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2" d="100"/>
          <a:sy n="32" d="100"/>
        </p:scale>
        <p:origin x="994" y="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CBA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74615" y="1028700"/>
            <a:ext cx="8467724" cy="82295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16000" y="997014"/>
            <a:ext cx="16256000" cy="1549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705002" y="7915457"/>
            <a:ext cx="16877994" cy="1339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CF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rgbClr val="181818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rgbClr val="181818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rgbClr val="181818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CB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86053" y="1224281"/>
            <a:ext cx="11915893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1" i="0">
                <a:solidFill>
                  <a:srgbClr val="181818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CBA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81824" cy="10286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280382" y="676951"/>
            <a:ext cx="8129270" cy="670242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 marR="5080">
              <a:lnSpc>
                <a:spcPts val="13119"/>
              </a:lnSpc>
              <a:spcBef>
                <a:spcPts val="400"/>
              </a:spcBef>
            </a:pPr>
            <a:r>
              <a:rPr sz="11000" spc="40" dirty="0">
                <a:latin typeface="Verdana"/>
                <a:cs typeface="Verdana"/>
              </a:rPr>
              <a:t>House </a:t>
            </a:r>
            <a:r>
              <a:rPr sz="11000" spc="45" dirty="0">
                <a:latin typeface="Verdana"/>
                <a:cs typeface="Verdana"/>
              </a:rPr>
              <a:t> </a:t>
            </a:r>
            <a:r>
              <a:rPr sz="11000" spc="75" dirty="0">
                <a:latin typeface="Verdana"/>
                <a:cs typeface="Verdana"/>
              </a:rPr>
              <a:t>Sales </a:t>
            </a:r>
            <a:r>
              <a:rPr sz="11000" spc="-580" dirty="0">
                <a:latin typeface="Verdana"/>
                <a:cs typeface="Verdana"/>
              </a:rPr>
              <a:t>in </a:t>
            </a:r>
            <a:r>
              <a:rPr sz="11000" spc="-575" dirty="0">
                <a:latin typeface="Verdana"/>
                <a:cs typeface="Verdana"/>
              </a:rPr>
              <a:t> </a:t>
            </a:r>
            <a:r>
              <a:rPr sz="11000" spc="-675" dirty="0">
                <a:latin typeface="Verdana"/>
                <a:cs typeface="Verdana"/>
              </a:rPr>
              <a:t>K</a:t>
            </a:r>
            <a:r>
              <a:rPr sz="11000" spc="-530" dirty="0">
                <a:latin typeface="Verdana"/>
                <a:cs typeface="Verdana"/>
              </a:rPr>
              <a:t>i</a:t>
            </a:r>
            <a:r>
              <a:rPr sz="11000" spc="-630" dirty="0">
                <a:latin typeface="Verdana"/>
                <a:cs typeface="Verdana"/>
              </a:rPr>
              <a:t>n</a:t>
            </a:r>
            <a:r>
              <a:rPr sz="11000" spc="130" dirty="0">
                <a:latin typeface="Verdana"/>
                <a:cs typeface="Verdana"/>
              </a:rPr>
              <a:t>g</a:t>
            </a:r>
            <a:r>
              <a:rPr sz="11000" spc="-790" dirty="0">
                <a:latin typeface="Verdana"/>
                <a:cs typeface="Verdana"/>
              </a:rPr>
              <a:t> </a:t>
            </a:r>
            <a:r>
              <a:rPr sz="11000" spc="540" dirty="0">
                <a:latin typeface="Verdana"/>
                <a:cs typeface="Verdana"/>
              </a:rPr>
              <a:t>C</a:t>
            </a:r>
            <a:r>
              <a:rPr sz="11000" spc="345" dirty="0">
                <a:latin typeface="Verdana"/>
                <a:cs typeface="Verdana"/>
              </a:rPr>
              <a:t>o</a:t>
            </a:r>
            <a:r>
              <a:rPr sz="11000" spc="-610" dirty="0">
                <a:latin typeface="Verdana"/>
                <a:cs typeface="Verdana"/>
              </a:rPr>
              <a:t>u</a:t>
            </a:r>
            <a:r>
              <a:rPr sz="11000" spc="-630" dirty="0">
                <a:latin typeface="Verdana"/>
                <a:cs typeface="Verdana"/>
              </a:rPr>
              <a:t>n</a:t>
            </a:r>
            <a:r>
              <a:rPr sz="11000" spc="-370" dirty="0">
                <a:latin typeface="Verdana"/>
                <a:cs typeface="Verdana"/>
              </a:rPr>
              <a:t>t</a:t>
            </a:r>
            <a:r>
              <a:rPr sz="11000" spc="-345" dirty="0">
                <a:latin typeface="Verdana"/>
                <a:cs typeface="Verdana"/>
              </a:rPr>
              <a:t>y  </a:t>
            </a:r>
            <a:r>
              <a:rPr sz="11000" spc="-30" dirty="0">
                <a:latin typeface="Verdana"/>
                <a:cs typeface="Verdana"/>
              </a:rPr>
              <a:t>Regression</a:t>
            </a:r>
            <a:endParaRPr sz="110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018148" y="8467799"/>
            <a:ext cx="8141970" cy="790575"/>
            <a:chOff x="8018148" y="8467799"/>
            <a:chExt cx="8141970" cy="790575"/>
          </a:xfrm>
        </p:grpSpPr>
        <p:sp>
          <p:nvSpPr>
            <p:cNvPr id="6" name="object 6"/>
            <p:cNvSpPr/>
            <p:nvPr/>
          </p:nvSpPr>
          <p:spPr>
            <a:xfrm>
              <a:off x="8018148" y="8467799"/>
              <a:ext cx="8141970" cy="790575"/>
            </a:xfrm>
            <a:custGeom>
              <a:avLst/>
              <a:gdLst/>
              <a:ahLst/>
              <a:cxnLst/>
              <a:rect l="l" t="t" r="r" b="b"/>
              <a:pathLst>
                <a:path w="8141969" h="790575">
                  <a:moveTo>
                    <a:pt x="7992940" y="790500"/>
                  </a:moveTo>
                  <a:lnTo>
                    <a:pt x="148978" y="790500"/>
                  </a:lnTo>
                  <a:lnTo>
                    <a:pt x="101962" y="782887"/>
                  </a:lnTo>
                  <a:lnTo>
                    <a:pt x="61075" y="761702"/>
                  </a:lnTo>
                  <a:lnTo>
                    <a:pt x="28798" y="729425"/>
                  </a:lnTo>
                  <a:lnTo>
                    <a:pt x="7612" y="688538"/>
                  </a:lnTo>
                  <a:lnTo>
                    <a:pt x="0" y="641523"/>
                  </a:lnTo>
                  <a:lnTo>
                    <a:pt x="0" y="148977"/>
                  </a:lnTo>
                  <a:lnTo>
                    <a:pt x="7612" y="101962"/>
                  </a:lnTo>
                  <a:lnTo>
                    <a:pt x="28798" y="61075"/>
                  </a:lnTo>
                  <a:lnTo>
                    <a:pt x="61075" y="28798"/>
                  </a:lnTo>
                  <a:lnTo>
                    <a:pt x="101962" y="7613"/>
                  </a:lnTo>
                  <a:lnTo>
                    <a:pt x="148979" y="0"/>
                  </a:lnTo>
                  <a:lnTo>
                    <a:pt x="7992940" y="0"/>
                  </a:lnTo>
                  <a:lnTo>
                    <a:pt x="8039957" y="7613"/>
                  </a:lnTo>
                  <a:lnTo>
                    <a:pt x="8080844" y="28798"/>
                  </a:lnTo>
                  <a:lnTo>
                    <a:pt x="8113120" y="61075"/>
                  </a:lnTo>
                  <a:lnTo>
                    <a:pt x="8134305" y="101962"/>
                  </a:lnTo>
                  <a:lnTo>
                    <a:pt x="8141918" y="148977"/>
                  </a:lnTo>
                  <a:lnTo>
                    <a:pt x="8141918" y="641523"/>
                  </a:lnTo>
                  <a:lnTo>
                    <a:pt x="8134305" y="688538"/>
                  </a:lnTo>
                  <a:lnTo>
                    <a:pt x="8113120" y="729425"/>
                  </a:lnTo>
                  <a:lnTo>
                    <a:pt x="8080844" y="761702"/>
                  </a:lnTo>
                  <a:lnTo>
                    <a:pt x="8039957" y="782887"/>
                  </a:lnTo>
                  <a:lnTo>
                    <a:pt x="7992940" y="790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071766" y="8724678"/>
              <a:ext cx="795020" cy="244475"/>
            </a:xfrm>
            <a:custGeom>
              <a:avLst/>
              <a:gdLst/>
              <a:ahLst/>
              <a:cxnLst/>
              <a:rect l="l" t="t" r="r" b="b"/>
              <a:pathLst>
                <a:path w="795019" h="244475">
                  <a:moveTo>
                    <a:pt x="631001" y="243994"/>
                  </a:moveTo>
                  <a:lnTo>
                    <a:pt x="619437" y="243994"/>
                  </a:lnTo>
                  <a:lnTo>
                    <a:pt x="612933" y="241104"/>
                  </a:lnTo>
                  <a:lnTo>
                    <a:pt x="608598" y="234600"/>
                  </a:lnTo>
                  <a:lnTo>
                    <a:pt x="605334" y="226503"/>
                  </a:lnTo>
                  <a:lnTo>
                    <a:pt x="605255" y="218068"/>
                  </a:lnTo>
                  <a:lnTo>
                    <a:pt x="608292" y="210311"/>
                  </a:lnTo>
                  <a:lnTo>
                    <a:pt x="614378" y="204247"/>
                  </a:lnTo>
                  <a:lnTo>
                    <a:pt x="704714" y="143542"/>
                  </a:lnTo>
                  <a:lnTo>
                    <a:pt x="0" y="143542"/>
                  </a:lnTo>
                  <a:lnTo>
                    <a:pt x="0" y="100181"/>
                  </a:lnTo>
                  <a:lnTo>
                    <a:pt x="704714" y="100181"/>
                  </a:lnTo>
                  <a:lnTo>
                    <a:pt x="614378" y="39476"/>
                  </a:lnTo>
                  <a:lnTo>
                    <a:pt x="608292" y="33107"/>
                  </a:lnTo>
                  <a:lnTo>
                    <a:pt x="605255" y="25384"/>
                  </a:lnTo>
                  <a:lnTo>
                    <a:pt x="605334" y="17118"/>
                  </a:lnTo>
                  <a:lnTo>
                    <a:pt x="608598" y="9123"/>
                  </a:lnTo>
                  <a:lnTo>
                    <a:pt x="614966" y="3037"/>
                  </a:lnTo>
                  <a:lnTo>
                    <a:pt x="622689" y="0"/>
                  </a:lnTo>
                  <a:lnTo>
                    <a:pt x="630955" y="79"/>
                  </a:lnTo>
                  <a:lnTo>
                    <a:pt x="638950" y="3342"/>
                  </a:lnTo>
                  <a:lnTo>
                    <a:pt x="794326" y="108130"/>
                  </a:lnTo>
                  <a:lnTo>
                    <a:pt x="794947" y="109248"/>
                  </a:lnTo>
                  <a:lnTo>
                    <a:pt x="794947" y="134475"/>
                  </a:lnTo>
                  <a:lnTo>
                    <a:pt x="794326" y="135592"/>
                  </a:lnTo>
                  <a:lnTo>
                    <a:pt x="788544" y="139928"/>
                  </a:lnTo>
                  <a:lnTo>
                    <a:pt x="638950" y="240381"/>
                  </a:lnTo>
                  <a:lnTo>
                    <a:pt x="635336" y="242549"/>
                  </a:lnTo>
                  <a:lnTo>
                    <a:pt x="631001" y="2439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361367" y="8611620"/>
            <a:ext cx="49047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800" spc="8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800" spc="-7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800" spc="-95" dirty="0">
                <a:solidFill>
                  <a:srgbClr val="FFFFFF"/>
                </a:solidFill>
                <a:latin typeface="Verdana"/>
                <a:cs typeface="Verdana"/>
              </a:rPr>
              <a:t>tt</a:t>
            </a:r>
            <a:r>
              <a:rPr sz="2800" spc="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800" spc="8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800" spc="-70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28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15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800" spc="-7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800" spc="-12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8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20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sz="2800" spc="60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sz="2800" spc="-580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sz="2800" spc="45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sz="2800" spc="-31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2800" spc="15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800" spc="-7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800" spc="-12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8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20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sz="2800" spc="60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sz="2800" spc="-580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sz="2800" spc="40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2267" y="3387048"/>
            <a:ext cx="12077698" cy="6286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3132" y="997652"/>
            <a:ext cx="11939905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200" b="0" spc="-225" dirty="0">
                <a:solidFill>
                  <a:srgbClr val="000000"/>
                </a:solidFill>
                <a:latin typeface="Verdana"/>
                <a:cs typeface="Verdana"/>
              </a:rPr>
              <a:t>MULTICOLLINEARITY</a:t>
            </a:r>
            <a:endParaRPr sz="9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40299" y="3640418"/>
            <a:ext cx="4862195" cy="6430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15300"/>
              </a:lnSpc>
              <a:spcBef>
                <a:spcPts val="95"/>
              </a:spcBef>
            </a:pPr>
            <a:r>
              <a:rPr sz="4050" b="1" spc="-80" dirty="0">
                <a:latin typeface="Tahoma"/>
                <a:cs typeface="Tahoma"/>
              </a:rPr>
              <a:t>sqft_above,sqft_ba </a:t>
            </a:r>
            <a:r>
              <a:rPr sz="4050" b="1" spc="-1175" dirty="0">
                <a:latin typeface="Tahoma"/>
                <a:cs typeface="Tahoma"/>
              </a:rPr>
              <a:t> </a:t>
            </a:r>
            <a:r>
              <a:rPr sz="4050" b="1" spc="25" dirty="0">
                <a:latin typeface="Tahoma"/>
                <a:cs typeface="Tahoma"/>
              </a:rPr>
              <a:t>sement </a:t>
            </a:r>
            <a:r>
              <a:rPr sz="4050" b="1" spc="-40" dirty="0">
                <a:latin typeface="Tahoma"/>
                <a:cs typeface="Tahoma"/>
              </a:rPr>
              <a:t>and </a:t>
            </a:r>
            <a:r>
              <a:rPr sz="4050" b="1" spc="-35" dirty="0">
                <a:latin typeface="Tahoma"/>
                <a:cs typeface="Tahoma"/>
              </a:rPr>
              <a:t> </a:t>
            </a:r>
            <a:r>
              <a:rPr sz="4050" b="1" spc="-120" dirty="0">
                <a:latin typeface="Tahoma"/>
                <a:cs typeface="Tahoma"/>
              </a:rPr>
              <a:t>sqft_living</a:t>
            </a:r>
            <a:r>
              <a:rPr sz="4050" b="1" spc="-114" dirty="0">
                <a:latin typeface="Tahoma"/>
                <a:cs typeface="Tahoma"/>
              </a:rPr>
              <a:t> </a:t>
            </a:r>
            <a:r>
              <a:rPr sz="4050" b="1" spc="60" dirty="0">
                <a:latin typeface="Tahoma"/>
                <a:cs typeface="Tahoma"/>
              </a:rPr>
              <a:t>shows </a:t>
            </a:r>
            <a:r>
              <a:rPr sz="4050" b="1" spc="65" dirty="0">
                <a:latin typeface="Tahoma"/>
                <a:cs typeface="Tahoma"/>
              </a:rPr>
              <a:t> </a:t>
            </a:r>
            <a:r>
              <a:rPr sz="4050" b="1" spc="95" dirty="0">
                <a:latin typeface="Tahoma"/>
                <a:cs typeface="Tahoma"/>
              </a:rPr>
              <a:t>some </a:t>
            </a:r>
            <a:r>
              <a:rPr sz="4050" b="1" spc="45" dirty="0">
                <a:latin typeface="Tahoma"/>
                <a:cs typeface="Tahoma"/>
              </a:rPr>
              <a:t>level </a:t>
            </a:r>
            <a:r>
              <a:rPr sz="4050" b="1" spc="40" dirty="0">
                <a:latin typeface="Tahoma"/>
                <a:cs typeface="Tahoma"/>
              </a:rPr>
              <a:t>of </a:t>
            </a:r>
            <a:r>
              <a:rPr sz="4050" b="1" spc="45" dirty="0">
                <a:latin typeface="Tahoma"/>
                <a:cs typeface="Tahoma"/>
              </a:rPr>
              <a:t> </a:t>
            </a:r>
            <a:r>
              <a:rPr sz="4050" b="1" spc="-70" dirty="0">
                <a:latin typeface="Tahoma"/>
                <a:cs typeface="Tahoma"/>
              </a:rPr>
              <a:t>multicollinearity..B </a:t>
            </a:r>
            <a:r>
              <a:rPr sz="4050" b="1" spc="-1175" dirty="0">
                <a:latin typeface="Tahoma"/>
                <a:cs typeface="Tahoma"/>
              </a:rPr>
              <a:t> </a:t>
            </a:r>
            <a:r>
              <a:rPr sz="4050" b="1" spc="-135" dirty="0">
                <a:latin typeface="Tahoma"/>
                <a:cs typeface="Tahoma"/>
              </a:rPr>
              <a:t>ut </a:t>
            </a:r>
            <a:r>
              <a:rPr sz="4050" b="1" spc="5" dirty="0">
                <a:latin typeface="Tahoma"/>
                <a:cs typeface="Tahoma"/>
              </a:rPr>
              <a:t>we </a:t>
            </a:r>
            <a:r>
              <a:rPr sz="4050" b="1" spc="-60" dirty="0">
                <a:latin typeface="Tahoma"/>
                <a:cs typeface="Tahoma"/>
              </a:rPr>
              <a:t>can't </a:t>
            </a:r>
            <a:r>
              <a:rPr sz="4050" b="1" spc="20" dirty="0">
                <a:latin typeface="Tahoma"/>
                <a:cs typeface="Tahoma"/>
              </a:rPr>
              <a:t>drop </a:t>
            </a:r>
            <a:r>
              <a:rPr sz="4050" b="1" spc="25" dirty="0">
                <a:latin typeface="Tahoma"/>
                <a:cs typeface="Tahoma"/>
              </a:rPr>
              <a:t> </a:t>
            </a:r>
            <a:r>
              <a:rPr sz="4050" b="1" spc="-75" dirty="0">
                <a:latin typeface="Tahoma"/>
                <a:cs typeface="Tahoma"/>
              </a:rPr>
              <a:t>them </a:t>
            </a:r>
            <a:r>
              <a:rPr sz="4050" b="1" spc="110" dirty="0">
                <a:latin typeface="Tahoma"/>
                <a:cs typeface="Tahoma"/>
              </a:rPr>
              <a:t>as </a:t>
            </a:r>
            <a:r>
              <a:rPr sz="4050" b="1" spc="-30" dirty="0">
                <a:latin typeface="Tahoma"/>
                <a:cs typeface="Tahoma"/>
              </a:rPr>
              <a:t>the </a:t>
            </a:r>
            <a:r>
              <a:rPr sz="4050" b="1" spc="-5" dirty="0">
                <a:latin typeface="Tahoma"/>
                <a:cs typeface="Tahoma"/>
              </a:rPr>
              <a:t>are </a:t>
            </a:r>
            <a:r>
              <a:rPr sz="4050" b="1" dirty="0">
                <a:latin typeface="Tahoma"/>
                <a:cs typeface="Tahoma"/>
              </a:rPr>
              <a:t> </a:t>
            </a:r>
            <a:r>
              <a:rPr sz="4050" b="1" spc="-75" dirty="0">
                <a:latin typeface="Tahoma"/>
                <a:cs typeface="Tahoma"/>
              </a:rPr>
              <a:t>highly </a:t>
            </a:r>
            <a:r>
              <a:rPr sz="4050" b="1" spc="45" dirty="0">
                <a:latin typeface="Tahoma"/>
                <a:cs typeface="Tahoma"/>
              </a:rPr>
              <a:t>correlated </a:t>
            </a:r>
            <a:r>
              <a:rPr sz="4050" b="1" spc="50" dirty="0">
                <a:latin typeface="Tahoma"/>
                <a:cs typeface="Tahoma"/>
              </a:rPr>
              <a:t> </a:t>
            </a:r>
            <a:r>
              <a:rPr sz="4050" b="1" spc="-160" dirty="0">
                <a:latin typeface="Tahoma"/>
                <a:cs typeface="Tahoma"/>
              </a:rPr>
              <a:t>with</a:t>
            </a:r>
            <a:r>
              <a:rPr sz="4050" b="1" spc="-110" dirty="0">
                <a:latin typeface="Tahoma"/>
                <a:cs typeface="Tahoma"/>
              </a:rPr>
              <a:t> </a:t>
            </a:r>
            <a:r>
              <a:rPr sz="4050" b="1" spc="-30" dirty="0">
                <a:latin typeface="Tahoma"/>
                <a:cs typeface="Tahoma"/>
              </a:rPr>
              <a:t>the</a:t>
            </a:r>
            <a:r>
              <a:rPr sz="4050" b="1" spc="-105" dirty="0">
                <a:latin typeface="Tahoma"/>
                <a:cs typeface="Tahoma"/>
              </a:rPr>
              <a:t> </a:t>
            </a:r>
            <a:r>
              <a:rPr sz="4050" b="1" spc="-5" dirty="0">
                <a:latin typeface="Tahoma"/>
                <a:cs typeface="Tahoma"/>
              </a:rPr>
              <a:t>Price.</a:t>
            </a:r>
            <a:endParaRPr sz="4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CBA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054346" y="4098314"/>
            <a:ext cx="3523615" cy="650875"/>
            <a:chOff x="2054346" y="4098314"/>
            <a:chExt cx="3523615" cy="650875"/>
          </a:xfrm>
        </p:grpSpPr>
        <p:sp>
          <p:nvSpPr>
            <p:cNvPr id="4" name="object 4"/>
            <p:cNvSpPr/>
            <p:nvPr/>
          </p:nvSpPr>
          <p:spPr>
            <a:xfrm>
              <a:off x="2054346" y="4098314"/>
              <a:ext cx="3523615" cy="650875"/>
            </a:xfrm>
            <a:custGeom>
              <a:avLst/>
              <a:gdLst/>
              <a:ahLst/>
              <a:cxnLst/>
              <a:rect l="l" t="t" r="r" b="b"/>
              <a:pathLst>
                <a:path w="3523615" h="650875">
                  <a:moveTo>
                    <a:pt x="3424696" y="650526"/>
                  </a:moveTo>
                  <a:lnTo>
                    <a:pt x="100382" y="650526"/>
                  </a:lnTo>
                  <a:lnTo>
                    <a:pt x="61362" y="642620"/>
                  </a:lnTo>
                  <a:lnTo>
                    <a:pt x="29448" y="621078"/>
                  </a:lnTo>
                  <a:lnTo>
                    <a:pt x="7906" y="589164"/>
                  </a:lnTo>
                  <a:lnTo>
                    <a:pt x="0" y="550145"/>
                  </a:lnTo>
                  <a:lnTo>
                    <a:pt x="0" y="100381"/>
                  </a:lnTo>
                  <a:lnTo>
                    <a:pt x="7906" y="61362"/>
                  </a:lnTo>
                  <a:lnTo>
                    <a:pt x="29448" y="29448"/>
                  </a:lnTo>
                  <a:lnTo>
                    <a:pt x="61362" y="7906"/>
                  </a:lnTo>
                  <a:lnTo>
                    <a:pt x="100382" y="0"/>
                  </a:lnTo>
                  <a:lnTo>
                    <a:pt x="3424696" y="0"/>
                  </a:lnTo>
                  <a:lnTo>
                    <a:pt x="3463716" y="7906"/>
                  </a:lnTo>
                  <a:lnTo>
                    <a:pt x="3495630" y="29448"/>
                  </a:lnTo>
                  <a:lnTo>
                    <a:pt x="3517173" y="61362"/>
                  </a:lnTo>
                  <a:lnTo>
                    <a:pt x="3523616" y="93161"/>
                  </a:lnTo>
                  <a:lnTo>
                    <a:pt x="3523616" y="557365"/>
                  </a:lnTo>
                  <a:lnTo>
                    <a:pt x="3517173" y="589164"/>
                  </a:lnTo>
                  <a:lnTo>
                    <a:pt x="3495630" y="621078"/>
                  </a:lnTo>
                  <a:lnTo>
                    <a:pt x="3463716" y="642620"/>
                  </a:lnTo>
                  <a:lnTo>
                    <a:pt x="3424696" y="6505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64365" y="4255378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80" h="335279">
                  <a:moveTo>
                    <a:pt x="167539" y="335077"/>
                  </a:moveTo>
                  <a:lnTo>
                    <a:pt x="123000" y="329093"/>
                  </a:lnTo>
                  <a:lnTo>
                    <a:pt x="82978" y="312203"/>
                  </a:lnTo>
                  <a:lnTo>
                    <a:pt x="49070" y="286006"/>
                  </a:lnTo>
                  <a:lnTo>
                    <a:pt x="22873" y="252099"/>
                  </a:lnTo>
                  <a:lnTo>
                    <a:pt x="5984" y="212077"/>
                  </a:lnTo>
                  <a:lnTo>
                    <a:pt x="0" y="167538"/>
                  </a:lnTo>
                  <a:lnTo>
                    <a:pt x="5984" y="123000"/>
                  </a:lnTo>
                  <a:lnTo>
                    <a:pt x="22873" y="82978"/>
                  </a:lnTo>
                  <a:lnTo>
                    <a:pt x="49070" y="49071"/>
                  </a:lnTo>
                  <a:lnTo>
                    <a:pt x="82978" y="22873"/>
                  </a:lnTo>
                  <a:lnTo>
                    <a:pt x="123000" y="5984"/>
                  </a:lnTo>
                  <a:lnTo>
                    <a:pt x="167538" y="0"/>
                  </a:lnTo>
                  <a:lnTo>
                    <a:pt x="212077" y="5984"/>
                  </a:lnTo>
                  <a:lnTo>
                    <a:pt x="252099" y="22873"/>
                  </a:lnTo>
                  <a:lnTo>
                    <a:pt x="286006" y="49071"/>
                  </a:lnTo>
                  <a:lnTo>
                    <a:pt x="312203" y="82978"/>
                  </a:lnTo>
                  <a:lnTo>
                    <a:pt x="329093" y="123000"/>
                  </a:lnTo>
                  <a:lnTo>
                    <a:pt x="335077" y="167539"/>
                  </a:lnTo>
                  <a:lnTo>
                    <a:pt x="329093" y="212077"/>
                  </a:lnTo>
                  <a:lnTo>
                    <a:pt x="312203" y="252099"/>
                  </a:lnTo>
                  <a:lnTo>
                    <a:pt x="286006" y="286006"/>
                  </a:lnTo>
                  <a:lnTo>
                    <a:pt x="252099" y="312203"/>
                  </a:lnTo>
                  <a:lnTo>
                    <a:pt x="212077" y="329093"/>
                  </a:lnTo>
                  <a:lnTo>
                    <a:pt x="167539" y="335077"/>
                  </a:lnTo>
                  <a:close/>
                </a:path>
              </a:pathLst>
            </a:custGeom>
            <a:solidFill>
              <a:srgbClr val="F9A2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054346" y="5044936"/>
            <a:ext cx="3523615" cy="650875"/>
            <a:chOff x="2054346" y="5044936"/>
            <a:chExt cx="3523615" cy="650875"/>
          </a:xfrm>
        </p:grpSpPr>
        <p:sp>
          <p:nvSpPr>
            <p:cNvPr id="7" name="object 7"/>
            <p:cNvSpPr/>
            <p:nvPr/>
          </p:nvSpPr>
          <p:spPr>
            <a:xfrm>
              <a:off x="2054346" y="5044936"/>
              <a:ext cx="3523615" cy="650875"/>
            </a:xfrm>
            <a:custGeom>
              <a:avLst/>
              <a:gdLst/>
              <a:ahLst/>
              <a:cxnLst/>
              <a:rect l="l" t="t" r="r" b="b"/>
              <a:pathLst>
                <a:path w="3523615" h="650875">
                  <a:moveTo>
                    <a:pt x="3424696" y="650527"/>
                  </a:moveTo>
                  <a:lnTo>
                    <a:pt x="100382" y="650527"/>
                  </a:lnTo>
                  <a:lnTo>
                    <a:pt x="61362" y="642620"/>
                  </a:lnTo>
                  <a:lnTo>
                    <a:pt x="29448" y="621078"/>
                  </a:lnTo>
                  <a:lnTo>
                    <a:pt x="7906" y="589164"/>
                  </a:lnTo>
                  <a:lnTo>
                    <a:pt x="0" y="550145"/>
                  </a:lnTo>
                  <a:lnTo>
                    <a:pt x="0" y="100381"/>
                  </a:lnTo>
                  <a:lnTo>
                    <a:pt x="7906" y="61362"/>
                  </a:lnTo>
                  <a:lnTo>
                    <a:pt x="29448" y="29448"/>
                  </a:lnTo>
                  <a:lnTo>
                    <a:pt x="61362" y="7906"/>
                  </a:lnTo>
                  <a:lnTo>
                    <a:pt x="100382" y="0"/>
                  </a:lnTo>
                  <a:lnTo>
                    <a:pt x="3424696" y="0"/>
                  </a:lnTo>
                  <a:lnTo>
                    <a:pt x="3463716" y="7906"/>
                  </a:lnTo>
                  <a:lnTo>
                    <a:pt x="3495630" y="29448"/>
                  </a:lnTo>
                  <a:lnTo>
                    <a:pt x="3517173" y="61362"/>
                  </a:lnTo>
                  <a:lnTo>
                    <a:pt x="3523616" y="93161"/>
                  </a:lnTo>
                  <a:lnTo>
                    <a:pt x="3523616" y="557365"/>
                  </a:lnTo>
                  <a:lnTo>
                    <a:pt x="3517173" y="589164"/>
                  </a:lnTo>
                  <a:lnTo>
                    <a:pt x="3495630" y="621078"/>
                  </a:lnTo>
                  <a:lnTo>
                    <a:pt x="3463716" y="642620"/>
                  </a:lnTo>
                  <a:lnTo>
                    <a:pt x="3424696" y="6505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64365" y="5202000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80" h="335279">
                  <a:moveTo>
                    <a:pt x="167541" y="335077"/>
                  </a:moveTo>
                  <a:lnTo>
                    <a:pt x="123000" y="329093"/>
                  </a:lnTo>
                  <a:lnTo>
                    <a:pt x="82978" y="312204"/>
                  </a:lnTo>
                  <a:lnTo>
                    <a:pt x="49070" y="286007"/>
                  </a:lnTo>
                  <a:lnTo>
                    <a:pt x="22873" y="252099"/>
                  </a:lnTo>
                  <a:lnTo>
                    <a:pt x="5984" y="212077"/>
                  </a:lnTo>
                  <a:lnTo>
                    <a:pt x="0" y="167538"/>
                  </a:lnTo>
                  <a:lnTo>
                    <a:pt x="5984" y="123000"/>
                  </a:lnTo>
                  <a:lnTo>
                    <a:pt x="22873" y="82978"/>
                  </a:lnTo>
                  <a:lnTo>
                    <a:pt x="49070" y="49071"/>
                  </a:lnTo>
                  <a:lnTo>
                    <a:pt x="82978" y="22873"/>
                  </a:lnTo>
                  <a:lnTo>
                    <a:pt x="123000" y="5984"/>
                  </a:lnTo>
                  <a:lnTo>
                    <a:pt x="167538" y="0"/>
                  </a:lnTo>
                  <a:lnTo>
                    <a:pt x="212077" y="5984"/>
                  </a:lnTo>
                  <a:lnTo>
                    <a:pt x="252099" y="22873"/>
                  </a:lnTo>
                  <a:lnTo>
                    <a:pt x="286006" y="49071"/>
                  </a:lnTo>
                  <a:lnTo>
                    <a:pt x="312203" y="82978"/>
                  </a:lnTo>
                  <a:lnTo>
                    <a:pt x="329093" y="123000"/>
                  </a:lnTo>
                  <a:lnTo>
                    <a:pt x="335077" y="167539"/>
                  </a:lnTo>
                  <a:lnTo>
                    <a:pt x="329093" y="212077"/>
                  </a:lnTo>
                  <a:lnTo>
                    <a:pt x="312203" y="252099"/>
                  </a:lnTo>
                  <a:lnTo>
                    <a:pt x="286006" y="286007"/>
                  </a:lnTo>
                  <a:lnTo>
                    <a:pt x="252099" y="312204"/>
                  </a:lnTo>
                  <a:lnTo>
                    <a:pt x="212077" y="329093"/>
                  </a:lnTo>
                  <a:lnTo>
                    <a:pt x="167541" y="335077"/>
                  </a:lnTo>
                  <a:close/>
                </a:path>
              </a:pathLst>
            </a:custGeom>
            <a:solidFill>
              <a:srgbClr val="D179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054346" y="5991560"/>
            <a:ext cx="3523615" cy="1581150"/>
            <a:chOff x="2054346" y="5991560"/>
            <a:chExt cx="3523615" cy="1581150"/>
          </a:xfrm>
        </p:grpSpPr>
        <p:sp>
          <p:nvSpPr>
            <p:cNvPr id="10" name="object 10"/>
            <p:cNvSpPr/>
            <p:nvPr/>
          </p:nvSpPr>
          <p:spPr>
            <a:xfrm>
              <a:off x="2054346" y="5991560"/>
              <a:ext cx="3523615" cy="1011555"/>
            </a:xfrm>
            <a:custGeom>
              <a:avLst/>
              <a:gdLst/>
              <a:ahLst/>
              <a:cxnLst/>
              <a:rect l="l" t="t" r="r" b="b"/>
              <a:pathLst>
                <a:path w="3523615" h="1011554">
                  <a:moveTo>
                    <a:pt x="3424696" y="1011408"/>
                  </a:moveTo>
                  <a:lnTo>
                    <a:pt x="100382" y="1011408"/>
                  </a:lnTo>
                  <a:lnTo>
                    <a:pt x="61362" y="1003502"/>
                  </a:lnTo>
                  <a:lnTo>
                    <a:pt x="29448" y="981960"/>
                  </a:lnTo>
                  <a:lnTo>
                    <a:pt x="7906" y="950046"/>
                  </a:lnTo>
                  <a:lnTo>
                    <a:pt x="0" y="911027"/>
                  </a:lnTo>
                  <a:lnTo>
                    <a:pt x="0" y="100381"/>
                  </a:lnTo>
                  <a:lnTo>
                    <a:pt x="7906" y="61362"/>
                  </a:lnTo>
                  <a:lnTo>
                    <a:pt x="29448" y="29448"/>
                  </a:lnTo>
                  <a:lnTo>
                    <a:pt x="61362" y="7906"/>
                  </a:lnTo>
                  <a:lnTo>
                    <a:pt x="100382" y="0"/>
                  </a:lnTo>
                  <a:lnTo>
                    <a:pt x="3424696" y="0"/>
                  </a:lnTo>
                  <a:lnTo>
                    <a:pt x="3463716" y="7906"/>
                  </a:lnTo>
                  <a:lnTo>
                    <a:pt x="3495630" y="29448"/>
                  </a:lnTo>
                  <a:lnTo>
                    <a:pt x="3517173" y="61362"/>
                  </a:lnTo>
                  <a:lnTo>
                    <a:pt x="3523616" y="93161"/>
                  </a:lnTo>
                  <a:lnTo>
                    <a:pt x="3523616" y="918247"/>
                  </a:lnTo>
                  <a:lnTo>
                    <a:pt x="3517173" y="950046"/>
                  </a:lnTo>
                  <a:lnTo>
                    <a:pt x="3495630" y="981960"/>
                  </a:lnTo>
                  <a:lnTo>
                    <a:pt x="3463716" y="1003502"/>
                  </a:lnTo>
                  <a:lnTo>
                    <a:pt x="3424696" y="10114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64365" y="6148624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80" h="335279">
                  <a:moveTo>
                    <a:pt x="167543" y="335077"/>
                  </a:moveTo>
                  <a:lnTo>
                    <a:pt x="123000" y="329093"/>
                  </a:lnTo>
                  <a:lnTo>
                    <a:pt x="82978" y="312204"/>
                  </a:lnTo>
                  <a:lnTo>
                    <a:pt x="49070" y="286007"/>
                  </a:lnTo>
                  <a:lnTo>
                    <a:pt x="22873" y="252099"/>
                  </a:lnTo>
                  <a:lnTo>
                    <a:pt x="5984" y="212077"/>
                  </a:lnTo>
                  <a:lnTo>
                    <a:pt x="0" y="167537"/>
                  </a:lnTo>
                  <a:lnTo>
                    <a:pt x="5984" y="123000"/>
                  </a:lnTo>
                  <a:lnTo>
                    <a:pt x="22873" y="82978"/>
                  </a:lnTo>
                  <a:lnTo>
                    <a:pt x="49070" y="49071"/>
                  </a:lnTo>
                  <a:lnTo>
                    <a:pt x="82978" y="22873"/>
                  </a:lnTo>
                  <a:lnTo>
                    <a:pt x="123000" y="5984"/>
                  </a:lnTo>
                  <a:lnTo>
                    <a:pt x="167538" y="0"/>
                  </a:lnTo>
                  <a:lnTo>
                    <a:pt x="212077" y="5984"/>
                  </a:lnTo>
                  <a:lnTo>
                    <a:pt x="252099" y="22873"/>
                  </a:lnTo>
                  <a:lnTo>
                    <a:pt x="286006" y="49071"/>
                  </a:lnTo>
                  <a:lnTo>
                    <a:pt x="312203" y="82978"/>
                  </a:lnTo>
                  <a:lnTo>
                    <a:pt x="329093" y="123000"/>
                  </a:lnTo>
                  <a:lnTo>
                    <a:pt x="335077" y="167538"/>
                  </a:lnTo>
                  <a:lnTo>
                    <a:pt x="329093" y="212077"/>
                  </a:lnTo>
                  <a:lnTo>
                    <a:pt x="312203" y="252099"/>
                  </a:lnTo>
                  <a:lnTo>
                    <a:pt x="286006" y="286007"/>
                  </a:lnTo>
                  <a:lnTo>
                    <a:pt x="252099" y="312204"/>
                  </a:lnTo>
                  <a:lnTo>
                    <a:pt x="212077" y="329093"/>
                  </a:lnTo>
                  <a:lnTo>
                    <a:pt x="167543" y="335077"/>
                  </a:lnTo>
                  <a:close/>
                </a:path>
              </a:pathLst>
            </a:custGeom>
            <a:solidFill>
              <a:srgbClr val="AB53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54346" y="6921842"/>
              <a:ext cx="3523615" cy="650875"/>
            </a:xfrm>
            <a:custGeom>
              <a:avLst/>
              <a:gdLst/>
              <a:ahLst/>
              <a:cxnLst/>
              <a:rect l="l" t="t" r="r" b="b"/>
              <a:pathLst>
                <a:path w="3523615" h="650875">
                  <a:moveTo>
                    <a:pt x="3424696" y="650526"/>
                  </a:moveTo>
                  <a:lnTo>
                    <a:pt x="100382" y="650526"/>
                  </a:lnTo>
                  <a:lnTo>
                    <a:pt x="61362" y="642620"/>
                  </a:lnTo>
                  <a:lnTo>
                    <a:pt x="29448" y="621077"/>
                  </a:lnTo>
                  <a:lnTo>
                    <a:pt x="7906" y="589164"/>
                  </a:lnTo>
                  <a:lnTo>
                    <a:pt x="0" y="550144"/>
                  </a:lnTo>
                  <a:lnTo>
                    <a:pt x="0" y="100381"/>
                  </a:lnTo>
                  <a:lnTo>
                    <a:pt x="7906" y="61362"/>
                  </a:lnTo>
                  <a:lnTo>
                    <a:pt x="29448" y="29448"/>
                  </a:lnTo>
                  <a:lnTo>
                    <a:pt x="61362" y="7906"/>
                  </a:lnTo>
                  <a:lnTo>
                    <a:pt x="100382" y="0"/>
                  </a:lnTo>
                  <a:lnTo>
                    <a:pt x="3424696" y="0"/>
                  </a:lnTo>
                  <a:lnTo>
                    <a:pt x="3463716" y="7906"/>
                  </a:lnTo>
                  <a:lnTo>
                    <a:pt x="3495630" y="29448"/>
                  </a:lnTo>
                  <a:lnTo>
                    <a:pt x="3517173" y="61362"/>
                  </a:lnTo>
                  <a:lnTo>
                    <a:pt x="3523616" y="93161"/>
                  </a:lnTo>
                  <a:lnTo>
                    <a:pt x="3523616" y="557365"/>
                  </a:lnTo>
                  <a:lnTo>
                    <a:pt x="3517173" y="589164"/>
                  </a:lnTo>
                  <a:lnTo>
                    <a:pt x="3495630" y="621077"/>
                  </a:lnTo>
                  <a:lnTo>
                    <a:pt x="3463716" y="642620"/>
                  </a:lnTo>
                  <a:lnTo>
                    <a:pt x="3424696" y="6505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64365" y="7078906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80" h="335279">
                  <a:moveTo>
                    <a:pt x="167543" y="335077"/>
                  </a:moveTo>
                  <a:lnTo>
                    <a:pt x="123000" y="329093"/>
                  </a:lnTo>
                  <a:lnTo>
                    <a:pt x="82978" y="312204"/>
                  </a:lnTo>
                  <a:lnTo>
                    <a:pt x="49070" y="286007"/>
                  </a:lnTo>
                  <a:lnTo>
                    <a:pt x="22873" y="252099"/>
                  </a:lnTo>
                  <a:lnTo>
                    <a:pt x="5984" y="212077"/>
                  </a:lnTo>
                  <a:lnTo>
                    <a:pt x="0" y="167537"/>
                  </a:lnTo>
                  <a:lnTo>
                    <a:pt x="5984" y="123000"/>
                  </a:lnTo>
                  <a:lnTo>
                    <a:pt x="22873" y="82978"/>
                  </a:lnTo>
                  <a:lnTo>
                    <a:pt x="49070" y="49071"/>
                  </a:lnTo>
                  <a:lnTo>
                    <a:pt x="82978" y="22874"/>
                  </a:lnTo>
                  <a:lnTo>
                    <a:pt x="123000" y="5984"/>
                  </a:lnTo>
                  <a:lnTo>
                    <a:pt x="167538" y="0"/>
                  </a:lnTo>
                  <a:lnTo>
                    <a:pt x="212077" y="5984"/>
                  </a:lnTo>
                  <a:lnTo>
                    <a:pt x="252099" y="22874"/>
                  </a:lnTo>
                  <a:lnTo>
                    <a:pt x="286006" y="49071"/>
                  </a:lnTo>
                  <a:lnTo>
                    <a:pt x="312203" y="82978"/>
                  </a:lnTo>
                  <a:lnTo>
                    <a:pt x="329093" y="123000"/>
                  </a:lnTo>
                  <a:lnTo>
                    <a:pt x="335077" y="167538"/>
                  </a:lnTo>
                  <a:lnTo>
                    <a:pt x="329093" y="212077"/>
                  </a:lnTo>
                  <a:lnTo>
                    <a:pt x="312203" y="252099"/>
                  </a:lnTo>
                  <a:lnTo>
                    <a:pt x="286006" y="286007"/>
                  </a:lnTo>
                  <a:lnTo>
                    <a:pt x="252099" y="312204"/>
                  </a:lnTo>
                  <a:lnTo>
                    <a:pt x="212077" y="329093"/>
                  </a:lnTo>
                  <a:lnTo>
                    <a:pt x="167543" y="335077"/>
                  </a:lnTo>
                  <a:close/>
                </a:path>
              </a:pathLst>
            </a:custGeom>
            <a:solidFill>
              <a:srgbClr val="852D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805769" y="4235089"/>
            <a:ext cx="2484120" cy="3184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85" dirty="0">
                <a:latin typeface="Verdana"/>
                <a:cs typeface="Verdana"/>
              </a:rPr>
              <a:t>R</a:t>
            </a:r>
            <a:r>
              <a:rPr sz="2200" spc="15" dirty="0">
                <a:latin typeface="Verdana"/>
                <a:cs typeface="Verdana"/>
              </a:rPr>
              <a:t>A</a:t>
            </a:r>
            <a:r>
              <a:rPr sz="2200" spc="-55" dirty="0">
                <a:latin typeface="Verdana"/>
                <a:cs typeface="Verdana"/>
              </a:rPr>
              <a:t>N</a:t>
            </a:r>
            <a:r>
              <a:rPr sz="2200" spc="-90" dirty="0">
                <a:latin typeface="Verdana"/>
                <a:cs typeface="Verdana"/>
              </a:rPr>
              <a:t>D</a:t>
            </a:r>
            <a:r>
              <a:rPr sz="2200" spc="45" dirty="0">
                <a:latin typeface="Verdana"/>
                <a:cs typeface="Verdana"/>
              </a:rPr>
              <a:t>O</a:t>
            </a:r>
            <a:r>
              <a:rPr sz="2200" spc="120" dirty="0">
                <a:latin typeface="Verdana"/>
                <a:cs typeface="Verdana"/>
              </a:rPr>
              <a:t>M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50" dirty="0">
                <a:latin typeface="Verdana"/>
                <a:cs typeface="Verdana"/>
              </a:rPr>
              <a:t>F</a:t>
            </a:r>
            <a:r>
              <a:rPr sz="2200" spc="45" dirty="0">
                <a:latin typeface="Verdana"/>
                <a:cs typeface="Verdana"/>
              </a:rPr>
              <a:t>O</a:t>
            </a:r>
            <a:r>
              <a:rPr sz="2200" spc="-85" dirty="0">
                <a:latin typeface="Verdana"/>
                <a:cs typeface="Verdana"/>
              </a:rPr>
              <a:t>R</a:t>
            </a:r>
            <a:r>
              <a:rPr sz="2200" spc="-45" dirty="0">
                <a:latin typeface="Verdana"/>
                <a:cs typeface="Verdana"/>
              </a:rPr>
              <a:t>E</a:t>
            </a:r>
            <a:r>
              <a:rPr sz="2200" spc="-30" dirty="0">
                <a:latin typeface="Verdana"/>
                <a:cs typeface="Verdana"/>
              </a:rPr>
              <a:t>S</a:t>
            </a:r>
            <a:r>
              <a:rPr sz="2200" spc="45" dirty="0">
                <a:latin typeface="Verdana"/>
                <a:cs typeface="Verdana"/>
              </a:rPr>
              <a:t>T</a:t>
            </a: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200" spc="20" dirty="0">
                <a:latin typeface="Verdana"/>
                <a:cs typeface="Verdana"/>
              </a:rPr>
              <a:t>XGBOOST</a:t>
            </a: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750">
              <a:latin typeface="Verdana"/>
              <a:cs typeface="Verdana"/>
            </a:endParaRPr>
          </a:p>
          <a:p>
            <a:pPr marL="12700" marR="648970">
              <a:lnSpc>
                <a:spcPct val="108000"/>
              </a:lnSpc>
            </a:pPr>
            <a:r>
              <a:rPr sz="2200" spc="-100" dirty="0">
                <a:latin typeface="Verdana"/>
                <a:cs typeface="Verdana"/>
              </a:rPr>
              <a:t>LINEAR </a:t>
            </a:r>
            <a:r>
              <a:rPr sz="2200" spc="-95" dirty="0">
                <a:latin typeface="Verdana"/>
                <a:cs typeface="Verdana"/>
              </a:rPr>
              <a:t> </a:t>
            </a:r>
            <a:r>
              <a:rPr sz="2200" spc="-85" dirty="0">
                <a:latin typeface="Verdana"/>
                <a:cs typeface="Verdana"/>
              </a:rPr>
              <a:t>R</a:t>
            </a:r>
            <a:r>
              <a:rPr sz="2200" spc="-45" dirty="0">
                <a:latin typeface="Verdana"/>
                <a:cs typeface="Verdana"/>
              </a:rPr>
              <a:t>E</a:t>
            </a:r>
            <a:r>
              <a:rPr sz="2200" spc="60" dirty="0">
                <a:latin typeface="Verdana"/>
                <a:cs typeface="Verdana"/>
              </a:rPr>
              <a:t>G</a:t>
            </a:r>
            <a:r>
              <a:rPr sz="2200" spc="-85" dirty="0">
                <a:latin typeface="Verdana"/>
                <a:cs typeface="Verdana"/>
              </a:rPr>
              <a:t>R</a:t>
            </a:r>
            <a:r>
              <a:rPr sz="2200" spc="-45" dirty="0">
                <a:latin typeface="Verdana"/>
                <a:cs typeface="Verdana"/>
              </a:rPr>
              <a:t>E</a:t>
            </a:r>
            <a:r>
              <a:rPr sz="2200" spc="-30" dirty="0">
                <a:latin typeface="Verdana"/>
                <a:cs typeface="Verdana"/>
              </a:rPr>
              <a:t>SS</a:t>
            </a:r>
            <a:r>
              <a:rPr sz="2200" spc="-375" dirty="0">
                <a:latin typeface="Verdana"/>
                <a:cs typeface="Verdana"/>
              </a:rPr>
              <a:t>I</a:t>
            </a:r>
            <a:r>
              <a:rPr sz="2200" spc="45" dirty="0">
                <a:latin typeface="Verdana"/>
                <a:cs typeface="Verdana"/>
              </a:rPr>
              <a:t>O</a:t>
            </a:r>
            <a:r>
              <a:rPr sz="2200" spc="-50" dirty="0">
                <a:latin typeface="Verdana"/>
                <a:cs typeface="Verdana"/>
              </a:rPr>
              <a:t>N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35"/>
              </a:spcBef>
            </a:pPr>
            <a:r>
              <a:rPr sz="2200" spc="-30" dirty="0">
                <a:latin typeface="Verdana"/>
                <a:cs typeface="Verdana"/>
              </a:rPr>
              <a:t>SVR</a:t>
            </a:r>
            <a:endParaRPr sz="22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054346" y="7868464"/>
            <a:ext cx="3523615" cy="1011555"/>
            <a:chOff x="2054346" y="7868464"/>
            <a:chExt cx="3523615" cy="1011555"/>
          </a:xfrm>
        </p:grpSpPr>
        <p:sp>
          <p:nvSpPr>
            <p:cNvPr id="16" name="object 16"/>
            <p:cNvSpPr/>
            <p:nvPr/>
          </p:nvSpPr>
          <p:spPr>
            <a:xfrm>
              <a:off x="2054346" y="7868464"/>
              <a:ext cx="3523615" cy="1011555"/>
            </a:xfrm>
            <a:custGeom>
              <a:avLst/>
              <a:gdLst/>
              <a:ahLst/>
              <a:cxnLst/>
              <a:rect l="l" t="t" r="r" b="b"/>
              <a:pathLst>
                <a:path w="3523615" h="1011554">
                  <a:moveTo>
                    <a:pt x="3424696" y="1011409"/>
                  </a:moveTo>
                  <a:lnTo>
                    <a:pt x="100382" y="1011409"/>
                  </a:lnTo>
                  <a:lnTo>
                    <a:pt x="61362" y="1003502"/>
                  </a:lnTo>
                  <a:lnTo>
                    <a:pt x="29448" y="981960"/>
                  </a:lnTo>
                  <a:lnTo>
                    <a:pt x="7906" y="950046"/>
                  </a:lnTo>
                  <a:lnTo>
                    <a:pt x="0" y="911027"/>
                  </a:lnTo>
                  <a:lnTo>
                    <a:pt x="0" y="100382"/>
                  </a:lnTo>
                  <a:lnTo>
                    <a:pt x="7906" y="61362"/>
                  </a:lnTo>
                  <a:lnTo>
                    <a:pt x="29448" y="29449"/>
                  </a:lnTo>
                  <a:lnTo>
                    <a:pt x="61362" y="7906"/>
                  </a:lnTo>
                  <a:lnTo>
                    <a:pt x="100382" y="0"/>
                  </a:lnTo>
                  <a:lnTo>
                    <a:pt x="3424696" y="0"/>
                  </a:lnTo>
                  <a:lnTo>
                    <a:pt x="3463716" y="7906"/>
                  </a:lnTo>
                  <a:lnTo>
                    <a:pt x="3495630" y="29449"/>
                  </a:lnTo>
                  <a:lnTo>
                    <a:pt x="3517173" y="61362"/>
                  </a:lnTo>
                  <a:lnTo>
                    <a:pt x="3523616" y="93161"/>
                  </a:lnTo>
                  <a:lnTo>
                    <a:pt x="3523616" y="918247"/>
                  </a:lnTo>
                  <a:lnTo>
                    <a:pt x="3517173" y="950046"/>
                  </a:lnTo>
                  <a:lnTo>
                    <a:pt x="3495630" y="981960"/>
                  </a:lnTo>
                  <a:lnTo>
                    <a:pt x="3463716" y="1003502"/>
                  </a:lnTo>
                  <a:lnTo>
                    <a:pt x="3424696" y="101140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64365" y="8025529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80" h="335279">
                  <a:moveTo>
                    <a:pt x="167541" y="335077"/>
                  </a:moveTo>
                  <a:lnTo>
                    <a:pt x="123000" y="329093"/>
                  </a:lnTo>
                  <a:lnTo>
                    <a:pt x="82978" y="312204"/>
                  </a:lnTo>
                  <a:lnTo>
                    <a:pt x="49070" y="286006"/>
                  </a:lnTo>
                  <a:lnTo>
                    <a:pt x="22873" y="252099"/>
                  </a:lnTo>
                  <a:lnTo>
                    <a:pt x="5984" y="212077"/>
                  </a:lnTo>
                  <a:lnTo>
                    <a:pt x="0" y="167537"/>
                  </a:lnTo>
                  <a:lnTo>
                    <a:pt x="5984" y="123000"/>
                  </a:lnTo>
                  <a:lnTo>
                    <a:pt x="22873" y="82978"/>
                  </a:lnTo>
                  <a:lnTo>
                    <a:pt x="49070" y="49071"/>
                  </a:lnTo>
                  <a:lnTo>
                    <a:pt x="82978" y="22874"/>
                  </a:lnTo>
                  <a:lnTo>
                    <a:pt x="123000" y="5984"/>
                  </a:lnTo>
                  <a:lnTo>
                    <a:pt x="167538" y="0"/>
                  </a:lnTo>
                  <a:lnTo>
                    <a:pt x="212077" y="5984"/>
                  </a:lnTo>
                  <a:lnTo>
                    <a:pt x="252099" y="22874"/>
                  </a:lnTo>
                  <a:lnTo>
                    <a:pt x="286006" y="49071"/>
                  </a:lnTo>
                  <a:lnTo>
                    <a:pt x="312203" y="82978"/>
                  </a:lnTo>
                  <a:lnTo>
                    <a:pt x="329093" y="123000"/>
                  </a:lnTo>
                  <a:lnTo>
                    <a:pt x="335077" y="167538"/>
                  </a:lnTo>
                  <a:lnTo>
                    <a:pt x="329093" y="212077"/>
                  </a:lnTo>
                  <a:lnTo>
                    <a:pt x="312203" y="252099"/>
                  </a:lnTo>
                  <a:lnTo>
                    <a:pt x="286006" y="286006"/>
                  </a:lnTo>
                  <a:lnTo>
                    <a:pt x="252099" y="312204"/>
                  </a:lnTo>
                  <a:lnTo>
                    <a:pt x="212077" y="329093"/>
                  </a:lnTo>
                  <a:lnTo>
                    <a:pt x="167541" y="335077"/>
                  </a:lnTo>
                  <a:close/>
                </a:path>
              </a:pathLst>
            </a:custGeom>
            <a:solidFill>
              <a:srgbClr val="5E00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805769" y="7978533"/>
            <a:ext cx="1929130" cy="749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000"/>
              </a:lnSpc>
              <a:spcBef>
                <a:spcPts val="95"/>
              </a:spcBef>
            </a:pPr>
            <a:r>
              <a:rPr sz="2200" spc="75" dirty="0">
                <a:latin typeface="Verdana"/>
                <a:cs typeface="Verdana"/>
              </a:rPr>
              <a:t>P</a:t>
            </a:r>
            <a:r>
              <a:rPr sz="2200" spc="45" dirty="0">
                <a:latin typeface="Verdana"/>
                <a:cs typeface="Verdana"/>
              </a:rPr>
              <a:t>O</a:t>
            </a:r>
            <a:r>
              <a:rPr sz="2200" spc="-70" dirty="0">
                <a:latin typeface="Verdana"/>
                <a:cs typeface="Verdana"/>
              </a:rPr>
              <a:t>L</a:t>
            </a:r>
            <a:r>
              <a:rPr sz="2200" spc="120" dirty="0">
                <a:latin typeface="Verdana"/>
                <a:cs typeface="Verdana"/>
              </a:rPr>
              <a:t>Y</a:t>
            </a:r>
            <a:r>
              <a:rPr sz="2200" spc="-55" dirty="0">
                <a:latin typeface="Verdana"/>
                <a:cs typeface="Verdana"/>
              </a:rPr>
              <a:t>N</a:t>
            </a:r>
            <a:r>
              <a:rPr sz="2200" spc="45" dirty="0">
                <a:latin typeface="Verdana"/>
                <a:cs typeface="Verdana"/>
              </a:rPr>
              <a:t>O</a:t>
            </a:r>
            <a:r>
              <a:rPr sz="2200" spc="114" dirty="0">
                <a:latin typeface="Verdana"/>
                <a:cs typeface="Verdana"/>
              </a:rPr>
              <a:t>M</a:t>
            </a:r>
            <a:r>
              <a:rPr sz="2200" spc="-375" dirty="0">
                <a:latin typeface="Verdana"/>
                <a:cs typeface="Verdana"/>
              </a:rPr>
              <a:t>II</a:t>
            </a:r>
            <a:r>
              <a:rPr sz="2200" spc="15" dirty="0">
                <a:latin typeface="Verdana"/>
                <a:cs typeface="Verdana"/>
              </a:rPr>
              <a:t>A</a:t>
            </a:r>
            <a:r>
              <a:rPr sz="2200" spc="-50" dirty="0">
                <a:latin typeface="Verdana"/>
                <a:cs typeface="Verdana"/>
              </a:rPr>
              <a:t>L  </a:t>
            </a:r>
            <a:r>
              <a:rPr sz="2200" spc="-65" dirty="0">
                <a:latin typeface="Verdana"/>
                <a:cs typeface="Verdana"/>
              </a:rPr>
              <a:t>REGRESSION</a:t>
            </a:r>
            <a:endParaRPr sz="2200">
              <a:latin typeface="Verdana"/>
              <a:cs typeface="Verdana"/>
            </a:endParaRPr>
          </a:p>
        </p:txBody>
      </p: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0203" y="2317552"/>
            <a:ext cx="10601325" cy="5648324"/>
          </a:xfrm>
          <a:prstGeom prst="rect">
            <a:avLst/>
          </a:prstGeom>
        </p:spPr>
      </p:pic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609228" y="1679094"/>
            <a:ext cx="4415155" cy="166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56005">
              <a:lnSpc>
                <a:spcPct val="107500"/>
              </a:lnSpc>
              <a:spcBef>
                <a:spcPts val="100"/>
              </a:spcBef>
            </a:pPr>
            <a:r>
              <a:rPr sz="5000" b="0" spc="-10" dirty="0">
                <a:solidFill>
                  <a:srgbClr val="000000"/>
                </a:solidFill>
                <a:latin typeface="Verdana"/>
                <a:cs typeface="Verdana"/>
              </a:rPr>
              <a:t>MODEL </a:t>
            </a:r>
            <a:r>
              <a:rPr sz="5000" b="0" spc="-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5000" b="0" spc="240" dirty="0">
                <a:solidFill>
                  <a:srgbClr val="000000"/>
                </a:solidFill>
                <a:latin typeface="Verdana"/>
                <a:cs typeface="Verdana"/>
              </a:rPr>
              <a:t>C</a:t>
            </a:r>
            <a:r>
              <a:rPr sz="5000" b="0" spc="110" dirty="0">
                <a:solidFill>
                  <a:srgbClr val="000000"/>
                </a:solidFill>
                <a:latin typeface="Verdana"/>
                <a:cs typeface="Verdana"/>
              </a:rPr>
              <a:t>O</a:t>
            </a:r>
            <a:r>
              <a:rPr sz="5000" b="0" spc="275" dirty="0">
                <a:solidFill>
                  <a:srgbClr val="000000"/>
                </a:solidFill>
                <a:latin typeface="Verdana"/>
                <a:cs typeface="Verdana"/>
              </a:rPr>
              <a:t>M</a:t>
            </a:r>
            <a:r>
              <a:rPr sz="5000" b="0" spc="175" dirty="0">
                <a:solidFill>
                  <a:srgbClr val="000000"/>
                </a:solidFill>
                <a:latin typeface="Verdana"/>
                <a:cs typeface="Verdana"/>
              </a:rPr>
              <a:t>P</a:t>
            </a:r>
            <a:r>
              <a:rPr sz="5000" b="0" spc="45" dirty="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5000" b="0" spc="-185" dirty="0">
                <a:solidFill>
                  <a:srgbClr val="000000"/>
                </a:solidFill>
                <a:latin typeface="Verdana"/>
                <a:cs typeface="Verdana"/>
              </a:rPr>
              <a:t>R</a:t>
            </a:r>
            <a:r>
              <a:rPr sz="5000" b="0" spc="-855" dirty="0">
                <a:solidFill>
                  <a:srgbClr val="000000"/>
                </a:solidFill>
                <a:latin typeface="Verdana"/>
                <a:cs typeface="Verdana"/>
              </a:rPr>
              <a:t>I</a:t>
            </a:r>
            <a:r>
              <a:rPr sz="5000" b="0" spc="-60" dirty="0">
                <a:solidFill>
                  <a:srgbClr val="000000"/>
                </a:solidFill>
                <a:latin typeface="Verdana"/>
                <a:cs typeface="Verdana"/>
              </a:rPr>
              <a:t>S</a:t>
            </a:r>
            <a:r>
              <a:rPr sz="5000" b="0" spc="110" dirty="0">
                <a:solidFill>
                  <a:srgbClr val="000000"/>
                </a:solidFill>
                <a:latin typeface="Verdana"/>
                <a:cs typeface="Verdana"/>
              </a:rPr>
              <a:t>O</a:t>
            </a:r>
            <a:r>
              <a:rPr sz="5000" b="0" spc="-110" dirty="0">
                <a:solidFill>
                  <a:srgbClr val="000000"/>
                </a:solidFill>
                <a:latin typeface="Verdana"/>
                <a:cs typeface="Verdana"/>
              </a:rPr>
              <a:t>N</a:t>
            </a:r>
            <a:endParaRPr sz="50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81832" y="7856247"/>
            <a:ext cx="10814050" cy="1873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8429" marR="5080" indent="-3936365">
              <a:lnSpc>
                <a:spcPct val="116599"/>
              </a:lnSpc>
              <a:spcBef>
                <a:spcPts val="100"/>
              </a:spcBef>
            </a:pPr>
            <a:r>
              <a:rPr sz="5200" spc="-105" dirty="0">
                <a:latin typeface="Verdana"/>
                <a:cs typeface="Verdana"/>
              </a:rPr>
              <a:t>Random</a:t>
            </a:r>
            <a:r>
              <a:rPr sz="5200" spc="-550" dirty="0">
                <a:latin typeface="Verdana"/>
                <a:cs typeface="Verdana"/>
              </a:rPr>
              <a:t> </a:t>
            </a:r>
            <a:r>
              <a:rPr sz="5200" spc="-40" dirty="0">
                <a:latin typeface="Verdana"/>
                <a:cs typeface="Verdana"/>
              </a:rPr>
              <a:t>Forest</a:t>
            </a:r>
            <a:r>
              <a:rPr sz="5200" spc="-550" dirty="0">
                <a:latin typeface="Verdana"/>
                <a:cs typeface="Verdana"/>
              </a:rPr>
              <a:t> </a:t>
            </a:r>
            <a:r>
              <a:rPr sz="5200" spc="-165" dirty="0">
                <a:latin typeface="Verdana"/>
                <a:cs typeface="Verdana"/>
              </a:rPr>
              <a:t>Regressor:Highest </a:t>
            </a:r>
            <a:r>
              <a:rPr sz="5200" spc="-1814" dirty="0">
                <a:latin typeface="Verdana"/>
                <a:cs typeface="Verdana"/>
              </a:rPr>
              <a:t> </a:t>
            </a:r>
            <a:r>
              <a:rPr sz="5200" spc="-254" dirty="0">
                <a:latin typeface="Verdana"/>
                <a:cs typeface="Verdana"/>
              </a:rPr>
              <a:t>R2_Score</a:t>
            </a:r>
            <a:endParaRPr sz="5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CB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67529" y="7538450"/>
            <a:ext cx="10291445" cy="2178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5799"/>
              </a:lnSpc>
              <a:spcBef>
                <a:spcPts val="100"/>
              </a:spcBef>
            </a:pPr>
            <a:r>
              <a:rPr sz="3050" spc="-120" dirty="0">
                <a:latin typeface="Verdana"/>
                <a:cs typeface="Verdana"/>
              </a:rPr>
              <a:t>R</a:t>
            </a:r>
            <a:r>
              <a:rPr sz="3050" spc="-85" dirty="0">
                <a:latin typeface="Verdana"/>
                <a:cs typeface="Verdana"/>
              </a:rPr>
              <a:t>a</a:t>
            </a:r>
            <a:r>
              <a:rPr sz="3050" spc="-185" dirty="0">
                <a:latin typeface="Verdana"/>
                <a:cs typeface="Verdana"/>
              </a:rPr>
              <a:t>n</a:t>
            </a:r>
            <a:r>
              <a:rPr sz="3050" spc="20" dirty="0">
                <a:latin typeface="Verdana"/>
                <a:cs typeface="Verdana"/>
              </a:rPr>
              <a:t>d</a:t>
            </a:r>
            <a:r>
              <a:rPr sz="3050" spc="85" dirty="0">
                <a:latin typeface="Verdana"/>
                <a:cs typeface="Verdana"/>
              </a:rPr>
              <a:t>o</a:t>
            </a:r>
            <a:r>
              <a:rPr sz="3050" spc="-235" dirty="0">
                <a:latin typeface="Verdana"/>
                <a:cs typeface="Verdana"/>
              </a:rPr>
              <a:t>m</a:t>
            </a:r>
            <a:r>
              <a:rPr sz="3050" spc="-225" dirty="0">
                <a:latin typeface="Verdana"/>
                <a:cs typeface="Verdana"/>
              </a:rPr>
              <a:t> </a:t>
            </a:r>
            <a:r>
              <a:rPr sz="3050" spc="70" dirty="0">
                <a:latin typeface="Verdana"/>
                <a:cs typeface="Verdana"/>
              </a:rPr>
              <a:t>F</a:t>
            </a:r>
            <a:r>
              <a:rPr sz="3050" spc="85" dirty="0">
                <a:latin typeface="Verdana"/>
                <a:cs typeface="Verdana"/>
              </a:rPr>
              <a:t>o</a:t>
            </a:r>
            <a:r>
              <a:rPr sz="3050" spc="-204" dirty="0">
                <a:latin typeface="Verdana"/>
                <a:cs typeface="Verdana"/>
              </a:rPr>
              <a:t>r</a:t>
            </a:r>
            <a:r>
              <a:rPr sz="3050" spc="90" dirty="0">
                <a:latin typeface="Verdana"/>
                <a:cs typeface="Verdana"/>
              </a:rPr>
              <a:t>e</a:t>
            </a:r>
            <a:r>
              <a:rPr sz="3050" spc="100" dirty="0">
                <a:latin typeface="Verdana"/>
                <a:cs typeface="Verdana"/>
              </a:rPr>
              <a:t>s</a:t>
            </a:r>
            <a:r>
              <a:rPr sz="3050" spc="-105" dirty="0">
                <a:latin typeface="Verdana"/>
                <a:cs typeface="Verdana"/>
              </a:rPr>
              <a:t>t</a:t>
            </a:r>
            <a:r>
              <a:rPr sz="3050" spc="-225" dirty="0">
                <a:latin typeface="Verdana"/>
                <a:cs typeface="Verdana"/>
              </a:rPr>
              <a:t> </a:t>
            </a:r>
            <a:r>
              <a:rPr sz="3050" spc="-120" dirty="0">
                <a:latin typeface="Verdana"/>
                <a:cs typeface="Verdana"/>
              </a:rPr>
              <a:t>R</a:t>
            </a:r>
            <a:r>
              <a:rPr sz="3050" spc="90" dirty="0">
                <a:latin typeface="Verdana"/>
                <a:cs typeface="Verdana"/>
              </a:rPr>
              <a:t>e</a:t>
            </a:r>
            <a:r>
              <a:rPr sz="3050" spc="25" dirty="0">
                <a:latin typeface="Verdana"/>
                <a:cs typeface="Verdana"/>
              </a:rPr>
              <a:t>g</a:t>
            </a:r>
            <a:r>
              <a:rPr sz="3050" spc="-204" dirty="0">
                <a:latin typeface="Verdana"/>
                <a:cs typeface="Verdana"/>
              </a:rPr>
              <a:t>r</a:t>
            </a:r>
            <a:r>
              <a:rPr sz="3050" spc="90" dirty="0">
                <a:latin typeface="Verdana"/>
                <a:cs typeface="Verdana"/>
              </a:rPr>
              <a:t>e</a:t>
            </a:r>
            <a:r>
              <a:rPr sz="3050" spc="100" dirty="0">
                <a:latin typeface="Verdana"/>
                <a:cs typeface="Verdana"/>
              </a:rPr>
              <a:t>ss</a:t>
            </a:r>
            <a:r>
              <a:rPr sz="3050" spc="85" dirty="0">
                <a:latin typeface="Verdana"/>
                <a:cs typeface="Verdana"/>
              </a:rPr>
              <a:t>o</a:t>
            </a:r>
            <a:r>
              <a:rPr sz="3050" spc="-200" dirty="0">
                <a:latin typeface="Verdana"/>
                <a:cs typeface="Verdana"/>
              </a:rPr>
              <a:t>r</a:t>
            </a:r>
            <a:r>
              <a:rPr sz="3050" spc="-225" dirty="0">
                <a:latin typeface="Verdana"/>
                <a:cs typeface="Verdana"/>
              </a:rPr>
              <a:t> </a:t>
            </a:r>
            <a:r>
              <a:rPr sz="3050" spc="155" dirty="0">
                <a:latin typeface="Verdana"/>
                <a:cs typeface="Verdana"/>
              </a:rPr>
              <a:t>M</a:t>
            </a:r>
            <a:r>
              <a:rPr sz="3050" spc="85" dirty="0">
                <a:latin typeface="Verdana"/>
                <a:cs typeface="Verdana"/>
              </a:rPr>
              <a:t>o</a:t>
            </a:r>
            <a:r>
              <a:rPr sz="3050" spc="20" dirty="0">
                <a:latin typeface="Verdana"/>
                <a:cs typeface="Verdana"/>
              </a:rPr>
              <a:t>d</a:t>
            </a:r>
            <a:r>
              <a:rPr sz="3050" spc="90" dirty="0">
                <a:latin typeface="Verdana"/>
                <a:cs typeface="Verdana"/>
              </a:rPr>
              <a:t>e</a:t>
            </a:r>
            <a:r>
              <a:rPr sz="3050" spc="5" dirty="0">
                <a:latin typeface="Verdana"/>
                <a:cs typeface="Verdana"/>
              </a:rPr>
              <a:t>l</a:t>
            </a:r>
            <a:r>
              <a:rPr sz="3050" spc="-225" dirty="0">
                <a:latin typeface="Verdana"/>
                <a:cs typeface="Verdana"/>
              </a:rPr>
              <a:t> </a:t>
            </a:r>
            <a:r>
              <a:rPr sz="3050" spc="-10" dirty="0">
                <a:latin typeface="Verdana"/>
                <a:cs typeface="Verdana"/>
              </a:rPr>
              <a:t>w</a:t>
            </a:r>
            <a:r>
              <a:rPr sz="3050" spc="-85" dirty="0">
                <a:latin typeface="Verdana"/>
                <a:cs typeface="Verdana"/>
              </a:rPr>
              <a:t>a</a:t>
            </a:r>
            <a:r>
              <a:rPr sz="3050" spc="105" dirty="0">
                <a:latin typeface="Verdana"/>
                <a:cs typeface="Verdana"/>
              </a:rPr>
              <a:t>s</a:t>
            </a:r>
            <a:r>
              <a:rPr sz="3050" spc="-225" dirty="0">
                <a:latin typeface="Verdana"/>
                <a:cs typeface="Verdana"/>
              </a:rPr>
              <a:t> </a:t>
            </a:r>
            <a:r>
              <a:rPr sz="3050" spc="-180" dirty="0">
                <a:latin typeface="Verdana"/>
                <a:cs typeface="Verdana"/>
              </a:rPr>
              <a:t>u</a:t>
            </a:r>
            <a:r>
              <a:rPr sz="3050" spc="100" dirty="0">
                <a:latin typeface="Verdana"/>
                <a:cs typeface="Verdana"/>
              </a:rPr>
              <a:t>s</a:t>
            </a:r>
            <a:r>
              <a:rPr sz="3050" spc="90" dirty="0">
                <a:latin typeface="Verdana"/>
                <a:cs typeface="Verdana"/>
              </a:rPr>
              <a:t>e</a:t>
            </a:r>
            <a:r>
              <a:rPr sz="3050" spc="25" dirty="0">
                <a:latin typeface="Verdana"/>
                <a:cs typeface="Verdana"/>
              </a:rPr>
              <a:t>d</a:t>
            </a:r>
            <a:r>
              <a:rPr sz="3050" spc="-225" dirty="0">
                <a:latin typeface="Verdana"/>
                <a:cs typeface="Verdana"/>
              </a:rPr>
              <a:t> </a:t>
            </a:r>
            <a:r>
              <a:rPr sz="3050" spc="-110" dirty="0">
                <a:latin typeface="Verdana"/>
                <a:cs typeface="Verdana"/>
              </a:rPr>
              <a:t>t</a:t>
            </a:r>
            <a:r>
              <a:rPr sz="3050" spc="90" dirty="0">
                <a:latin typeface="Verdana"/>
                <a:cs typeface="Verdana"/>
              </a:rPr>
              <a:t>o</a:t>
            </a:r>
            <a:r>
              <a:rPr sz="3050" spc="-225" dirty="0">
                <a:latin typeface="Verdana"/>
                <a:cs typeface="Verdana"/>
              </a:rPr>
              <a:t> </a:t>
            </a:r>
            <a:r>
              <a:rPr sz="3050" spc="235" dirty="0">
                <a:latin typeface="Verdana"/>
                <a:cs typeface="Verdana"/>
              </a:rPr>
              <a:t>c</a:t>
            </a:r>
            <a:r>
              <a:rPr sz="3050" spc="-204" dirty="0">
                <a:latin typeface="Verdana"/>
                <a:cs typeface="Verdana"/>
              </a:rPr>
              <a:t>r</a:t>
            </a:r>
            <a:r>
              <a:rPr sz="3050" spc="90" dirty="0">
                <a:latin typeface="Verdana"/>
                <a:cs typeface="Verdana"/>
              </a:rPr>
              <a:t>e</a:t>
            </a:r>
            <a:r>
              <a:rPr sz="3050" spc="-85" dirty="0">
                <a:latin typeface="Verdana"/>
                <a:cs typeface="Verdana"/>
              </a:rPr>
              <a:t>a</a:t>
            </a:r>
            <a:r>
              <a:rPr sz="3050" spc="-110" dirty="0">
                <a:latin typeface="Verdana"/>
                <a:cs typeface="Verdana"/>
              </a:rPr>
              <a:t>t</a:t>
            </a:r>
            <a:r>
              <a:rPr sz="3050" spc="95" dirty="0">
                <a:latin typeface="Verdana"/>
                <a:cs typeface="Verdana"/>
              </a:rPr>
              <a:t>e</a:t>
            </a:r>
            <a:r>
              <a:rPr sz="3050" spc="-225" dirty="0">
                <a:latin typeface="Verdana"/>
                <a:cs typeface="Verdana"/>
              </a:rPr>
              <a:t> </a:t>
            </a:r>
            <a:r>
              <a:rPr sz="3050" spc="-60" dirty="0">
                <a:latin typeface="Verdana"/>
                <a:cs typeface="Verdana"/>
              </a:rPr>
              <a:t>a  </a:t>
            </a:r>
            <a:r>
              <a:rPr sz="3050" spc="-10" dirty="0">
                <a:latin typeface="Verdana"/>
                <a:cs typeface="Verdana"/>
              </a:rPr>
              <a:t>w</a:t>
            </a:r>
            <a:r>
              <a:rPr sz="3050" spc="90" dirty="0">
                <a:latin typeface="Verdana"/>
                <a:cs typeface="Verdana"/>
              </a:rPr>
              <a:t>e</a:t>
            </a:r>
            <a:r>
              <a:rPr sz="3050" spc="20" dirty="0">
                <a:latin typeface="Verdana"/>
                <a:cs typeface="Verdana"/>
              </a:rPr>
              <a:t>b</a:t>
            </a:r>
            <a:r>
              <a:rPr sz="3050" spc="-85" dirty="0">
                <a:latin typeface="Verdana"/>
                <a:cs typeface="Verdana"/>
              </a:rPr>
              <a:t>a</a:t>
            </a:r>
            <a:r>
              <a:rPr sz="3050" spc="20" dirty="0">
                <a:latin typeface="Verdana"/>
                <a:cs typeface="Verdana"/>
              </a:rPr>
              <a:t>p</a:t>
            </a:r>
            <a:r>
              <a:rPr sz="3050" spc="25" dirty="0">
                <a:latin typeface="Verdana"/>
                <a:cs typeface="Verdana"/>
              </a:rPr>
              <a:t>p</a:t>
            </a:r>
            <a:r>
              <a:rPr sz="3050" spc="-225" dirty="0">
                <a:latin typeface="Verdana"/>
                <a:cs typeface="Verdana"/>
              </a:rPr>
              <a:t> </a:t>
            </a:r>
            <a:r>
              <a:rPr sz="3050" spc="-10" dirty="0">
                <a:latin typeface="Verdana"/>
                <a:cs typeface="Verdana"/>
              </a:rPr>
              <a:t>w</a:t>
            </a:r>
            <a:r>
              <a:rPr sz="3050" spc="-180" dirty="0">
                <a:latin typeface="Verdana"/>
                <a:cs typeface="Verdana"/>
              </a:rPr>
              <a:t>h</a:t>
            </a:r>
            <a:r>
              <a:rPr sz="3050" spc="-150" dirty="0">
                <a:latin typeface="Verdana"/>
                <a:cs typeface="Verdana"/>
              </a:rPr>
              <a:t>i</a:t>
            </a:r>
            <a:r>
              <a:rPr sz="3050" spc="235" dirty="0">
                <a:latin typeface="Verdana"/>
                <a:cs typeface="Verdana"/>
              </a:rPr>
              <a:t>c</a:t>
            </a:r>
            <a:r>
              <a:rPr sz="3050" spc="-175" dirty="0">
                <a:latin typeface="Verdana"/>
                <a:cs typeface="Verdana"/>
              </a:rPr>
              <a:t>h</a:t>
            </a:r>
            <a:r>
              <a:rPr sz="3050" spc="-225" dirty="0">
                <a:latin typeface="Verdana"/>
                <a:cs typeface="Verdana"/>
              </a:rPr>
              <a:t> </a:t>
            </a:r>
            <a:r>
              <a:rPr sz="3050" spc="235" dirty="0">
                <a:latin typeface="Verdana"/>
                <a:cs typeface="Verdana"/>
              </a:rPr>
              <a:t>c</a:t>
            </a:r>
            <a:r>
              <a:rPr sz="3050" spc="-85" dirty="0">
                <a:latin typeface="Verdana"/>
                <a:cs typeface="Verdana"/>
              </a:rPr>
              <a:t>a</a:t>
            </a:r>
            <a:r>
              <a:rPr sz="3050" spc="-180" dirty="0">
                <a:latin typeface="Verdana"/>
                <a:cs typeface="Verdana"/>
              </a:rPr>
              <a:t>n</a:t>
            </a:r>
            <a:r>
              <a:rPr sz="3050" spc="-225" dirty="0">
                <a:latin typeface="Verdana"/>
                <a:cs typeface="Verdana"/>
              </a:rPr>
              <a:t> </a:t>
            </a:r>
            <a:r>
              <a:rPr sz="3050" spc="20" dirty="0">
                <a:latin typeface="Verdana"/>
                <a:cs typeface="Verdana"/>
              </a:rPr>
              <a:t>p</a:t>
            </a:r>
            <a:r>
              <a:rPr sz="3050" spc="-204" dirty="0">
                <a:latin typeface="Verdana"/>
                <a:cs typeface="Verdana"/>
              </a:rPr>
              <a:t>r</a:t>
            </a:r>
            <a:r>
              <a:rPr sz="3050" spc="90" dirty="0">
                <a:latin typeface="Verdana"/>
                <a:cs typeface="Verdana"/>
              </a:rPr>
              <a:t>e</a:t>
            </a:r>
            <a:r>
              <a:rPr sz="3050" spc="20" dirty="0">
                <a:latin typeface="Verdana"/>
                <a:cs typeface="Verdana"/>
              </a:rPr>
              <a:t>d</a:t>
            </a:r>
            <a:r>
              <a:rPr sz="3050" spc="-150" dirty="0">
                <a:latin typeface="Verdana"/>
                <a:cs typeface="Verdana"/>
              </a:rPr>
              <a:t>i</a:t>
            </a:r>
            <a:r>
              <a:rPr sz="3050" spc="235" dirty="0">
                <a:latin typeface="Verdana"/>
                <a:cs typeface="Verdana"/>
              </a:rPr>
              <a:t>c</a:t>
            </a:r>
            <a:r>
              <a:rPr sz="3050" spc="-105" dirty="0">
                <a:latin typeface="Verdana"/>
                <a:cs typeface="Verdana"/>
              </a:rPr>
              <a:t>t</a:t>
            </a:r>
            <a:r>
              <a:rPr sz="3050" spc="-225" dirty="0">
                <a:latin typeface="Verdana"/>
                <a:cs typeface="Verdana"/>
              </a:rPr>
              <a:t> </a:t>
            </a:r>
            <a:r>
              <a:rPr sz="3050" spc="-110" dirty="0">
                <a:latin typeface="Verdana"/>
                <a:cs typeface="Verdana"/>
              </a:rPr>
              <a:t>t</a:t>
            </a:r>
            <a:r>
              <a:rPr sz="3050" spc="-180" dirty="0">
                <a:latin typeface="Verdana"/>
                <a:cs typeface="Verdana"/>
              </a:rPr>
              <a:t>h</a:t>
            </a:r>
            <a:r>
              <a:rPr sz="3050" spc="95" dirty="0">
                <a:latin typeface="Verdana"/>
                <a:cs typeface="Verdana"/>
              </a:rPr>
              <a:t>e</a:t>
            </a:r>
            <a:r>
              <a:rPr sz="3050" spc="-225" dirty="0">
                <a:latin typeface="Verdana"/>
                <a:cs typeface="Verdana"/>
              </a:rPr>
              <a:t> </a:t>
            </a:r>
            <a:r>
              <a:rPr sz="3050" spc="-95" dirty="0">
                <a:latin typeface="Verdana"/>
                <a:cs typeface="Verdana"/>
              </a:rPr>
              <a:t>H</a:t>
            </a:r>
            <a:r>
              <a:rPr sz="3050" spc="85" dirty="0">
                <a:latin typeface="Verdana"/>
                <a:cs typeface="Verdana"/>
              </a:rPr>
              <a:t>o</a:t>
            </a:r>
            <a:r>
              <a:rPr sz="3050" spc="-180" dirty="0">
                <a:latin typeface="Verdana"/>
                <a:cs typeface="Verdana"/>
              </a:rPr>
              <a:t>u</a:t>
            </a:r>
            <a:r>
              <a:rPr sz="3050" spc="100" dirty="0">
                <a:latin typeface="Verdana"/>
                <a:cs typeface="Verdana"/>
              </a:rPr>
              <a:t>s</a:t>
            </a:r>
            <a:r>
              <a:rPr sz="3050" spc="95" dirty="0">
                <a:latin typeface="Verdana"/>
                <a:cs typeface="Verdana"/>
              </a:rPr>
              <a:t>e</a:t>
            </a:r>
            <a:r>
              <a:rPr sz="3050" spc="-225" dirty="0">
                <a:latin typeface="Verdana"/>
                <a:cs typeface="Verdana"/>
              </a:rPr>
              <a:t> </a:t>
            </a:r>
            <a:r>
              <a:rPr sz="3050" spc="20" dirty="0">
                <a:latin typeface="Verdana"/>
                <a:cs typeface="Verdana"/>
              </a:rPr>
              <a:t>p</a:t>
            </a:r>
            <a:r>
              <a:rPr sz="3050" spc="-204" dirty="0">
                <a:latin typeface="Verdana"/>
                <a:cs typeface="Verdana"/>
              </a:rPr>
              <a:t>r</a:t>
            </a:r>
            <a:r>
              <a:rPr sz="3050" spc="-150" dirty="0">
                <a:latin typeface="Verdana"/>
                <a:cs typeface="Verdana"/>
              </a:rPr>
              <a:t>i</a:t>
            </a:r>
            <a:r>
              <a:rPr sz="3050" spc="235" dirty="0">
                <a:latin typeface="Verdana"/>
                <a:cs typeface="Verdana"/>
              </a:rPr>
              <a:t>c</a:t>
            </a:r>
            <a:r>
              <a:rPr sz="3050" spc="95" dirty="0">
                <a:latin typeface="Verdana"/>
                <a:cs typeface="Verdana"/>
              </a:rPr>
              <a:t>e</a:t>
            </a:r>
            <a:r>
              <a:rPr sz="3050" spc="-225" dirty="0">
                <a:latin typeface="Verdana"/>
                <a:cs typeface="Verdana"/>
              </a:rPr>
              <a:t> </a:t>
            </a:r>
            <a:r>
              <a:rPr sz="3050" spc="20" dirty="0">
                <a:latin typeface="Verdana"/>
                <a:cs typeface="Verdana"/>
              </a:rPr>
              <a:t>b</a:t>
            </a:r>
            <a:r>
              <a:rPr sz="3050" spc="-85" dirty="0">
                <a:latin typeface="Verdana"/>
                <a:cs typeface="Verdana"/>
              </a:rPr>
              <a:t>a</a:t>
            </a:r>
            <a:r>
              <a:rPr sz="3050" spc="100" dirty="0">
                <a:latin typeface="Verdana"/>
                <a:cs typeface="Verdana"/>
              </a:rPr>
              <a:t>s</a:t>
            </a:r>
            <a:r>
              <a:rPr sz="3050" spc="90" dirty="0">
                <a:latin typeface="Verdana"/>
                <a:cs typeface="Verdana"/>
              </a:rPr>
              <a:t>e</a:t>
            </a:r>
            <a:r>
              <a:rPr sz="3050" spc="25" dirty="0">
                <a:latin typeface="Verdana"/>
                <a:cs typeface="Verdana"/>
              </a:rPr>
              <a:t>d</a:t>
            </a:r>
            <a:r>
              <a:rPr sz="3050" spc="-225" dirty="0">
                <a:latin typeface="Verdana"/>
                <a:cs typeface="Verdana"/>
              </a:rPr>
              <a:t> </a:t>
            </a:r>
            <a:r>
              <a:rPr sz="3050" spc="85" dirty="0">
                <a:latin typeface="Verdana"/>
                <a:cs typeface="Verdana"/>
              </a:rPr>
              <a:t>o</a:t>
            </a:r>
            <a:r>
              <a:rPr sz="3050" spc="-130" dirty="0">
                <a:latin typeface="Verdana"/>
                <a:cs typeface="Verdana"/>
              </a:rPr>
              <a:t>n  </a:t>
            </a:r>
            <a:r>
              <a:rPr sz="3050" spc="-120" dirty="0">
                <a:latin typeface="Verdana"/>
                <a:cs typeface="Verdana"/>
              </a:rPr>
              <a:t>Parameters:</a:t>
            </a:r>
            <a:endParaRPr sz="30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sz="3050" spc="25" dirty="0">
                <a:latin typeface="Verdana"/>
                <a:cs typeface="Verdana"/>
              </a:rPr>
              <a:t>g</a:t>
            </a:r>
            <a:r>
              <a:rPr sz="3050" spc="-204" dirty="0">
                <a:latin typeface="Verdana"/>
                <a:cs typeface="Verdana"/>
              </a:rPr>
              <a:t>r</a:t>
            </a:r>
            <a:r>
              <a:rPr sz="3050" spc="-85" dirty="0">
                <a:latin typeface="Verdana"/>
                <a:cs typeface="Verdana"/>
              </a:rPr>
              <a:t>a</a:t>
            </a:r>
            <a:r>
              <a:rPr sz="3050" spc="20" dirty="0">
                <a:latin typeface="Verdana"/>
                <a:cs typeface="Verdana"/>
              </a:rPr>
              <a:t>d</a:t>
            </a:r>
            <a:r>
              <a:rPr sz="3050" spc="90" dirty="0">
                <a:latin typeface="Verdana"/>
                <a:cs typeface="Verdana"/>
              </a:rPr>
              <a:t>e</a:t>
            </a:r>
            <a:r>
              <a:rPr sz="3050" spc="-290" dirty="0">
                <a:latin typeface="Verdana"/>
                <a:cs typeface="Verdana"/>
              </a:rPr>
              <a:t>,</a:t>
            </a:r>
            <a:r>
              <a:rPr sz="3050" spc="100" dirty="0">
                <a:latin typeface="Verdana"/>
                <a:cs typeface="Verdana"/>
              </a:rPr>
              <a:t>s</a:t>
            </a:r>
            <a:r>
              <a:rPr sz="3050" spc="20" dirty="0">
                <a:latin typeface="Verdana"/>
                <a:cs typeface="Verdana"/>
              </a:rPr>
              <a:t>q</a:t>
            </a:r>
            <a:r>
              <a:rPr sz="3050" spc="-5" dirty="0">
                <a:latin typeface="Verdana"/>
                <a:cs typeface="Verdana"/>
              </a:rPr>
              <a:t>f</a:t>
            </a:r>
            <a:r>
              <a:rPr sz="3050" spc="-110" dirty="0">
                <a:latin typeface="Verdana"/>
                <a:cs typeface="Verdana"/>
              </a:rPr>
              <a:t>t</a:t>
            </a:r>
            <a:r>
              <a:rPr sz="3050" spc="-290" dirty="0">
                <a:latin typeface="Verdana"/>
                <a:cs typeface="Verdana"/>
              </a:rPr>
              <a:t>,</a:t>
            </a:r>
            <a:r>
              <a:rPr sz="3050" spc="20" dirty="0">
                <a:latin typeface="Verdana"/>
                <a:cs typeface="Verdana"/>
              </a:rPr>
              <a:t>b</a:t>
            </a:r>
            <a:r>
              <a:rPr sz="3050" spc="90" dirty="0">
                <a:latin typeface="Verdana"/>
                <a:cs typeface="Verdana"/>
              </a:rPr>
              <a:t>e</a:t>
            </a:r>
            <a:r>
              <a:rPr sz="3050" spc="20" dirty="0">
                <a:latin typeface="Verdana"/>
                <a:cs typeface="Verdana"/>
              </a:rPr>
              <a:t>d</a:t>
            </a:r>
            <a:r>
              <a:rPr sz="3050" spc="-204" dirty="0">
                <a:latin typeface="Verdana"/>
                <a:cs typeface="Verdana"/>
              </a:rPr>
              <a:t>r</a:t>
            </a:r>
            <a:r>
              <a:rPr sz="3050" spc="85" dirty="0">
                <a:latin typeface="Verdana"/>
                <a:cs typeface="Verdana"/>
              </a:rPr>
              <a:t>oo</a:t>
            </a:r>
            <a:r>
              <a:rPr sz="3050" spc="-240" dirty="0">
                <a:latin typeface="Verdana"/>
                <a:cs typeface="Verdana"/>
              </a:rPr>
              <a:t>m</a:t>
            </a:r>
            <a:r>
              <a:rPr sz="3050" spc="105" dirty="0">
                <a:latin typeface="Verdana"/>
                <a:cs typeface="Verdana"/>
              </a:rPr>
              <a:t>s</a:t>
            </a:r>
            <a:r>
              <a:rPr sz="3050" spc="-225" dirty="0">
                <a:latin typeface="Verdana"/>
                <a:cs typeface="Verdana"/>
              </a:rPr>
              <a:t> </a:t>
            </a:r>
            <a:r>
              <a:rPr sz="3050" spc="-85" dirty="0">
                <a:latin typeface="Verdana"/>
                <a:cs typeface="Verdana"/>
              </a:rPr>
              <a:t>a</a:t>
            </a:r>
            <a:r>
              <a:rPr sz="3050" spc="-185" dirty="0">
                <a:latin typeface="Verdana"/>
                <a:cs typeface="Verdana"/>
              </a:rPr>
              <a:t>n</a:t>
            </a:r>
            <a:r>
              <a:rPr sz="3050" spc="25" dirty="0">
                <a:latin typeface="Verdana"/>
                <a:cs typeface="Verdana"/>
              </a:rPr>
              <a:t>d</a:t>
            </a:r>
            <a:r>
              <a:rPr sz="3050" spc="-225" dirty="0">
                <a:latin typeface="Verdana"/>
                <a:cs typeface="Verdana"/>
              </a:rPr>
              <a:t> </a:t>
            </a:r>
            <a:r>
              <a:rPr sz="3050" spc="20" dirty="0">
                <a:latin typeface="Verdana"/>
                <a:cs typeface="Verdana"/>
              </a:rPr>
              <a:t>b</a:t>
            </a:r>
            <a:r>
              <a:rPr sz="3050" spc="-85" dirty="0">
                <a:latin typeface="Verdana"/>
                <a:cs typeface="Verdana"/>
              </a:rPr>
              <a:t>a</a:t>
            </a:r>
            <a:r>
              <a:rPr sz="3050" spc="-110" dirty="0">
                <a:latin typeface="Verdana"/>
                <a:cs typeface="Verdana"/>
              </a:rPr>
              <a:t>t</a:t>
            </a:r>
            <a:r>
              <a:rPr sz="3050" spc="-180" dirty="0">
                <a:latin typeface="Verdana"/>
                <a:cs typeface="Verdana"/>
              </a:rPr>
              <a:t>h</a:t>
            </a:r>
            <a:r>
              <a:rPr sz="3050" spc="-204" dirty="0">
                <a:latin typeface="Verdana"/>
                <a:cs typeface="Verdana"/>
              </a:rPr>
              <a:t>r</a:t>
            </a:r>
            <a:r>
              <a:rPr sz="3050" spc="85" dirty="0">
                <a:latin typeface="Verdana"/>
                <a:cs typeface="Verdana"/>
              </a:rPr>
              <a:t>oo</a:t>
            </a:r>
            <a:r>
              <a:rPr sz="3050" spc="-240" dirty="0">
                <a:latin typeface="Verdana"/>
                <a:cs typeface="Verdana"/>
              </a:rPr>
              <a:t>m</a:t>
            </a:r>
            <a:r>
              <a:rPr sz="3050" spc="105" dirty="0">
                <a:latin typeface="Verdana"/>
                <a:cs typeface="Verdana"/>
              </a:rPr>
              <a:t>s</a:t>
            </a:r>
            <a:r>
              <a:rPr sz="3050" spc="-225" dirty="0">
                <a:latin typeface="Verdana"/>
                <a:cs typeface="Verdana"/>
              </a:rPr>
              <a:t> </a:t>
            </a:r>
            <a:r>
              <a:rPr sz="3050" spc="-150" dirty="0">
                <a:latin typeface="Verdana"/>
                <a:cs typeface="Verdana"/>
              </a:rPr>
              <a:t>i</a:t>
            </a:r>
            <a:r>
              <a:rPr sz="3050" spc="-180" dirty="0">
                <a:latin typeface="Verdana"/>
                <a:cs typeface="Verdana"/>
              </a:rPr>
              <a:t>n</a:t>
            </a:r>
            <a:r>
              <a:rPr sz="3050" spc="-225" dirty="0">
                <a:latin typeface="Verdana"/>
                <a:cs typeface="Verdana"/>
              </a:rPr>
              <a:t> </a:t>
            </a:r>
            <a:r>
              <a:rPr sz="3050" spc="-45" dirty="0">
                <a:latin typeface="Verdana"/>
                <a:cs typeface="Verdana"/>
              </a:rPr>
              <a:t>S</a:t>
            </a:r>
            <a:r>
              <a:rPr sz="3050" spc="90" dirty="0">
                <a:latin typeface="Verdana"/>
                <a:cs typeface="Verdana"/>
              </a:rPr>
              <a:t>e</a:t>
            </a:r>
            <a:r>
              <a:rPr sz="3050" spc="-85" dirty="0">
                <a:latin typeface="Verdana"/>
                <a:cs typeface="Verdana"/>
              </a:rPr>
              <a:t>a</a:t>
            </a:r>
            <a:r>
              <a:rPr sz="3050" spc="-110" dirty="0">
                <a:latin typeface="Verdana"/>
                <a:cs typeface="Verdana"/>
              </a:rPr>
              <a:t>tt</a:t>
            </a:r>
            <a:r>
              <a:rPr sz="3050" spc="5" dirty="0">
                <a:latin typeface="Verdana"/>
                <a:cs typeface="Verdana"/>
              </a:rPr>
              <a:t>l</a:t>
            </a:r>
            <a:r>
              <a:rPr sz="3050" spc="90" dirty="0">
                <a:latin typeface="Verdana"/>
                <a:cs typeface="Verdana"/>
              </a:rPr>
              <a:t>e</a:t>
            </a:r>
            <a:r>
              <a:rPr sz="3050" spc="-390" dirty="0">
                <a:latin typeface="Verdana"/>
                <a:cs typeface="Verdana"/>
              </a:rPr>
              <a:t>.</a:t>
            </a:r>
            <a:endParaRPr sz="305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5326" y="2580360"/>
            <a:ext cx="11087099" cy="48386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90727" y="673077"/>
            <a:ext cx="12541885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200" spc="-25" dirty="0">
                <a:solidFill>
                  <a:srgbClr val="000000"/>
                </a:solidFill>
              </a:rPr>
              <a:t>House</a:t>
            </a:r>
            <a:r>
              <a:rPr sz="9200" spc="-560" dirty="0">
                <a:solidFill>
                  <a:srgbClr val="000000"/>
                </a:solidFill>
              </a:rPr>
              <a:t> </a:t>
            </a:r>
            <a:r>
              <a:rPr sz="9200" spc="-20" dirty="0">
                <a:solidFill>
                  <a:srgbClr val="000000"/>
                </a:solidFill>
              </a:rPr>
              <a:t>Price</a:t>
            </a:r>
            <a:r>
              <a:rPr sz="9200" spc="-560" dirty="0">
                <a:solidFill>
                  <a:srgbClr val="000000"/>
                </a:solidFill>
              </a:rPr>
              <a:t> </a:t>
            </a:r>
            <a:r>
              <a:rPr sz="9200" dirty="0">
                <a:solidFill>
                  <a:srgbClr val="000000"/>
                </a:solidFill>
              </a:rPr>
              <a:t>Predictor</a:t>
            </a:r>
            <a:endParaRPr sz="9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6118" y="2101519"/>
            <a:ext cx="6062980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2434" marR="5080" indent="-420370">
              <a:lnSpc>
                <a:spcPct val="100000"/>
              </a:lnSpc>
              <a:spcBef>
                <a:spcPts val="100"/>
              </a:spcBef>
            </a:pPr>
            <a:r>
              <a:rPr sz="9000" spc="-10" dirty="0">
                <a:solidFill>
                  <a:srgbClr val="000000"/>
                </a:solidFill>
              </a:rPr>
              <a:t>Thanks</a:t>
            </a:r>
            <a:r>
              <a:rPr lang="en-US" sz="9000" spc="-10" dirty="0">
                <a:solidFill>
                  <a:srgbClr val="000000"/>
                </a:solidFill>
              </a:rPr>
              <a:t> </a:t>
            </a:r>
            <a:r>
              <a:rPr sz="9000" spc="-125" dirty="0">
                <a:solidFill>
                  <a:srgbClr val="000000"/>
                </a:solidFill>
              </a:rPr>
              <a:t>!</a:t>
            </a:r>
            <a:endParaRPr sz="90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8201024" cy="99059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13021" y="5143500"/>
            <a:ext cx="5526405" cy="1106805"/>
          </a:xfrm>
          <a:custGeom>
            <a:avLst/>
            <a:gdLst/>
            <a:ahLst/>
            <a:cxnLst/>
            <a:rect l="l" t="t" r="r" b="b"/>
            <a:pathLst>
              <a:path w="5526405" h="1106804">
                <a:moveTo>
                  <a:pt x="5317761" y="1106210"/>
                </a:moveTo>
                <a:lnTo>
                  <a:pt x="208476" y="1106210"/>
                </a:lnTo>
                <a:lnTo>
                  <a:pt x="160758" y="1100690"/>
                </a:lnTo>
                <a:lnTo>
                  <a:pt x="116909" y="1084974"/>
                </a:lnTo>
                <a:lnTo>
                  <a:pt x="78196" y="1060327"/>
                </a:lnTo>
                <a:lnTo>
                  <a:pt x="45883" y="1028014"/>
                </a:lnTo>
                <a:lnTo>
                  <a:pt x="21236" y="989300"/>
                </a:lnTo>
                <a:lnTo>
                  <a:pt x="5519" y="945451"/>
                </a:lnTo>
                <a:lnTo>
                  <a:pt x="0" y="897732"/>
                </a:lnTo>
                <a:lnTo>
                  <a:pt x="0" y="208478"/>
                </a:lnTo>
                <a:lnTo>
                  <a:pt x="5519" y="160758"/>
                </a:lnTo>
                <a:lnTo>
                  <a:pt x="21236" y="116909"/>
                </a:lnTo>
                <a:lnTo>
                  <a:pt x="45883" y="78196"/>
                </a:lnTo>
                <a:lnTo>
                  <a:pt x="78196" y="45883"/>
                </a:lnTo>
                <a:lnTo>
                  <a:pt x="116909" y="21235"/>
                </a:lnTo>
                <a:lnTo>
                  <a:pt x="160758" y="5519"/>
                </a:lnTo>
                <a:lnTo>
                  <a:pt x="208475" y="0"/>
                </a:lnTo>
                <a:lnTo>
                  <a:pt x="5317762" y="0"/>
                </a:lnTo>
                <a:lnTo>
                  <a:pt x="5365478" y="5519"/>
                </a:lnTo>
                <a:lnTo>
                  <a:pt x="5409327" y="21235"/>
                </a:lnTo>
                <a:lnTo>
                  <a:pt x="5448040" y="45883"/>
                </a:lnTo>
                <a:lnTo>
                  <a:pt x="5480353" y="78196"/>
                </a:lnTo>
                <a:lnTo>
                  <a:pt x="5505000" y="116909"/>
                </a:lnTo>
                <a:lnTo>
                  <a:pt x="5520717" y="160758"/>
                </a:lnTo>
                <a:lnTo>
                  <a:pt x="5526236" y="208478"/>
                </a:lnTo>
                <a:lnTo>
                  <a:pt x="5526236" y="897732"/>
                </a:lnTo>
                <a:lnTo>
                  <a:pt x="5520717" y="945451"/>
                </a:lnTo>
                <a:lnTo>
                  <a:pt x="5505000" y="989300"/>
                </a:lnTo>
                <a:lnTo>
                  <a:pt x="5480353" y="1028014"/>
                </a:lnTo>
                <a:lnTo>
                  <a:pt x="5448040" y="1060327"/>
                </a:lnTo>
                <a:lnTo>
                  <a:pt x="5409327" y="1084974"/>
                </a:lnTo>
                <a:lnTo>
                  <a:pt x="5365478" y="1100690"/>
                </a:lnTo>
                <a:lnTo>
                  <a:pt x="5317761" y="11062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85885" y="5436256"/>
            <a:ext cx="32105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5" dirty="0">
                <a:latin typeface="Verdana"/>
                <a:cs typeface="Verdana"/>
              </a:rPr>
              <a:t>S</a:t>
            </a:r>
            <a:r>
              <a:rPr sz="3000" spc="30" dirty="0">
                <a:latin typeface="Verdana"/>
                <a:cs typeface="Verdana"/>
              </a:rPr>
              <a:t>A</a:t>
            </a:r>
            <a:r>
              <a:rPr sz="3000" spc="-65" dirty="0">
                <a:latin typeface="Verdana"/>
                <a:cs typeface="Verdana"/>
              </a:rPr>
              <a:t>U</a:t>
            </a:r>
            <a:r>
              <a:rPr sz="3000" spc="-110" dirty="0">
                <a:latin typeface="Verdana"/>
                <a:cs typeface="Verdana"/>
              </a:rPr>
              <a:t>R</a:t>
            </a:r>
            <a:r>
              <a:rPr sz="3000" spc="30" dirty="0">
                <a:latin typeface="Verdana"/>
                <a:cs typeface="Verdana"/>
              </a:rPr>
              <a:t>AV</a:t>
            </a:r>
            <a:r>
              <a:rPr sz="3000" spc="-215" dirty="0">
                <a:latin typeface="Verdana"/>
                <a:cs typeface="Verdana"/>
              </a:rPr>
              <a:t> </a:t>
            </a:r>
            <a:r>
              <a:rPr sz="3000" spc="-90" dirty="0">
                <a:latin typeface="Verdana"/>
                <a:cs typeface="Verdana"/>
              </a:rPr>
              <a:t>L</a:t>
            </a:r>
            <a:r>
              <a:rPr sz="3000" spc="30" dirty="0">
                <a:latin typeface="Verdana"/>
                <a:cs typeface="Verdana"/>
              </a:rPr>
              <a:t>A</a:t>
            </a:r>
            <a:r>
              <a:rPr sz="3000" spc="10" dirty="0">
                <a:latin typeface="Verdana"/>
                <a:cs typeface="Verdana"/>
              </a:rPr>
              <a:t>B</a:t>
            </a:r>
            <a:r>
              <a:rPr sz="3000" spc="30" dirty="0">
                <a:latin typeface="Verdana"/>
                <a:cs typeface="Verdana"/>
              </a:rPr>
              <a:t>A</a:t>
            </a:r>
            <a:r>
              <a:rPr sz="3000" spc="-120" dirty="0">
                <a:latin typeface="Verdana"/>
                <a:cs typeface="Verdana"/>
              </a:rPr>
              <a:t>D</a:t>
            </a:r>
            <a:r>
              <a:rPr sz="3000" spc="-50" dirty="0">
                <a:latin typeface="Verdana"/>
                <a:cs typeface="Verdana"/>
              </a:rPr>
              <a:t>E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56415" y="5480737"/>
            <a:ext cx="38163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75" dirty="0">
                <a:latin typeface="Tahoma"/>
                <a:cs typeface="Tahoma"/>
              </a:rPr>
              <a:t>0</a:t>
            </a:r>
            <a:r>
              <a:rPr sz="2500" b="1" spc="-465" dirty="0">
                <a:latin typeface="Tahoma"/>
                <a:cs typeface="Tahoma"/>
              </a:rPr>
              <a:t>1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13021" y="6855207"/>
            <a:ext cx="5526405" cy="1106805"/>
          </a:xfrm>
          <a:custGeom>
            <a:avLst/>
            <a:gdLst/>
            <a:ahLst/>
            <a:cxnLst/>
            <a:rect l="l" t="t" r="r" b="b"/>
            <a:pathLst>
              <a:path w="5526405" h="1106804">
                <a:moveTo>
                  <a:pt x="5317761" y="1106210"/>
                </a:moveTo>
                <a:lnTo>
                  <a:pt x="208476" y="1106210"/>
                </a:lnTo>
                <a:lnTo>
                  <a:pt x="160758" y="1100690"/>
                </a:lnTo>
                <a:lnTo>
                  <a:pt x="116909" y="1084974"/>
                </a:lnTo>
                <a:lnTo>
                  <a:pt x="78196" y="1060327"/>
                </a:lnTo>
                <a:lnTo>
                  <a:pt x="45883" y="1028014"/>
                </a:lnTo>
                <a:lnTo>
                  <a:pt x="21236" y="989300"/>
                </a:lnTo>
                <a:lnTo>
                  <a:pt x="5519" y="945451"/>
                </a:lnTo>
                <a:lnTo>
                  <a:pt x="0" y="897732"/>
                </a:lnTo>
                <a:lnTo>
                  <a:pt x="0" y="208478"/>
                </a:lnTo>
                <a:lnTo>
                  <a:pt x="5519" y="160759"/>
                </a:lnTo>
                <a:lnTo>
                  <a:pt x="21236" y="116910"/>
                </a:lnTo>
                <a:lnTo>
                  <a:pt x="45883" y="78196"/>
                </a:lnTo>
                <a:lnTo>
                  <a:pt x="78196" y="45883"/>
                </a:lnTo>
                <a:lnTo>
                  <a:pt x="116909" y="21236"/>
                </a:lnTo>
                <a:lnTo>
                  <a:pt x="160758" y="5519"/>
                </a:lnTo>
                <a:lnTo>
                  <a:pt x="208477" y="0"/>
                </a:lnTo>
                <a:lnTo>
                  <a:pt x="5317759" y="0"/>
                </a:lnTo>
                <a:lnTo>
                  <a:pt x="5365478" y="5519"/>
                </a:lnTo>
                <a:lnTo>
                  <a:pt x="5409327" y="21236"/>
                </a:lnTo>
                <a:lnTo>
                  <a:pt x="5448040" y="45883"/>
                </a:lnTo>
                <a:lnTo>
                  <a:pt x="5480353" y="78196"/>
                </a:lnTo>
                <a:lnTo>
                  <a:pt x="5505000" y="116910"/>
                </a:lnTo>
                <a:lnTo>
                  <a:pt x="5520717" y="160759"/>
                </a:lnTo>
                <a:lnTo>
                  <a:pt x="5526236" y="208478"/>
                </a:lnTo>
                <a:lnTo>
                  <a:pt x="5526236" y="897732"/>
                </a:lnTo>
                <a:lnTo>
                  <a:pt x="5520717" y="945451"/>
                </a:lnTo>
                <a:lnTo>
                  <a:pt x="5505000" y="989300"/>
                </a:lnTo>
                <a:lnTo>
                  <a:pt x="5480353" y="1028014"/>
                </a:lnTo>
                <a:lnTo>
                  <a:pt x="5448040" y="1060327"/>
                </a:lnTo>
                <a:lnTo>
                  <a:pt x="5409327" y="1084974"/>
                </a:lnTo>
                <a:lnTo>
                  <a:pt x="5365478" y="1100690"/>
                </a:lnTo>
                <a:lnTo>
                  <a:pt x="5317761" y="1106210"/>
                </a:lnTo>
                <a:close/>
              </a:path>
            </a:pathLst>
          </a:custGeom>
          <a:solidFill>
            <a:srgbClr val="CF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85885" y="7147960"/>
            <a:ext cx="31959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" dirty="0">
                <a:latin typeface="Verdana"/>
                <a:cs typeface="Verdana"/>
              </a:rPr>
              <a:t>B</a:t>
            </a:r>
            <a:r>
              <a:rPr sz="3000" spc="-65" dirty="0">
                <a:latin typeface="Verdana"/>
                <a:cs typeface="Verdana"/>
              </a:rPr>
              <a:t>U</a:t>
            </a:r>
            <a:r>
              <a:rPr sz="3000" spc="-35" dirty="0">
                <a:latin typeface="Verdana"/>
                <a:cs typeface="Verdana"/>
              </a:rPr>
              <a:t>S</a:t>
            </a:r>
            <a:r>
              <a:rPr sz="3000" spc="-80" dirty="0">
                <a:latin typeface="Verdana"/>
                <a:cs typeface="Verdana"/>
              </a:rPr>
              <a:t>H</a:t>
            </a:r>
            <a:r>
              <a:rPr sz="3000" spc="-110" dirty="0">
                <a:latin typeface="Verdana"/>
                <a:cs typeface="Verdana"/>
              </a:rPr>
              <a:t>R</a:t>
            </a:r>
            <a:r>
              <a:rPr sz="3000" spc="30" dirty="0">
                <a:latin typeface="Verdana"/>
                <a:cs typeface="Verdana"/>
              </a:rPr>
              <a:t>A</a:t>
            </a:r>
            <a:r>
              <a:rPr sz="3000" spc="-215" dirty="0">
                <a:latin typeface="Verdana"/>
                <a:cs typeface="Verdana"/>
              </a:rPr>
              <a:t> </a:t>
            </a:r>
            <a:r>
              <a:rPr sz="3000" spc="-120" dirty="0">
                <a:latin typeface="Verdana"/>
                <a:cs typeface="Verdana"/>
              </a:rPr>
              <a:t>D</a:t>
            </a:r>
            <a:r>
              <a:rPr sz="3000" spc="70" dirty="0">
                <a:latin typeface="Verdana"/>
                <a:cs typeface="Verdana"/>
              </a:rPr>
              <a:t>O</a:t>
            </a:r>
            <a:r>
              <a:rPr sz="3000" spc="-35" dirty="0">
                <a:latin typeface="Verdana"/>
                <a:cs typeface="Verdana"/>
              </a:rPr>
              <a:t>S</a:t>
            </a:r>
            <a:r>
              <a:rPr sz="3000" spc="30" dirty="0">
                <a:latin typeface="Verdana"/>
                <a:cs typeface="Verdana"/>
              </a:rPr>
              <a:t>A</a:t>
            </a:r>
            <a:r>
              <a:rPr sz="3000" spc="-65" dirty="0">
                <a:latin typeface="Verdana"/>
                <a:cs typeface="Verdana"/>
              </a:rPr>
              <a:t>N</a:t>
            </a:r>
            <a:r>
              <a:rPr sz="3000" spc="-509" dirty="0">
                <a:latin typeface="Verdana"/>
                <a:cs typeface="Verdana"/>
              </a:rPr>
              <a:t>I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56415" y="7192442"/>
            <a:ext cx="448309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75" dirty="0">
                <a:latin typeface="Tahoma"/>
                <a:cs typeface="Tahoma"/>
              </a:rPr>
              <a:t>0</a:t>
            </a:r>
            <a:r>
              <a:rPr sz="2500" b="1" spc="60" dirty="0">
                <a:latin typeface="Tahoma"/>
                <a:cs typeface="Tahoma"/>
              </a:rPr>
              <a:t>3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448741" y="5143500"/>
            <a:ext cx="5526405" cy="1106805"/>
          </a:xfrm>
          <a:custGeom>
            <a:avLst/>
            <a:gdLst/>
            <a:ahLst/>
            <a:cxnLst/>
            <a:rect l="l" t="t" r="r" b="b"/>
            <a:pathLst>
              <a:path w="5526405" h="1106804">
                <a:moveTo>
                  <a:pt x="5317761" y="1106210"/>
                </a:moveTo>
                <a:lnTo>
                  <a:pt x="208476" y="1106210"/>
                </a:lnTo>
                <a:lnTo>
                  <a:pt x="160759" y="1100690"/>
                </a:lnTo>
                <a:lnTo>
                  <a:pt x="116910" y="1084974"/>
                </a:lnTo>
                <a:lnTo>
                  <a:pt x="78196" y="1060327"/>
                </a:lnTo>
                <a:lnTo>
                  <a:pt x="45883" y="1028014"/>
                </a:lnTo>
                <a:lnTo>
                  <a:pt x="21236" y="989300"/>
                </a:lnTo>
                <a:lnTo>
                  <a:pt x="5519" y="945451"/>
                </a:lnTo>
                <a:lnTo>
                  <a:pt x="0" y="897732"/>
                </a:lnTo>
                <a:lnTo>
                  <a:pt x="0" y="208478"/>
                </a:lnTo>
                <a:lnTo>
                  <a:pt x="5519" y="160758"/>
                </a:lnTo>
                <a:lnTo>
                  <a:pt x="21236" y="116909"/>
                </a:lnTo>
                <a:lnTo>
                  <a:pt x="45883" y="78196"/>
                </a:lnTo>
                <a:lnTo>
                  <a:pt x="78196" y="45883"/>
                </a:lnTo>
                <a:lnTo>
                  <a:pt x="116910" y="21235"/>
                </a:lnTo>
                <a:lnTo>
                  <a:pt x="160759" y="5519"/>
                </a:lnTo>
                <a:lnTo>
                  <a:pt x="208475" y="0"/>
                </a:lnTo>
                <a:lnTo>
                  <a:pt x="5317762" y="0"/>
                </a:lnTo>
                <a:lnTo>
                  <a:pt x="5365478" y="5519"/>
                </a:lnTo>
                <a:lnTo>
                  <a:pt x="5409327" y="21235"/>
                </a:lnTo>
                <a:lnTo>
                  <a:pt x="5448041" y="45883"/>
                </a:lnTo>
                <a:lnTo>
                  <a:pt x="5480354" y="78196"/>
                </a:lnTo>
                <a:lnTo>
                  <a:pt x="5505001" y="116909"/>
                </a:lnTo>
                <a:lnTo>
                  <a:pt x="5520718" y="160758"/>
                </a:lnTo>
                <a:lnTo>
                  <a:pt x="5526237" y="208478"/>
                </a:lnTo>
                <a:lnTo>
                  <a:pt x="5526237" y="897732"/>
                </a:lnTo>
                <a:lnTo>
                  <a:pt x="5520718" y="945451"/>
                </a:lnTo>
                <a:lnTo>
                  <a:pt x="5505001" y="989300"/>
                </a:lnTo>
                <a:lnTo>
                  <a:pt x="5480354" y="1028014"/>
                </a:lnTo>
                <a:lnTo>
                  <a:pt x="5448041" y="1060327"/>
                </a:lnTo>
                <a:lnTo>
                  <a:pt x="5409327" y="1084974"/>
                </a:lnTo>
                <a:lnTo>
                  <a:pt x="5365478" y="1100690"/>
                </a:lnTo>
                <a:lnTo>
                  <a:pt x="5317761" y="11062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721606" y="5436256"/>
            <a:ext cx="23609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09" dirty="0">
                <a:latin typeface="Verdana"/>
                <a:cs typeface="Verdana"/>
              </a:rPr>
              <a:t>I</a:t>
            </a:r>
            <a:r>
              <a:rPr sz="3000" spc="-35" dirty="0">
                <a:latin typeface="Verdana"/>
                <a:cs typeface="Verdana"/>
              </a:rPr>
              <a:t>S</a:t>
            </a:r>
            <a:r>
              <a:rPr sz="3000" spc="-80" dirty="0">
                <a:latin typeface="Verdana"/>
                <a:cs typeface="Verdana"/>
              </a:rPr>
              <a:t>H</a:t>
            </a:r>
            <a:r>
              <a:rPr sz="3000" spc="-65" dirty="0">
                <a:latin typeface="Verdana"/>
                <a:cs typeface="Verdana"/>
              </a:rPr>
              <a:t>U</a:t>
            </a:r>
            <a:r>
              <a:rPr sz="3000" spc="-215" dirty="0">
                <a:latin typeface="Verdana"/>
                <a:cs typeface="Verdana"/>
              </a:rPr>
              <a:t> </a:t>
            </a:r>
            <a:r>
              <a:rPr sz="3000" spc="90" dirty="0">
                <a:latin typeface="Verdana"/>
                <a:cs typeface="Verdana"/>
              </a:rPr>
              <a:t>G</a:t>
            </a:r>
            <a:r>
              <a:rPr sz="3000" spc="-65" dirty="0">
                <a:latin typeface="Verdana"/>
                <a:cs typeface="Verdana"/>
              </a:rPr>
              <a:t>U</a:t>
            </a:r>
            <a:r>
              <a:rPr sz="3000" spc="110" dirty="0">
                <a:latin typeface="Verdana"/>
                <a:cs typeface="Verdana"/>
              </a:rPr>
              <a:t>P</a:t>
            </a:r>
            <a:r>
              <a:rPr sz="3000" spc="60" dirty="0">
                <a:latin typeface="Verdana"/>
                <a:cs typeface="Verdana"/>
              </a:rPr>
              <a:t>T</a:t>
            </a:r>
            <a:r>
              <a:rPr sz="3000" spc="30" dirty="0">
                <a:latin typeface="Verdana"/>
                <a:cs typeface="Verdana"/>
              </a:rPr>
              <a:t>A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792135" y="5480737"/>
            <a:ext cx="44386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75" dirty="0">
                <a:latin typeface="Tahoma"/>
                <a:cs typeface="Tahoma"/>
              </a:rPr>
              <a:t>0</a:t>
            </a:r>
            <a:r>
              <a:rPr sz="2500" b="1" spc="25" dirty="0">
                <a:latin typeface="Tahoma"/>
                <a:cs typeface="Tahoma"/>
              </a:rPr>
              <a:t>2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448741" y="6855207"/>
            <a:ext cx="5526405" cy="1106805"/>
          </a:xfrm>
          <a:custGeom>
            <a:avLst/>
            <a:gdLst/>
            <a:ahLst/>
            <a:cxnLst/>
            <a:rect l="l" t="t" r="r" b="b"/>
            <a:pathLst>
              <a:path w="5526405" h="1106804">
                <a:moveTo>
                  <a:pt x="5317761" y="1106210"/>
                </a:moveTo>
                <a:lnTo>
                  <a:pt x="208476" y="1106210"/>
                </a:lnTo>
                <a:lnTo>
                  <a:pt x="160759" y="1100690"/>
                </a:lnTo>
                <a:lnTo>
                  <a:pt x="116910" y="1084974"/>
                </a:lnTo>
                <a:lnTo>
                  <a:pt x="78196" y="1060327"/>
                </a:lnTo>
                <a:lnTo>
                  <a:pt x="45883" y="1028014"/>
                </a:lnTo>
                <a:lnTo>
                  <a:pt x="21236" y="989300"/>
                </a:lnTo>
                <a:lnTo>
                  <a:pt x="5519" y="945451"/>
                </a:lnTo>
                <a:lnTo>
                  <a:pt x="0" y="897732"/>
                </a:lnTo>
                <a:lnTo>
                  <a:pt x="0" y="208478"/>
                </a:lnTo>
                <a:lnTo>
                  <a:pt x="5519" y="160759"/>
                </a:lnTo>
                <a:lnTo>
                  <a:pt x="21236" y="116910"/>
                </a:lnTo>
                <a:lnTo>
                  <a:pt x="45883" y="78196"/>
                </a:lnTo>
                <a:lnTo>
                  <a:pt x="78196" y="45883"/>
                </a:lnTo>
                <a:lnTo>
                  <a:pt x="116910" y="21236"/>
                </a:lnTo>
                <a:lnTo>
                  <a:pt x="160759" y="5519"/>
                </a:lnTo>
                <a:lnTo>
                  <a:pt x="208478" y="0"/>
                </a:lnTo>
                <a:lnTo>
                  <a:pt x="5317759" y="0"/>
                </a:lnTo>
                <a:lnTo>
                  <a:pt x="5365478" y="5519"/>
                </a:lnTo>
                <a:lnTo>
                  <a:pt x="5409327" y="21236"/>
                </a:lnTo>
                <a:lnTo>
                  <a:pt x="5448041" y="45883"/>
                </a:lnTo>
                <a:lnTo>
                  <a:pt x="5480354" y="78196"/>
                </a:lnTo>
                <a:lnTo>
                  <a:pt x="5505001" y="116910"/>
                </a:lnTo>
                <a:lnTo>
                  <a:pt x="5520718" y="160759"/>
                </a:lnTo>
                <a:lnTo>
                  <a:pt x="5526237" y="208478"/>
                </a:lnTo>
                <a:lnTo>
                  <a:pt x="5526237" y="897732"/>
                </a:lnTo>
                <a:lnTo>
                  <a:pt x="5520718" y="945451"/>
                </a:lnTo>
                <a:lnTo>
                  <a:pt x="5505001" y="989300"/>
                </a:lnTo>
                <a:lnTo>
                  <a:pt x="5480354" y="1028014"/>
                </a:lnTo>
                <a:lnTo>
                  <a:pt x="5448041" y="1060327"/>
                </a:lnTo>
                <a:lnTo>
                  <a:pt x="5409327" y="1084974"/>
                </a:lnTo>
                <a:lnTo>
                  <a:pt x="5365478" y="1100690"/>
                </a:lnTo>
                <a:lnTo>
                  <a:pt x="5317761" y="11062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721606" y="7091846"/>
            <a:ext cx="2319020" cy="867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7500"/>
              </a:lnSpc>
              <a:spcBef>
                <a:spcPts val="95"/>
              </a:spcBef>
            </a:pPr>
            <a:r>
              <a:rPr sz="2350" spc="-75" dirty="0">
                <a:latin typeface="Verdana"/>
                <a:cs typeface="Verdana"/>
              </a:rPr>
              <a:t>R</a:t>
            </a:r>
            <a:r>
              <a:rPr sz="2350" spc="35" dirty="0">
                <a:latin typeface="Verdana"/>
                <a:cs typeface="Verdana"/>
              </a:rPr>
              <a:t>A</a:t>
            </a:r>
            <a:r>
              <a:rPr sz="2350" spc="-165" dirty="0">
                <a:latin typeface="Verdana"/>
                <a:cs typeface="Verdana"/>
              </a:rPr>
              <a:t>J</a:t>
            </a:r>
            <a:r>
              <a:rPr sz="2350" spc="-30" dirty="0">
                <a:latin typeface="Verdana"/>
                <a:cs typeface="Verdana"/>
              </a:rPr>
              <a:t>E</a:t>
            </a:r>
            <a:r>
              <a:rPr sz="2350" spc="-15" dirty="0">
                <a:latin typeface="Verdana"/>
                <a:cs typeface="Verdana"/>
              </a:rPr>
              <a:t>S</a:t>
            </a:r>
            <a:r>
              <a:rPr sz="2350" spc="-50" dirty="0">
                <a:latin typeface="Verdana"/>
                <a:cs typeface="Verdana"/>
              </a:rPr>
              <a:t>H</a:t>
            </a:r>
            <a:r>
              <a:rPr sz="2350" spc="-165" dirty="0">
                <a:latin typeface="Verdana"/>
                <a:cs typeface="Verdana"/>
              </a:rPr>
              <a:t> </a:t>
            </a:r>
            <a:r>
              <a:rPr sz="2350" spc="-135" dirty="0">
                <a:latin typeface="Verdana"/>
                <a:cs typeface="Verdana"/>
              </a:rPr>
              <a:t>K</a:t>
            </a:r>
            <a:r>
              <a:rPr sz="2350" spc="-40" dirty="0">
                <a:latin typeface="Verdana"/>
                <a:cs typeface="Verdana"/>
              </a:rPr>
              <a:t>U</a:t>
            </a:r>
            <a:r>
              <a:rPr sz="2350" spc="145" dirty="0">
                <a:latin typeface="Verdana"/>
                <a:cs typeface="Verdana"/>
              </a:rPr>
              <a:t>M</a:t>
            </a:r>
            <a:r>
              <a:rPr sz="2350" spc="35" dirty="0">
                <a:latin typeface="Verdana"/>
                <a:cs typeface="Verdana"/>
              </a:rPr>
              <a:t>A</a:t>
            </a:r>
            <a:r>
              <a:rPr sz="2350" spc="-50" dirty="0">
                <a:latin typeface="Verdana"/>
                <a:cs typeface="Verdana"/>
              </a:rPr>
              <a:t>R  </a:t>
            </a:r>
            <a:r>
              <a:rPr sz="2350" spc="-20" dirty="0">
                <a:latin typeface="Verdana"/>
                <a:cs typeface="Verdana"/>
              </a:rPr>
              <a:t>SAHU</a:t>
            </a:r>
            <a:endParaRPr sz="235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792135" y="7192442"/>
            <a:ext cx="44386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75" dirty="0">
                <a:latin typeface="Tahoma"/>
                <a:cs typeface="Tahoma"/>
              </a:rPr>
              <a:t>0</a:t>
            </a:r>
            <a:r>
              <a:rPr sz="2500" b="1" spc="25" dirty="0">
                <a:latin typeface="Tahoma"/>
                <a:cs typeface="Tahoma"/>
              </a:rPr>
              <a:t>4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456912" y="1340008"/>
            <a:ext cx="9374505" cy="179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9000" b="0" spc="160" dirty="0">
                <a:solidFill>
                  <a:srgbClr val="000000"/>
                </a:solidFill>
                <a:latin typeface="Verdana"/>
                <a:cs typeface="Verdana"/>
              </a:rPr>
              <a:t>TEAM</a:t>
            </a:r>
            <a:r>
              <a:rPr sz="9000" b="0" spc="-71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9000" b="0" spc="45" dirty="0">
                <a:solidFill>
                  <a:srgbClr val="000000"/>
                </a:solidFill>
                <a:latin typeface="Verdana"/>
                <a:cs typeface="Verdana"/>
              </a:rPr>
              <a:t>MEMBERS</a:t>
            </a:r>
            <a:endParaRPr sz="90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500" b="0" spc="135" dirty="0">
                <a:solidFill>
                  <a:srgbClr val="000000"/>
                </a:solidFill>
                <a:latin typeface="Verdana"/>
                <a:cs typeface="Verdana"/>
              </a:rPr>
              <a:t>M</a:t>
            </a:r>
            <a:r>
              <a:rPr sz="2500" b="0" spc="-80" dirty="0">
                <a:solidFill>
                  <a:srgbClr val="000000"/>
                </a:solidFill>
                <a:latin typeface="Verdana"/>
                <a:cs typeface="Verdana"/>
              </a:rPr>
              <a:t>L</a:t>
            </a:r>
            <a:r>
              <a:rPr sz="2500" b="0" spc="-280" dirty="0">
                <a:solidFill>
                  <a:srgbClr val="000000"/>
                </a:solidFill>
                <a:latin typeface="Verdana"/>
                <a:cs typeface="Verdana"/>
              </a:rPr>
              <a:t>-</a:t>
            </a:r>
            <a:r>
              <a:rPr sz="2500" b="0" spc="70" dirty="0">
                <a:solidFill>
                  <a:srgbClr val="000000"/>
                </a:solidFill>
                <a:latin typeface="Verdana"/>
                <a:cs typeface="Verdana"/>
              </a:rPr>
              <a:t>G</a:t>
            </a:r>
            <a:r>
              <a:rPr sz="2500" b="0" spc="-95" dirty="0">
                <a:solidFill>
                  <a:srgbClr val="000000"/>
                </a:solidFill>
                <a:latin typeface="Verdana"/>
                <a:cs typeface="Verdana"/>
              </a:rPr>
              <a:t>R</a:t>
            </a:r>
            <a:r>
              <a:rPr sz="2500" b="0" spc="50" dirty="0">
                <a:solidFill>
                  <a:srgbClr val="000000"/>
                </a:solidFill>
                <a:latin typeface="Verdana"/>
                <a:cs typeface="Verdana"/>
              </a:rPr>
              <a:t>O</a:t>
            </a:r>
            <a:r>
              <a:rPr sz="2500" b="0" spc="-60" dirty="0">
                <a:solidFill>
                  <a:srgbClr val="000000"/>
                </a:solidFill>
                <a:latin typeface="Verdana"/>
                <a:cs typeface="Verdana"/>
              </a:rPr>
              <a:t>U</a:t>
            </a:r>
            <a:r>
              <a:rPr sz="2500" b="0" spc="90" dirty="0">
                <a:solidFill>
                  <a:srgbClr val="000000"/>
                </a:solidFill>
                <a:latin typeface="Verdana"/>
                <a:cs typeface="Verdana"/>
              </a:rPr>
              <a:t>P</a:t>
            </a:r>
            <a:r>
              <a:rPr sz="2500" b="0" spc="-18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500" b="0" spc="-515" dirty="0">
                <a:solidFill>
                  <a:srgbClr val="000000"/>
                </a:solidFill>
                <a:latin typeface="Verdana"/>
                <a:cs typeface="Verdana"/>
              </a:rPr>
              <a:t>1</a:t>
            </a:r>
            <a:r>
              <a:rPr sz="2500" b="0" spc="35" dirty="0">
                <a:solidFill>
                  <a:srgbClr val="000000"/>
                </a:solidFill>
                <a:latin typeface="Verdana"/>
                <a:cs typeface="Verdana"/>
              </a:rPr>
              <a:t>5</a:t>
            </a:r>
            <a:endParaRPr sz="2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08113" y="1892110"/>
            <a:ext cx="9144635" cy="8194675"/>
            <a:chOff x="5008113" y="1892110"/>
            <a:chExt cx="9144635" cy="8194675"/>
          </a:xfrm>
        </p:grpSpPr>
        <p:sp>
          <p:nvSpPr>
            <p:cNvPr id="3" name="object 3"/>
            <p:cNvSpPr/>
            <p:nvPr/>
          </p:nvSpPr>
          <p:spPr>
            <a:xfrm>
              <a:off x="5008113" y="1892110"/>
              <a:ext cx="9144635" cy="8194675"/>
            </a:xfrm>
            <a:custGeom>
              <a:avLst/>
              <a:gdLst/>
              <a:ahLst/>
              <a:cxnLst/>
              <a:rect l="l" t="t" r="r" b="b"/>
              <a:pathLst>
                <a:path w="9144635" h="8194675">
                  <a:moveTo>
                    <a:pt x="8892897" y="8194068"/>
                  </a:moveTo>
                  <a:lnTo>
                    <a:pt x="251660" y="8194068"/>
                  </a:lnTo>
                  <a:lnTo>
                    <a:pt x="229504" y="8189103"/>
                  </a:lnTo>
                  <a:lnTo>
                    <a:pt x="186717" y="8172750"/>
                  </a:lnTo>
                  <a:lnTo>
                    <a:pt x="147074" y="8150731"/>
                  </a:lnTo>
                  <a:lnTo>
                    <a:pt x="111080" y="8123549"/>
                  </a:lnTo>
                  <a:lnTo>
                    <a:pt x="79241" y="8091709"/>
                  </a:lnTo>
                  <a:lnTo>
                    <a:pt x="52059" y="8055715"/>
                  </a:lnTo>
                  <a:lnTo>
                    <a:pt x="30039" y="8016072"/>
                  </a:lnTo>
                  <a:lnTo>
                    <a:pt x="13687" y="7973285"/>
                  </a:lnTo>
                  <a:lnTo>
                    <a:pt x="3505" y="7927857"/>
                  </a:lnTo>
                  <a:lnTo>
                    <a:pt x="0" y="7880292"/>
                  </a:lnTo>
                  <a:lnTo>
                    <a:pt x="0" y="322497"/>
                  </a:lnTo>
                  <a:lnTo>
                    <a:pt x="3505" y="274933"/>
                  </a:lnTo>
                  <a:lnTo>
                    <a:pt x="13687" y="229504"/>
                  </a:lnTo>
                  <a:lnTo>
                    <a:pt x="30039" y="186717"/>
                  </a:lnTo>
                  <a:lnTo>
                    <a:pt x="52059" y="147074"/>
                  </a:lnTo>
                  <a:lnTo>
                    <a:pt x="79241" y="111080"/>
                  </a:lnTo>
                  <a:lnTo>
                    <a:pt x="111080" y="79241"/>
                  </a:lnTo>
                  <a:lnTo>
                    <a:pt x="147074" y="52059"/>
                  </a:lnTo>
                  <a:lnTo>
                    <a:pt x="186717" y="30039"/>
                  </a:lnTo>
                  <a:lnTo>
                    <a:pt x="229504" y="13687"/>
                  </a:lnTo>
                  <a:lnTo>
                    <a:pt x="274933" y="3505"/>
                  </a:lnTo>
                  <a:lnTo>
                    <a:pt x="322497" y="0"/>
                  </a:lnTo>
                  <a:lnTo>
                    <a:pt x="8822061" y="0"/>
                  </a:lnTo>
                  <a:lnTo>
                    <a:pt x="8869625" y="3505"/>
                  </a:lnTo>
                  <a:lnTo>
                    <a:pt x="8915053" y="13687"/>
                  </a:lnTo>
                  <a:lnTo>
                    <a:pt x="8957841" y="30039"/>
                  </a:lnTo>
                  <a:lnTo>
                    <a:pt x="8997484" y="52059"/>
                  </a:lnTo>
                  <a:lnTo>
                    <a:pt x="9033477" y="79241"/>
                  </a:lnTo>
                  <a:lnTo>
                    <a:pt x="9065317" y="111080"/>
                  </a:lnTo>
                  <a:lnTo>
                    <a:pt x="9092499" y="147074"/>
                  </a:lnTo>
                  <a:lnTo>
                    <a:pt x="9114518" y="186717"/>
                  </a:lnTo>
                  <a:lnTo>
                    <a:pt x="9130870" y="229504"/>
                  </a:lnTo>
                  <a:lnTo>
                    <a:pt x="9141052" y="274933"/>
                  </a:lnTo>
                  <a:lnTo>
                    <a:pt x="9144558" y="322497"/>
                  </a:lnTo>
                  <a:lnTo>
                    <a:pt x="9144558" y="7880292"/>
                  </a:lnTo>
                  <a:lnTo>
                    <a:pt x="9141052" y="7927857"/>
                  </a:lnTo>
                  <a:lnTo>
                    <a:pt x="9130870" y="7973285"/>
                  </a:lnTo>
                  <a:lnTo>
                    <a:pt x="9114518" y="8016072"/>
                  </a:lnTo>
                  <a:lnTo>
                    <a:pt x="9092499" y="8055715"/>
                  </a:lnTo>
                  <a:lnTo>
                    <a:pt x="9065317" y="8091709"/>
                  </a:lnTo>
                  <a:lnTo>
                    <a:pt x="9033477" y="8123549"/>
                  </a:lnTo>
                  <a:lnTo>
                    <a:pt x="8997484" y="8150731"/>
                  </a:lnTo>
                  <a:lnTo>
                    <a:pt x="8957841" y="8172750"/>
                  </a:lnTo>
                  <a:lnTo>
                    <a:pt x="8915053" y="8189103"/>
                  </a:lnTo>
                  <a:lnTo>
                    <a:pt x="8892897" y="81940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801157" y="2353017"/>
              <a:ext cx="7559040" cy="7317740"/>
            </a:xfrm>
            <a:custGeom>
              <a:avLst/>
              <a:gdLst/>
              <a:ahLst/>
              <a:cxnLst/>
              <a:rect l="l" t="t" r="r" b="b"/>
              <a:pathLst>
                <a:path w="7559040" h="7317740">
                  <a:moveTo>
                    <a:pt x="7558456" y="6642735"/>
                  </a:moveTo>
                  <a:lnTo>
                    <a:pt x="7550810" y="6595478"/>
                  </a:lnTo>
                  <a:lnTo>
                    <a:pt x="7529512" y="6554381"/>
                  </a:lnTo>
                  <a:lnTo>
                    <a:pt x="7497077" y="6521945"/>
                  </a:lnTo>
                  <a:lnTo>
                    <a:pt x="7455979" y="6500647"/>
                  </a:lnTo>
                  <a:lnTo>
                    <a:pt x="7408723" y="6493002"/>
                  </a:lnTo>
                  <a:lnTo>
                    <a:pt x="149733" y="6493002"/>
                  </a:lnTo>
                  <a:lnTo>
                    <a:pt x="102476" y="6500647"/>
                  </a:lnTo>
                  <a:lnTo>
                    <a:pt x="61391" y="6521945"/>
                  </a:lnTo>
                  <a:lnTo>
                    <a:pt x="28943" y="6554381"/>
                  </a:lnTo>
                  <a:lnTo>
                    <a:pt x="7658" y="6595478"/>
                  </a:lnTo>
                  <a:lnTo>
                    <a:pt x="0" y="6642735"/>
                  </a:lnTo>
                  <a:lnTo>
                    <a:pt x="0" y="7167842"/>
                  </a:lnTo>
                  <a:lnTo>
                    <a:pt x="7658" y="7215098"/>
                  </a:lnTo>
                  <a:lnTo>
                    <a:pt x="28943" y="7256196"/>
                  </a:lnTo>
                  <a:lnTo>
                    <a:pt x="61391" y="7288631"/>
                  </a:lnTo>
                  <a:lnTo>
                    <a:pt x="102476" y="7309929"/>
                  </a:lnTo>
                  <a:lnTo>
                    <a:pt x="149733" y="7317575"/>
                  </a:lnTo>
                  <a:lnTo>
                    <a:pt x="7408723" y="7317575"/>
                  </a:lnTo>
                  <a:lnTo>
                    <a:pt x="7455979" y="7309929"/>
                  </a:lnTo>
                  <a:lnTo>
                    <a:pt x="7497077" y="7288631"/>
                  </a:lnTo>
                  <a:lnTo>
                    <a:pt x="7529512" y="7256196"/>
                  </a:lnTo>
                  <a:lnTo>
                    <a:pt x="7550810" y="7215098"/>
                  </a:lnTo>
                  <a:lnTo>
                    <a:pt x="7558456" y="7167842"/>
                  </a:lnTo>
                  <a:lnTo>
                    <a:pt x="7558456" y="6642735"/>
                  </a:lnTo>
                  <a:close/>
                </a:path>
                <a:path w="7559040" h="7317740">
                  <a:moveTo>
                    <a:pt x="7558456" y="5022177"/>
                  </a:moveTo>
                  <a:lnTo>
                    <a:pt x="7550810" y="4974920"/>
                  </a:lnTo>
                  <a:lnTo>
                    <a:pt x="7529512" y="4933823"/>
                  </a:lnTo>
                  <a:lnTo>
                    <a:pt x="7497077" y="4901374"/>
                  </a:lnTo>
                  <a:lnTo>
                    <a:pt x="7455979" y="4880089"/>
                  </a:lnTo>
                  <a:lnTo>
                    <a:pt x="7408723" y="4872431"/>
                  </a:lnTo>
                  <a:lnTo>
                    <a:pt x="149733" y="4872431"/>
                  </a:lnTo>
                  <a:lnTo>
                    <a:pt x="102476" y="4880089"/>
                  </a:lnTo>
                  <a:lnTo>
                    <a:pt x="61391" y="4901374"/>
                  </a:lnTo>
                  <a:lnTo>
                    <a:pt x="28943" y="4933823"/>
                  </a:lnTo>
                  <a:lnTo>
                    <a:pt x="7658" y="4974920"/>
                  </a:lnTo>
                  <a:lnTo>
                    <a:pt x="0" y="5022177"/>
                  </a:lnTo>
                  <a:lnTo>
                    <a:pt x="0" y="5547271"/>
                  </a:lnTo>
                  <a:lnTo>
                    <a:pt x="7658" y="5594528"/>
                  </a:lnTo>
                  <a:lnTo>
                    <a:pt x="28943" y="5635625"/>
                  </a:lnTo>
                  <a:lnTo>
                    <a:pt x="61391" y="5668061"/>
                  </a:lnTo>
                  <a:lnTo>
                    <a:pt x="102476" y="5689358"/>
                  </a:lnTo>
                  <a:lnTo>
                    <a:pt x="149733" y="5697017"/>
                  </a:lnTo>
                  <a:lnTo>
                    <a:pt x="7408723" y="5697017"/>
                  </a:lnTo>
                  <a:lnTo>
                    <a:pt x="7455979" y="5689358"/>
                  </a:lnTo>
                  <a:lnTo>
                    <a:pt x="7497077" y="5668061"/>
                  </a:lnTo>
                  <a:lnTo>
                    <a:pt x="7529512" y="5635625"/>
                  </a:lnTo>
                  <a:lnTo>
                    <a:pt x="7550810" y="5594528"/>
                  </a:lnTo>
                  <a:lnTo>
                    <a:pt x="7558456" y="5547271"/>
                  </a:lnTo>
                  <a:lnTo>
                    <a:pt x="7558456" y="5022177"/>
                  </a:lnTo>
                  <a:close/>
                </a:path>
                <a:path w="7559040" h="7317740">
                  <a:moveTo>
                    <a:pt x="7558456" y="3401606"/>
                  </a:moveTo>
                  <a:lnTo>
                    <a:pt x="7550810" y="3354349"/>
                  </a:lnTo>
                  <a:lnTo>
                    <a:pt x="7529512" y="3313252"/>
                  </a:lnTo>
                  <a:lnTo>
                    <a:pt x="7497077" y="3280803"/>
                  </a:lnTo>
                  <a:lnTo>
                    <a:pt x="7455979" y="3259518"/>
                  </a:lnTo>
                  <a:lnTo>
                    <a:pt x="7408723" y="3251860"/>
                  </a:lnTo>
                  <a:lnTo>
                    <a:pt x="149733" y="3251860"/>
                  </a:lnTo>
                  <a:lnTo>
                    <a:pt x="102476" y="3259518"/>
                  </a:lnTo>
                  <a:lnTo>
                    <a:pt x="61391" y="3280803"/>
                  </a:lnTo>
                  <a:lnTo>
                    <a:pt x="28943" y="3313252"/>
                  </a:lnTo>
                  <a:lnTo>
                    <a:pt x="7658" y="3354349"/>
                  </a:lnTo>
                  <a:lnTo>
                    <a:pt x="0" y="3401606"/>
                  </a:lnTo>
                  <a:lnTo>
                    <a:pt x="0" y="3926700"/>
                  </a:lnTo>
                  <a:lnTo>
                    <a:pt x="7658" y="3973957"/>
                  </a:lnTo>
                  <a:lnTo>
                    <a:pt x="28943" y="4015054"/>
                  </a:lnTo>
                  <a:lnTo>
                    <a:pt x="61391" y="4047502"/>
                  </a:lnTo>
                  <a:lnTo>
                    <a:pt x="102476" y="4068788"/>
                  </a:lnTo>
                  <a:lnTo>
                    <a:pt x="149733" y="4076446"/>
                  </a:lnTo>
                  <a:lnTo>
                    <a:pt x="7408723" y="4076446"/>
                  </a:lnTo>
                  <a:lnTo>
                    <a:pt x="7455979" y="4068788"/>
                  </a:lnTo>
                  <a:lnTo>
                    <a:pt x="7497077" y="4047502"/>
                  </a:lnTo>
                  <a:lnTo>
                    <a:pt x="7529512" y="4015054"/>
                  </a:lnTo>
                  <a:lnTo>
                    <a:pt x="7550810" y="3973957"/>
                  </a:lnTo>
                  <a:lnTo>
                    <a:pt x="7558456" y="3926700"/>
                  </a:lnTo>
                  <a:lnTo>
                    <a:pt x="7558456" y="3401606"/>
                  </a:lnTo>
                  <a:close/>
                </a:path>
                <a:path w="7559040" h="7317740">
                  <a:moveTo>
                    <a:pt x="7558456" y="1760651"/>
                  </a:moveTo>
                  <a:lnTo>
                    <a:pt x="7550810" y="1713395"/>
                  </a:lnTo>
                  <a:lnTo>
                    <a:pt x="7529512" y="1672297"/>
                  </a:lnTo>
                  <a:lnTo>
                    <a:pt x="7497077" y="1639849"/>
                  </a:lnTo>
                  <a:lnTo>
                    <a:pt x="7455979" y="1618564"/>
                  </a:lnTo>
                  <a:lnTo>
                    <a:pt x="7408723" y="1610906"/>
                  </a:lnTo>
                  <a:lnTo>
                    <a:pt x="149733" y="1610906"/>
                  </a:lnTo>
                  <a:lnTo>
                    <a:pt x="102476" y="1618564"/>
                  </a:lnTo>
                  <a:lnTo>
                    <a:pt x="61391" y="1639849"/>
                  </a:lnTo>
                  <a:lnTo>
                    <a:pt x="28943" y="1672297"/>
                  </a:lnTo>
                  <a:lnTo>
                    <a:pt x="7658" y="1713395"/>
                  </a:lnTo>
                  <a:lnTo>
                    <a:pt x="0" y="1760651"/>
                  </a:lnTo>
                  <a:lnTo>
                    <a:pt x="0" y="2285746"/>
                  </a:lnTo>
                  <a:lnTo>
                    <a:pt x="7658" y="2333002"/>
                  </a:lnTo>
                  <a:lnTo>
                    <a:pt x="28943" y="2374100"/>
                  </a:lnTo>
                  <a:lnTo>
                    <a:pt x="61391" y="2406535"/>
                  </a:lnTo>
                  <a:lnTo>
                    <a:pt x="102476" y="2427833"/>
                  </a:lnTo>
                  <a:lnTo>
                    <a:pt x="149733" y="2435491"/>
                  </a:lnTo>
                  <a:lnTo>
                    <a:pt x="7408723" y="2435491"/>
                  </a:lnTo>
                  <a:lnTo>
                    <a:pt x="7455979" y="2427833"/>
                  </a:lnTo>
                  <a:lnTo>
                    <a:pt x="7497077" y="2406535"/>
                  </a:lnTo>
                  <a:lnTo>
                    <a:pt x="7529512" y="2374100"/>
                  </a:lnTo>
                  <a:lnTo>
                    <a:pt x="7550810" y="2333002"/>
                  </a:lnTo>
                  <a:lnTo>
                    <a:pt x="7558456" y="2285746"/>
                  </a:lnTo>
                  <a:lnTo>
                    <a:pt x="7558456" y="1760651"/>
                  </a:lnTo>
                  <a:close/>
                </a:path>
                <a:path w="7559040" h="7317740">
                  <a:moveTo>
                    <a:pt x="7558456" y="149733"/>
                  </a:moveTo>
                  <a:lnTo>
                    <a:pt x="7550810" y="102476"/>
                  </a:lnTo>
                  <a:lnTo>
                    <a:pt x="7529512" y="61379"/>
                  </a:lnTo>
                  <a:lnTo>
                    <a:pt x="7497077" y="28943"/>
                  </a:lnTo>
                  <a:lnTo>
                    <a:pt x="7455979" y="7645"/>
                  </a:lnTo>
                  <a:lnTo>
                    <a:pt x="7408723" y="0"/>
                  </a:lnTo>
                  <a:lnTo>
                    <a:pt x="149733" y="0"/>
                  </a:lnTo>
                  <a:lnTo>
                    <a:pt x="102476" y="7645"/>
                  </a:lnTo>
                  <a:lnTo>
                    <a:pt x="61391" y="28943"/>
                  </a:lnTo>
                  <a:lnTo>
                    <a:pt x="28943" y="61379"/>
                  </a:lnTo>
                  <a:lnTo>
                    <a:pt x="7658" y="102476"/>
                  </a:lnTo>
                  <a:lnTo>
                    <a:pt x="0" y="149733"/>
                  </a:lnTo>
                  <a:lnTo>
                    <a:pt x="0" y="644791"/>
                  </a:lnTo>
                  <a:lnTo>
                    <a:pt x="7658" y="692048"/>
                  </a:lnTo>
                  <a:lnTo>
                    <a:pt x="28943" y="733145"/>
                  </a:lnTo>
                  <a:lnTo>
                    <a:pt x="61391" y="765581"/>
                  </a:lnTo>
                  <a:lnTo>
                    <a:pt x="102476" y="786879"/>
                  </a:lnTo>
                  <a:lnTo>
                    <a:pt x="149733" y="794524"/>
                  </a:lnTo>
                  <a:lnTo>
                    <a:pt x="7408723" y="794524"/>
                  </a:lnTo>
                  <a:lnTo>
                    <a:pt x="7455979" y="786879"/>
                  </a:lnTo>
                  <a:lnTo>
                    <a:pt x="7497077" y="765581"/>
                  </a:lnTo>
                  <a:lnTo>
                    <a:pt x="7529512" y="733145"/>
                  </a:lnTo>
                  <a:lnTo>
                    <a:pt x="7550810" y="692048"/>
                  </a:lnTo>
                  <a:lnTo>
                    <a:pt x="7558456" y="644791"/>
                  </a:lnTo>
                  <a:lnTo>
                    <a:pt x="7558456" y="1497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303866" y="5124451"/>
              <a:ext cx="6496685" cy="0"/>
            </a:xfrm>
            <a:custGeom>
              <a:avLst/>
              <a:gdLst/>
              <a:ahLst/>
              <a:cxnLst/>
              <a:rect l="l" t="t" r="r" b="b"/>
              <a:pathLst>
                <a:path w="6496684">
                  <a:moveTo>
                    <a:pt x="0" y="0"/>
                  </a:moveTo>
                  <a:lnTo>
                    <a:pt x="6496108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897437" y="347312"/>
            <a:ext cx="4493260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100" spc="204" dirty="0">
                <a:solidFill>
                  <a:srgbClr val="000000"/>
                </a:solidFill>
              </a:rPr>
              <a:t>A</a:t>
            </a:r>
            <a:r>
              <a:rPr sz="8100" spc="595" dirty="0">
                <a:solidFill>
                  <a:srgbClr val="000000"/>
                </a:solidFill>
              </a:rPr>
              <a:t>G</a:t>
            </a:r>
            <a:r>
              <a:rPr sz="8100" spc="45" dirty="0">
                <a:solidFill>
                  <a:srgbClr val="000000"/>
                </a:solidFill>
              </a:rPr>
              <a:t>E</a:t>
            </a:r>
            <a:r>
              <a:rPr sz="8100" spc="-130" dirty="0">
                <a:solidFill>
                  <a:srgbClr val="000000"/>
                </a:solidFill>
              </a:rPr>
              <a:t>N</a:t>
            </a:r>
            <a:r>
              <a:rPr sz="8100" spc="-240" dirty="0">
                <a:solidFill>
                  <a:srgbClr val="000000"/>
                </a:solidFill>
              </a:rPr>
              <a:t>D</a:t>
            </a:r>
            <a:r>
              <a:rPr sz="8100" spc="204" dirty="0">
                <a:solidFill>
                  <a:srgbClr val="000000"/>
                </a:solidFill>
              </a:rPr>
              <a:t>A</a:t>
            </a:r>
            <a:endParaRPr sz="8100"/>
          </a:p>
        </p:txBody>
      </p:sp>
      <p:sp>
        <p:nvSpPr>
          <p:cNvPr id="7" name="object 7"/>
          <p:cNvSpPr txBox="1"/>
          <p:nvPr/>
        </p:nvSpPr>
        <p:spPr>
          <a:xfrm>
            <a:off x="8204281" y="5741061"/>
            <a:ext cx="1879600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b="1" spc="-60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950" b="1" spc="-3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950" b="1" spc="19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950" b="1" spc="-60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950" b="1" spc="229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2950" b="1" spc="-2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2950" b="1" spc="6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950" b="1" spc="20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endParaRPr sz="29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80319" y="9031375"/>
            <a:ext cx="378396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b="1" spc="55" dirty="0">
                <a:solidFill>
                  <a:srgbClr val="FFFFFF"/>
                </a:solidFill>
                <a:latin typeface="Tahoma"/>
                <a:cs typeface="Tahoma"/>
              </a:rPr>
              <a:t>APP</a:t>
            </a:r>
            <a:r>
              <a:rPr sz="2950" b="1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50" b="1" spc="35" dirty="0">
                <a:solidFill>
                  <a:srgbClr val="FFFFFF"/>
                </a:solidFill>
                <a:latin typeface="Tahoma"/>
                <a:cs typeface="Tahoma"/>
              </a:rPr>
              <a:t>DEVELOPMENT</a:t>
            </a:r>
            <a:endParaRPr sz="295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257346" y="3519332"/>
            <a:ext cx="6695440" cy="4929505"/>
            <a:chOff x="6257346" y="3519332"/>
            <a:chExt cx="6695440" cy="4929505"/>
          </a:xfrm>
        </p:grpSpPr>
        <p:sp>
          <p:nvSpPr>
            <p:cNvPr id="10" name="object 10"/>
            <p:cNvSpPr/>
            <p:nvPr/>
          </p:nvSpPr>
          <p:spPr>
            <a:xfrm>
              <a:off x="6334271" y="8429649"/>
              <a:ext cx="6496685" cy="0"/>
            </a:xfrm>
            <a:custGeom>
              <a:avLst/>
              <a:gdLst/>
              <a:ahLst/>
              <a:cxnLst/>
              <a:rect l="l" t="t" r="r" b="b"/>
              <a:pathLst>
                <a:path w="6496684">
                  <a:moveTo>
                    <a:pt x="0" y="0"/>
                  </a:moveTo>
                  <a:lnTo>
                    <a:pt x="6496108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257346" y="6845815"/>
              <a:ext cx="6496685" cy="0"/>
            </a:xfrm>
            <a:custGeom>
              <a:avLst/>
              <a:gdLst/>
              <a:ahLst/>
              <a:cxnLst/>
              <a:rect l="l" t="t" r="r" b="b"/>
              <a:pathLst>
                <a:path w="6496684">
                  <a:moveTo>
                    <a:pt x="0" y="0"/>
                  </a:moveTo>
                  <a:lnTo>
                    <a:pt x="6496108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456266" y="3538382"/>
              <a:ext cx="6496685" cy="0"/>
            </a:xfrm>
            <a:custGeom>
              <a:avLst/>
              <a:gdLst/>
              <a:ahLst/>
              <a:cxnLst/>
              <a:rect l="l" t="t" r="r" b="b"/>
              <a:pathLst>
                <a:path w="6496684">
                  <a:moveTo>
                    <a:pt x="0" y="0"/>
                  </a:moveTo>
                  <a:lnTo>
                    <a:pt x="6496108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176880" y="7385288"/>
            <a:ext cx="4197350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b="1" spc="35" dirty="0">
                <a:solidFill>
                  <a:srgbClr val="FFFFFF"/>
                </a:solidFill>
                <a:latin typeface="Tahoma"/>
                <a:cs typeface="Tahoma"/>
              </a:rPr>
              <a:t>MODEL</a:t>
            </a:r>
            <a:r>
              <a:rPr sz="2950" b="1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50" b="1" spc="35" dirty="0">
                <a:solidFill>
                  <a:srgbClr val="FFFFFF"/>
                </a:solidFill>
                <a:latin typeface="Tahoma"/>
                <a:cs typeface="Tahoma"/>
              </a:rPr>
              <a:t>COMPARISON</a:t>
            </a:r>
            <a:endParaRPr sz="295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91122" y="2493315"/>
            <a:ext cx="3162300" cy="20878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125"/>
              </a:spcBef>
            </a:pPr>
            <a:r>
              <a:rPr sz="2950" b="1" spc="-55" dirty="0">
                <a:solidFill>
                  <a:srgbClr val="FFFFFF"/>
                </a:solidFill>
                <a:latin typeface="Tahoma"/>
                <a:cs typeface="Tahoma"/>
              </a:rPr>
              <a:t>INTRODUCTION</a:t>
            </a:r>
            <a:endParaRPr sz="29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3200" spc="35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r>
              <a:rPr sz="3200" spc="-36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3200" spc="-4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200" spc="5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200" spc="-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200" spc="11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32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10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3200" spc="-10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3200" spc="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200" spc="-7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CBA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252257"/>
            <a:ext cx="18287999" cy="603474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6834" y="516985"/>
            <a:ext cx="6292215" cy="9791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250" spc="-145" dirty="0"/>
              <a:t>INTRODUCTION</a:t>
            </a:r>
            <a:endParaRPr sz="6250"/>
          </a:p>
        </p:txBody>
      </p:sp>
      <p:sp>
        <p:nvSpPr>
          <p:cNvPr id="5" name="object 5"/>
          <p:cNvSpPr txBox="1"/>
          <p:nvPr/>
        </p:nvSpPr>
        <p:spPr>
          <a:xfrm>
            <a:off x="8618621" y="366578"/>
            <a:ext cx="8804910" cy="3222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24900"/>
              </a:lnSpc>
              <a:spcBef>
                <a:spcPts val="100"/>
              </a:spcBef>
            </a:pPr>
            <a:r>
              <a:rPr sz="4200" spc="100" dirty="0">
                <a:solidFill>
                  <a:srgbClr val="3B372F"/>
                </a:solidFill>
                <a:latin typeface="Verdana"/>
                <a:cs typeface="Verdana"/>
              </a:rPr>
              <a:t>Regression </a:t>
            </a:r>
            <a:r>
              <a:rPr sz="4200" spc="130" dirty="0">
                <a:solidFill>
                  <a:srgbClr val="3B372F"/>
                </a:solidFill>
                <a:latin typeface="Verdana"/>
                <a:cs typeface="Verdana"/>
              </a:rPr>
              <a:t>models </a:t>
            </a:r>
            <a:r>
              <a:rPr sz="4200" dirty="0">
                <a:solidFill>
                  <a:srgbClr val="3B372F"/>
                </a:solidFill>
                <a:latin typeface="Verdana"/>
                <a:cs typeface="Verdana"/>
              </a:rPr>
              <a:t>are </a:t>
            </a:r>
            <a:r>
              <a:rPr sz="4200" spc="114" dirty="0">
                <a:solidFill>
                  <a:srgbClr val="3B372F"/>
                </a:solidFill>
                <a:latin typeface="Verdana"/>
                <a:cs typeface="Verdana"/>
              </a:rPr>
              <a:t>used </a:t>
            </a:r>
            <a:r>
              <a:rPr sz="4200" spc="55" dirty="0">
                <a:solidFill>
                  <a:srgbClr val="3B372F"/>
                </a:solidFill>
                <a:latin typeface="Verdana"/>
                <a:cs typeface="Verdana"/>
              </a:rPr>
              <a:t>to </a:t>
            </a:r>
            <a:r>
              <a:rPr sz="4200" spc="-1465" dirty="0">
                <a:solidFill>
                  <a:srgbClr val="3B372F"/>
                </a:solidFill>
                <a:latin typeface="Verdana"/>
                <a:cs typeface="Verdana"/>
              </a:rPr>
              <a:t> </a:t>
            </a:r>
            <a:r>
              <a:rPr sz="4200" spc="95" dirty="0">
                <a:solidFill>
                  <a:srgbClr val="3B372F"/>
                </a:solidFill>
                <a:latin typeface="Verdana"/>
                <a:cs typeface="Verdana"/>
              </a:rPr>
              <a:t>predict </a:t>
            </a:r>
            <a:r>
              <a:rPr sz="4200" dirty="0">
                <a:solidFill>
                  <a:srgbClr val="3B372F"/>
                </a:solidFill>
                <a:latin typeface="Verdana"/>
                <a:cs typeface="Verdana"/>
              </a:rPr>
              <a:t>the </a:t>
            </a:r>
            <a:r>
              <a:rPr sz="4200" spc="105" dirty="0">
                <a:solidFill>
                  <a:srgbClr val="3B372F"/>
                </a:solidFill>
                <a:latin typeface="Verdana"/>
                <a:cs typeface="Verdana"/>
              </a:rPr>
              <a:t>price </a:t>
            </a:r>
            <a:r>
              <a:rPr sz="4200" spc="130" dirty="0">
                <a:solidFill>
                  <a:srgbClr val="3B372F"/>
                </a:solidFill>
                <a:latin typeface="Verdana"/>
                <a:cs typeface="Verdana"/>
              </a:rPr>
              <a:t>of </a:t>
            </a:r>
            <a:r>
              <a:rPr sz="4200" spc="-110" dirty="0">
                <a:solidFill>
                  <a:srgbClr val="3B372F"/>
                </a:solidFill>
                <a:latin typeface="Verdana"/>
                <a:cs typeface="Verdana"/>
              </a:rPr>
              <a:t>a </a:t>
            </a:r>
            <a:r>
              <a:rPr sz="4200" spc="85" dirty="0">
                <a:solidFill>
                  <a:srgbClr val="3B372F"/>
                </a:solidFill>
                <a:latin typeface="Verdana"/>
                <a:cs typeface="Verdana"/>
              </a:rPr>
              <a:t>house </a:t>
            </a:r>
            <a:r>
              <a:rPr sz="4200" spc="-160" dirty="0">
                <a:solidFill>
                  <a:srgbClr val="3B372F"/>
                </a:solidFill>
                <a:latin typeface="Verdana"/>
                <a:cs typeface="Verdana"/>
              </a:rPr>
              <a:t>in </a:t>
            </a:r>
            <a:r>
              <a:rPr sz="4200" spc="-155" dirty="0">
                <a:solidFill>
                  <a:srgbClr val="3B372F"/>
                </a:solidFill>
                <a:latin typeface="Verdana"/>
                <a:cs typeface="Verdana"/>
              </a:rPr>
              <a:t> </a:t>
            </a:r>
            <a:r>
              <a:rPr sz="4200" spc="100" dirty="0">
                <a:solidFill>
                  <a:srgbClr val="3B372F"/>
                </a:solidFill>
                <a:latin typeface="Verdana"/>
                <a:cs typeface="Verdana"/>
              </a:rPr>
              <a:t>seatatle</a:t>
            </a:r>
            <a:r>
              <a:rPr sz="4200" spc="-65" dirty="0">
                <a:solidFill>
                  <a:srgbClr val="3B372F"/>
                </a:solidFill>
                <a:latin typeface="Verdana"/>
                <a:cs typeface="Verdana"/>
              </a:rPr>
              <a:t> </a:t>
            </a:r>
            <a:r>
              <a:rPr sz="4200" spc="150" dirty="0">
                <a:solidFill>
                  <a:srgbClr val="3B372F"/>
                </a:solidFill>
                <a:latin typeface="Verdana"/>
                <a:cs typeface="Verdana"/>
              </a:rPr>
              <a:t>based</a:t>
            </a:r>
            <a:r>
              <a:rPr sz="4200" spc="-65" dirty="0">
                <a:solidFill>
                  <a:srgbClr val="3B372F"/>
                </a:solidFill>
                <a:latin typeface="Verdana"/>
                <a:cs typeface="Verdana"/>
              </a:rPr>
              <a:t> </a:t>
            </a:r>
            <a:r>
              <a:rPr sz="4200" spc="5" dirty="0">
                <a:solidFill>
                  <a:srgbClr val="3B372F"/>
                </a:solidFill>
                <a:latin typeface="Verdana"/>
                <a:cs typeface="Verdana"/>
              </a:rPr>
              <a:t>on</a:t>
            </a:r>
            <a:r>
              <a:rPr sz="4200" spc="-65" dirty="0">
                <a:solidFill>
                  <a:srgbClr val="3B372F"/>
                </a:solidFill>
                <a:latin typeface="Verdana"/>
                <a:cs typeface="Verdana"/>
              </a:rPr>
              <a:t> </a:t>
            </a:r>
            <a:r>
              <a:rPr sz="4200" dirty="0">
                <a:solidFill>
                  <a:srgbClr val="3B372F"/>
                </a:solidFill>
                <a:latin typeface="Verdana"/>
                <a:cs typeface="Verdana"/>
              </a:rPr>
              <a:t>the</a:t>
            </a:r>
            <a:r>
              <a:rPr sz="4200" spc="-65" dirty="0">
                <a:solidFill>
                  <a:srgbClr val="3B372F"/>
                </a:solidFill>
                <a:latin typeface="Verdana"/>
                <a:cs typeface="Verdana"/>
              </a:rPr>
              <a:t> </a:t>
            </a:r>
            <a:r>
              <a:rPr sz="4200" spc="15" dirty="0">
                <a:solidFill>
                  <a:srgbClr val="3B372F"/>
                </a:solidFill>
                <a:latin typeface="Verdana"/>
                <a:cs typeface="Verdana"/>
              </a:rPr>
              <a:t>data</a:t>
            </a:r>
            <a:r>
              <a:rPr sz="4200" spc="-65" dirty="0">
                <a:solidFill>
                  <a:srgbClr val="3B372F"/>
                </a:solidFill>
                <a:latin typeface="Verdana"/>
                <a:cs typeface="Verdana"/>
              </a:rPr>
              <a:t> </a:t>
            </a:r>
            <a:r>
              <a:rPr sz="4200" spc="-20" dirty="0">
                <a:solidFill>
                  <a:srgbClr val="3B372F"/>
                </a:solidFill>
                <a:latin typeface="Verdana"/>
                <a:cs typeface="Verdana"/>
              </a:rPr>
              <a:t>from </a:t>
            </a:r>
            <a:r>
              <a:rPr sz="4200" spc="-1460" dirty="0">
                <a:solidFill>
                  <a:srgbClr val="3B372F"/>
                </a:solidFill>
                <a:latin typeface="Verdana"/>
                <a:cs typeface="Verdana"/>
              </a:rPr>
              <a:t> </a:t>
            </a:r>
            <a:r>
              <a:rPr sz="4200" spc="60" dirty="0">
                <a:solidFill>
                  <a:srgbClr val="3B372F"/>
                </a:solidFill>
                <a:latin typeface="Verdana"/>
                <a:cs typeface="Verdana"/>
              </a:rPr>
              <a:t>May</a:t>
            </a:r>
            <a:r>
              <a:rPr sz="4200" spc="-60" dirty="0">
                <a:solidFill>
                  <a:srgbClr val="3B372F"/>
                </a:solidFill>
                <a:latin typeface="Verdana"/>
                <a:cs typeface="Verdana"/>
              </a:rPr>
              <a:t> </a:t>
            </a:r>
            <a:r>
              <a:rPr sz="4200" spc="-70" dirty="0">
                <a:solidFill>
                  <a:srgbClr val="3B372F"/>
                </a:solidFill>
                <a:latin typeface="Verdana"/>
                <a:cs typeface="Verdana"/>
              </a:rPr>
              <a:t>2014</a:t>
            </a:r>
            <a:r>
              <a:rPr sz="4200" spc="-60" dirty="0">
                <a:solidFill>
                  <a:srgbClr val="3B372F"/>
                </a:solidFill>
                <a:latin typeface="Verdana"/>
                <a:cs typeface="Verdana"/>
              </a:rPr>
              <a:t> </a:t>
            </a:r>
            <a:r>
              <a:rPr sz="4200" spc="-20" dirty="0">
                <a:solidFill>
                  <a:srgbClr val="3B372F"/>
                </a:solidFill>
                <a:latin typeface="Verdana"/>
                <a:cs typeface="Verdana"/>
              </a:rPr>
              <a:t>and</a:t>
            </a:r>
            <a:r>
              <a:rPr sz="4200" spc="-55" dirty="0">
                <a:solidFill>
                  <a:srgbClr val="3B372F"/>
                </a:solidFill>
                <a:latin typeface="Verdana"/>
                <a:cs typeface="Verdana"/>
              </a:rPr>
              <a:t> </a:t>
            </a:r>
            <a:r>
              <a:rPr sz="4200" spc="-75" dirty="0">
                <a:solidFill>
                  <a:srgbClr val="3B372F"/>
                </a:solidFill>
                <a:latin typeface="Verdana"/>
                <a:cs typeface="Verdana"/>
              </a:rPr>
              <a:t>2015</a:t>
            </a:r>
            <a:endParaRPr sz="4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6983" y="1907912"/>
            <a:ext cx="6289040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200" b="1" spc="-195" dirty="0">
                <a:latin typeface="Tahoma"/>
                <a:cs typeface="Tahoma"/>
              </a:rPr>
              <a:t>Regression</a:t>
            </a:r>
            <a:endParaRPr sz="9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867230" y="289729"/>
            <a:ext cx="9787255" cy="1856105"/>
            <a:chOff x="7867230" y="289729"/>
            <a:chExt cx="9787255" cy="1856105"/>
          </a:xfrm>
        </p:grpSpPr>
        <p:sp>
          <p:nvSpPr>
            <p:cNvPr id="4" name="object 4"/>
            <p:cNvSpPr/>
            <p:nvPr/>
          </p:nvSpPr>
          <p:spPr>
            <a:xfrm>
              <a:off x="7867230" y="289729"/>
              <a:ext cx="9787255" cy="1856105"/>
            </a:xfrm>
            <a:custGeom>
              <a:avLst/>
              <a:gdLst/>
              <a:ahLst/>
              <a:cxnLst/>
              <a:rect l="l" t="t" r="r" b="b"/>
              <a:pathLst>
                <a:path w="9787255" h="1856105">
                  <a:moveTo>
                    <a:pt x="9685483" y="1856108"/>
                  </a:moveTo>
                  <a:lnTo>
                    <a:pt x="106408" y="1856108"/>
                  </a:lnTo>
                  <a:lnTo>
                    <a:pt x="77757" y="1850302"/>
                  </a:lnTo>
                  <a:lnTo>
                    <a:pt x="37317" y="1823004"/>
                  </a:lnTo>
                  <a:lnTo>
                    <a:pt x="10018" y="1782564"/>
                  </a:lnTo>
                  <a:lnTo>
                    <a:pt x="0" y="1733120"/>
                  </a:lnTo>
                  <a:lnTo>
                    <a:pt x="0" y="127201"/>
                  </a:lnTo>
                  <a:lnTo>
                    <a:pt x="10018" y="77756"/>
                  </a:lnTo>
                  <a:lnTo>
                    <a:pt x="37317" y="37316"/>
                  </a:lnTo>
                  <a:lnTo>
                    <a:pt x="77757" y="10018"/>
                  </a:lnTo>
                  <a:lnTo>
                    <a:pt x="127201" y="0"/>
                  </a:lnTo>
                  <a:lnTo>
                    <a:pt x="9664690" y="0"/>
                  </a:lnTo>
                  <a:lnTo>
                    <a:pt x="9714135" y="10018"/>
                  </a:lnTo>
                  <a:lnTo>
                    <a:pt x="9754575" y="37316"/>
                  </a:lnTo>
                  <a:lnTo>
                    <a:pt x="9781874" y="77756"/>
                  </a:lnTo>
                  <a:lnTo>
                    <a:pt x="9786752" y="101833"/>
                  </a:lnTo>
                  <a:lnTo>
                    <a:pt x="9786752" y="1758488"/>
                  </a:lnTo>
                  <a:lnTo>
                    <a:pt x="9781874" y="1782564"/>
                  </a:lnTo>
                  <a:lnTo>
                    <a:pt x="9754575" y="1823004"/>
                  </a:lnTo>
                  <a:lnTo>
                    <a:pt x="9714135" y="1850302"/>
                  </a:lnTo>
                  <a:lnTo>
                    <a:pt x="9685483" y="18561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988374" y="289730"/>
              <a:ext cx="936625" cy="1799589"/>
            </a:xfrm>
            <a:custGeom>
              <a:avLst/>
              <a:gdLst/>
              <a:ahLst/>
              <a:cxnLst/>
              <a:rect l="l" t="t" r="r" b="b"/>
              <a:pathLst>
                <a:path w="936625" h="1799589">
                  <a:moveTo>
                    <a:pt x="820884" y="1799437"/>
                  </a:moveTo>
                  <a:lnTo>
                    <a:pt x="117613" y="1799437"/>
                  </a:lnTo>
                  <a:lnTo>
                    <a:pt x="71895" y="1790173"/>
                  </a:lnTo>
                  <a:lnTo>
                    <a:pt x="34504" y="1764933"/>
                  </a:lnTo>
                  <a:lnTo>
                    <a:pt x="9263" y="1727541"/>
                  </a:lnTo>
                  <a:lnTo>
                    <a:pt x="0" y="1681823"/>
                  </a:lnTo>
                  <a:lnTo>
                    <a:pt x="0" y="117613"/>
                  </a:lnTo>
                  <a:lnTo>
                    <a:pt x="9263" y="71895"/>
                  </a:lnTo>
                  <a:lnTo>
                    <a:pt x="34504" y="34503"/>
                  </a:lnTo>
                  <a:lnTo>
                    <a:pt x="71895" y="9263"/>
                  </a:lnTo>
                  <a:lnTo>
                    <a:pt x="117613" y="0"/>
                  </a:lnTo>
                  <a:lnTo>
                    <a:pt x="820884" y="0"/>
                  </a:lnTo>
                  <a:lnTo>
                    <a:pt x="866602" y="9263"/>
                  </a:lnTo>
                  <a:lnTo>
                    <a:pt x="903994" y="34503"/>
                  </a:lnTo>
                  <a:lnTo>
                    <a:pt x="929234" y="71895"/>
                  </a:lnTo>
                  <a:lnTo>
                    <a:pt x="936107" y="105815"/>
                  </a:lnTo>
                  <a:lnTo>
                    <a:pt x="936107" y="1693621"/>
                  </a:lnTo>
                  <a:lnTo>
                    <a:pt x="929234" y="1727541"/>
                  </a:lnTo>
                  <a:lnTo>
                    <a:pt x="903994" y="1764933"/>
                  </a:lnTo>
                  <a:lnTo>
                    <a:pt x="866602" y="1790173"/>
                  </a:lnTo>
                  <a:lnTo>
                    <a:pt x="820884" y="17994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8205501" y="2803543"/>
            <a:ext cx="9049385" cy="1128395"/>
            <a:chOff x="8205501" y="2803543"/>
            <a:chExt cx="9049385" cy="1128395"/>
          </a:xfrm>
        </p:grpSpPr>
        <p:sp>
          <p:nvSpPr>
            <p:cNvPr id="7" name="object 7"/>
            <p:cNvSpPr/>
            <p:nvPr/>
          </p:nvSpPr>
          <p:spPr>
            <a:xfrm>
              <a:off x="8205501" y="2803543"/>
              <a:ext cx="9049385" cy="1128395"/>
            </a:xfrm>
            <a:custGeom>
              <a:avLst/>
              <a:gdLst/>
              <a:ahLst/>
              <a:cxnLst/>
              <a:rect l="l" t="t" r="r" b="b"/>
              <a:pathLst>
                <a:path w="9049385" h="1128395">
                  <a:moveTo>
                    <a:pt x="8946629" y="1128130"/>
                  </a:moveTo>
                  <a:lnTo>
                    <a:pt x="107167" y="1128130"/>
                  </a:lnTo>
                  <a:lnTo>
                    <a:pt x="71895" y="1120983"/>
                  </a:lnTo>
                  <a:lnTo>
                    <a:pt x="34504" y="1095742"/>
                  </a:lnTo>
                  <a:lnTo>
                    <a:pt x="9263" y="1058351"/>
                  </a:lnTo>
                  <a:lnTo>
                    <a:pt x="0" y="1012633"/>
                  </a:lnTo>
                  <a:lnTo>
                    <a:pt x="0" y="117613"/>
                  </a:lnTo>
                  <a:lnTo>
                    <a:pt x="9263" y="71895"/>
                  </a:lnTo>
                  <a:lnTo>
                    <a:pt x="34504" y="34503"/>
                  </a:lnTo>
                  <a:lnTo>
                    <a:pt x="71895" y="9263"/>
                  </a:lnTo>
                  <a:lnTo>
                    <a:pt x="117613" y="0"/>
                  </a:lnTo>
                  <a:lnTo>
                    <a:pt x="8936183" y="0"/>
                  </a:lnTo>
                  <a:lnTo>
                    <a:pt x="8981901" y="9263"/>
                  </a:lnTo>
                  <a:lnTo>
                    <a:pt x="9019293" y="34503"/>
                  </a:lnTo>
                  <a:lnTo>
                    <a:pt x="9044534" y="71895"/>
                  </a:lnTo>
                  <a:lnTo>
                    <a:pt x="9049046" y="94163"/>
                  </a:lnTo>
                  <a:lnTo>
                    <a:pt x="9049046" y="1036083"/>
                  </a:lnTo>
                  <a:lnTo>
                    <a:pt x="9044534" y="1058351"/>
                  </a:lnTo>
                  <a:lnTo>
                    <a:pt x="9019293" y="1095742"/>
                  </a:lnTo>
                  <a:lnTo>
                    <a:pt x="8981901" y="1120983"/>
                  </a:lnTo>
                  <a:lnTo>
                    <a:pt x="8946629" y="11281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05501" y="2803543"/>
              <a:ext cx="936625" cy="1128395"/>
            </a:xfrm>
            <a:custGeom>
              <a:avLst/>
              <a:gdLst/>
              <a:ahLst/>
              <a:cxnLst/>
              <a:rect l="l" t="t" r="r" b="b"/>
              <a:pathLst>
                <a:path w="936625" h="1128395">
                  <a:moveTo>
                    <a:pt x="831330" y="1128130"/>
                  </a:moveTo>
                  <a:lnTo>
                    <a:pt x="107167" y="1128130"/>
                  </a:lnTo>
                  <a:lnTo>
                    <a:pt x="71895" y="1120983"/>
                  </a:lnTo>
                  <a:lnTo>
                    <a:pt x="34504" y="1095742"/>
                  </a:lnTo>
                  <a:lnTo>
                    <a:pt x="9263" y="1058351"/>
                  </a:lnTo>
                  <a:lnTo>
                    <a:pt x="0" y="1012633"/>
                  </a:lnTo>
                  <a:lnTo>
                    <a:pt x="0" y="117613"/>
                  </a:lnTo>
                  <a:lnTo>
                    <a:pt x="9263" y="71895"/>
                  </a:lnTo>
                  <a:lnTo>
                    <a:pt x="34504" y="34503"/>
                  </a:lnTo>
                  <a:lnTo>
                    <a:pt x="71895" y="9263"/>
                  </a:lnTo>
                  <a:lnTo>
                    <a:pt x="117613" y="0"/>
                  </a:lnTo>
                  <a:lnTo>
                    <a:pt x="820884" y="0"/>
                  </a:lnTo>
                  <a:lnTo>
                    <a:pt x="866601" y="9263"/>
                  </a:lnTo>
                  <a:lnTo>
                    <a:pt x="903993" y="34503"/>
                  </a:lnTo>
                  <a:lnTo>
                    <a:pt x="929234" y="71895"/>
                  </a:lnTo>
                  <a:lnTo>
                    <a:pt x="936108" y="105819"/>
                  </a:lnTo>
                  <a:lnTo>
                    <a:pt x="936108" y="1024427"/>
                  </a:lnTo>
                  <a:lnTo>
                    <a:pt x="929234" y="1058351"/>
                  </a:lnTo>
                  <a:lnTo>
                    <a:pt x="903993" y="1095742"/>
                  </a:lnTo>
                  <a:lnTo>
                    <a:pt x="866601" y="1120983"/>
                  </a:lnTo>
                  <a:lnTo>
                    <a:pt x="831330" y="11281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8205501" y="4578378"/>
            <a:ext cx="9049385" cy="1128395"/>
            <a:chOff x="8205501" y="4578378"/>
            <a:chExt cx="9049385" cy="1128395"/>
          </a:xfrm>
        </p:grpSpPr>
        <p:sp>
          <p:nvSpPr>
            <p:cNvPr id="10" name="object 10"/>
            <p:cNvSpPr/>
            <p:nvPr/>
          </p:nvSpPr>
          <p:spPr>
            <a:xfrm>
              <a:off x="8205501" y="4578378"/>
              <a:ext cx="9049385" cy="1128395"/>
            </a:xfrm>
            <a:custGeom>
              <a:avLst/>
              <a:gdLst/>
              <a:ahLst/>
              <a:cxnLst/>
              <a:rect l="l" t="t" r="r" b="b"/>
              <a:pathLst>
                <a:path w="9049385" h="1128395">
                  <a:moveTo>
                    <a:pt x="8946629" y="1128130"/>
                  </a:moveTo>
                  <a:lnTo>
                    <a:pt x="107168" y="1128130"/>
                  </a:lnTo>
                  <a:lnTo>
                    <a:pt x="71895" y="1120983"/>
                  </a:lnTo>
                  <a:lnTo>
                    <a:pt x="34504" y="1095742"/>
                  </a:lnTo>
                  <a:lnTo>
                    <a:pt x="9263" y="1058351"/>
                  </a:lnTo>
                  <a:lnTo>
                    <a:pt x="0" y="1012633"/>
                  </a:lnTo>
                  <a:lnTo>
                    <a:pt x="0" y="117613"/>
                  </a:lnTo>
                  <a:lnTo>
                    <a:pt x="9263" y="71895"/>
                  </a:lnTo>
                  <a:lnTo>
                    <a:pt x="34504" y="34503"/>
                  </a:lnTo>
                  <a:lnTo>
                    <a:pt x="71895" y="9263"/>
                  </a:lnTo>
                  <a:lnTo>
                    <a:pt x="117613" y="0"/>
                  </a:lnTo>
                  <a:lnTo>
                    <a:pt x="8936184" y="0"/>
                  </a:lnTo>
                  <a:lnTo>
                    <a:pt x="8981901" y="9263"/>
                  </a:lnTo>
                  <a:lnTo>
                    <a:pt x="9019293" y="34503"/>
                  </a:lnTo>
                  <a:lnTo>
                    <a:pt x="9044534" y="71895"/>
                  </a:lnTo>
                  <a:lnTo>
                    <a:pt x="9049046" y="94163"/>
                  </a:lnTo>
                  <a:lnTo>
                    <a:pt x="9049046" y="1036083"/>
                  </a:lnTo>
                  <a:lnTo>
                    <a:pt x="9044534" y="1058351"/>
                  </a:lnTo>
                  <a:lnTo>
                    <a:pt x="9019293" y="1095742"/>
                  </a:lnTo>
                  <a:lnTo>
                    <a:pt x="8981901" y="1120983"/>
                  </a:lnTo>
                  <a:lnTo>
                    <a:pt x="8946629" y="11281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05501" y="4578378"/>
              <a:ext cx="936625" cy="1128395"/>
            </a:xfrm>
            <a:custGeom>
              <a:avLst/>
              <a:gdLst/>
              <a:ahLst/>
              <a:cxnLst/>
              <a:rect l="l" t="t" r="r" b="b"/>
              <a:pathLst>
                <a:path w="936625" h="1128395">
                  <a:moveTo>
                    <a:pt x="831329" y="1128130"/>
                  </a:moveTo>
                  <a:lnTo>
                    <a:pt x="107168" y="1128130"/>
                  </a:lnTo>
                  <a:lnTo>
                    <a:pt x="71895" y="1120983"/>
                  </a:lnTo>
                  <a:lnTo>
                    <a:pt x="34504" y="1095742"/>
                  </a:lnTo>
                  <a:lnTo>
                    <a:pt x="9263" y="1058351"/>
                  </a:lnTo>
                  <a:lnTo>
                    <a:pt x="0" y="1012633"/>
                  </a:lnTo>
                  <a:lnTo>
                    <a:pt x="0" y="117613"/>
                  </a:lnTo>
                  <a:lnTo>
                    <a:pt x="9263" y="71895"/>
                  </a:lnTo>
                  <a:lnTo>
                    <a:pt x="34504" y="34503"/>
                  </a:lnTo>
                  <a:lnTo>
                    <a:pt x="71895" y="9263"/>
                  </a:lnTo>
                  <a:lnTo>
                    <a:pt x="117613" y="0"/>
                  </a:lnTo>
                  <a:lnTo>
                    <a:pt x="820884" y="0"/>
                  </a:lnTo>
                  <a:lnTo>
                    <a:pt x="866601" y="9263"/>
                  </a:lnTo>
                  <a:lnTo>
                    <a:pt x="903993" y="34503"/>
                  </a:lnTo>
                  <a:lnTo>
                    <a:pt x="929234" y="71895"/>
                  </a:lnTo>
                  <a:lnTo>
                    <a:pt x="936108" y="105819"/>
                  </a:lnTo>
                  <a:lnTo>
                    <a:pt x="936108" y="1024427"/>
                  </a:lnTo>
                  <a:lnTo>
                    <a:pt x="929234" y="1058351"/>
                  </a:lnTo>
                  <a:lnTo>
                    <a:pt x="903993" y="1095742"/>
                  </a:lnTo>
                  <a:lnTo>
                    <a:pt x="866601" y="1120983"/>
                  </a:lnTo>
                  <a:lnTo>
                    <a:pt x="831329" y="11281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8205501" y="6035733"/>
            <a:ext cx="9453880" cy="1764664"/>
            <a:chOff x="8205501" y="6035733"/>
            <a:chExt cx="9453880" cy="1764664"/>
          </a:xfrm>
        </p:grpSpPr>
        <p:sp>
          <p:nvSpPr>
            <p:cNvPr id="13" name="object 13"/>
            <p:cNvSpPr/>
            <p:nvPr/>
          </p:nvSpPr>
          <p:spPr>
            <a:xfrm>
              <a:off x="8205501" y="6035733"/>
              <a:ext cx="9453880" cy="1764664"/>
            </a:xfrm>
            <a:custGeom>
              <a:avLst/>
              <a:gdLst/>
              <a:ahLst/>
              <a:cxnLst/>
              <a:rect l="l" t="t" r="r" b="b"/>
              <a:pathLst>
                <a:path w="9453880" h="1764665">
                  <a:moveTo>
                    <a:pt x="9341003" y="1764203"/>
                  </a:moveTo>
                  <a:lnTo>
                    <a:pt x="112616" y="1764203"/>
                  </a:lnTo>
                  <a:lnTo>
                    <a:pt x="71895" y="1755952"/>
                  </a:lnTo>
                  <a:lnTo>
                    <a:pt x="34503" y="1730712"/>
                  </a:lnTo>
                  <a:lnTo>
                    <a:pt x="9263" y="1693320"/>
                  </a:lnTo>
                  <a:lnTo>
                    <a:pt x="0" y="1647604"/>
                  </a:lnTo>
                  <a:lnTo>
                    <a:pt x="0" y="117611"/>
                  </a:lnTo>
                  <a:lnTo>
                    <a:pt x="9263" y="71895"/>
                  </a:lnTo>
                  <a:lnTo>
                    <a:pt x="34503" y="34503"/>
                  </a:lnTo>
                  <a:lnTo>
                    <a:pt x="71895" y="9263"/>
                  </a:lnTo>
                  <a:lnTo>
                    <a:pt x="117613" y="0"/>
                  </a:lnTo>
                  <a:lnTo>
                    <a:pt x="9336006" y="0"/>
                  </a:lnTo>
                  <a:lnTo>
                    <a:pt x="9381723" y="9263"/>
                  </a:lnTo>
                  <a:lnTo>
                    <a:pt x="9419115" y="34503"/>
                  </a:lnTo>
                  <a:lnTo>
                    <a:pt x="9444355" y="71895"/>
                  </a:lnTo>
                  <a:lnTo>
                    <a:pt x="9453619" y="117611"/>
                  </a:lnTo>
                  <a:lnTo>
                    <a:pt x="9453619" y="1647604"/>
                  </a:lnTo>
                  <a:lnTo>
                    <a:pt x="9444355" y="1693320"/>
                  </a:lnTo>
                  <a:lnTo>
                    <a:pt x="9419115" y="1730712"/>
                  </a:lnTo>
                  <a:lnTo>
                    <a:pt x="9381723" y="1755952"/>
                  </a:lnTo>
                  <a:lnTo>
                    <a:pt x="9341003" y="1764203"/>
                  </a:lnTo>
                  <a:close/>
                </a:path>
              </a:pathLst>
            </a:custGeom>
            <a:solidFill>
              <a:srgbClr val="000000">
                <a:alpha val="862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05502" y="6036802"/>
              <a:ext cx="9152255" cy="1763395"/>
            </a:xfrm>
            <a:custGeom>
              <a:avLst/>
              <a:gdLst/>
              <a:ahLst/>
              <a:cxnLst/>
              <a:rect l="l" t="t" r="r" b="b"/>
              <a:pathLst>
                <a:path w="9152255" h="1763395">
                  <a:moveTo>
                    <a:pt x="9020713" y="1763080"/>
                  </a:moveTo>
                  <a:lnTo>
                    <a:pt x="130976" y="1763080"/>
                  </a:lnTo>
                  <a:lnTo>
                    <a:pt x="80064" y="1752764"/>
                  </a:lnTo>
                  <a:lnTo>
                    <a:pt x="38424" y="1724655"/>
                  </a:lnTo>
                  <a:lnTo>
                    <a:pt x="10316" y="1683015"/>
                  </a:lnTo>
                  <a:lnTo>
                    <a:pt x="0" y="1632102"/>
                  </a:lnTo>
                  <a:lnTo>
                    <a:pt x="0" y="130977"/>
                  </a:lnTo>
                  <a:lnTo>
                    <a:pt x="10316" y="80064"/>
                  </a:lnTo>
                  <a:lnTo>
                    <a:pt x="38424" y="38424"/>
                  </a:lnTo>
                  <a:lnTo>
                    <a:pt x="80064" y="10316"/>
                  </a:lnTo>
                  <a:lnTo>
                    <a:pt x="130976" y="0"/>
                  </a:lnTo>
                  <a:lnTo>
                    <a:pt x="9020713" y="0"/>
                  </a:lnTo>
                  <a:lnTo>
                    <a:pt x="9071625" y="10316"/>
                  </a:lnTo>
                  <a:lnTo>
                    <a:pt x="9113266" y="38424"/>
                  </a:lnTo>
                  <a:lnTo>
                    <a:pt x="9141374" y="80064"/>
                  </a:lnTo>
                  <a:lnTo>
                    <a:pt x="9151690" y="130977"/>
                  </a:lnTo>
                  <a:lnTo>
                    <a:pt x="9151690" y="1632102"/>
                  </a:lnTo>
                  <a:lnTo>
                    <a:pt x="9141374" y="1683015"/>
                  </a:lnTo>
                  <a:lnTo>
                    <a:pt x="9113266" y="1724655"/>
                  </a:lnTo>
                  <a:lnTo>
                    <a:pt x="9071625" y="1752764"/>
                  </a:lnTo>
                  <a:lnTo>
                    <a:pt x="9020713" y="1763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205501" y="6036801"/>
              <a:ext cx="936625" cy="1692275"/>
            </a:xfrm>
            <a:custGeom>
              <a:avLst/>
              <a:gdLst/>
              <a:ahLst/>
              <a:cxnLst/>
              <a:rect l="l" t="t" r="r" b="b"/>
              <a:pathLst>
                <a:path w="936625" h="1692275">
                  <a:moveTo>
                    <a:pt x="835040" y="1692195"/>
                  </a:moveTo>
                  <a:lnTo>
                    <a:pt x="103457" y="1692195"/>
                  </a:lnTo>
                  <a:lnTo>
                    <a:pt x="71895" y="1685800"/>
                  </a:lnTo>
                  <a:lnTo>
                    <a:pt x="34504" y="1660559"/>
                  </a:lnTo>
                  <a:lnTo>
                    <a:pt x="9263" y="1623168"/>
                  </a:lnTo>
                  <a:lnTo>
                    <a:pt x="0" y="1577450"/>
                  </a:lnTo>
                  <a:lnTo>
                    <a:pt x="0" y="117613"/>
                  </a:lnTo>
                  <a:lnTo>
                    <a:pt x="9263" y="71895"/>
                  </a:lnTo>
                  <a:lnTo>
                    <a:pt x="34504" y="34504"/>
                  </a:lnTo>
                  <a:lnTo>
                    <a:pt x="71895" y="9263"/>
                  </a:lnTo>
                  <a:lnTo>
                    <a:pt x="117613" y="0"/>
                  </a:lnTo>
                  <a:lnTo>
                    <a:pt x="820884" y="0"/>
                  </a:lnTo>
                  <a:lnTo>
                    <a:pt x="866601" y="9263"/>
                  </a:lnTo>
                  <a:lnTo>
                    <a:pt x="903993" y="34504"/>
                  </a:lnTo>
                  <a:lnTo>
                    <a:pt x="929234" y="71895"/>
                  </a:lnTo>
                  <a:lnTo>
                    <a:pt x="936108" y="105819"/>
                  </a:lnTo>
                  <a:lnTo>
                    <a:pt x="936108" y="1589244"/>
                  </a:lnTo>
                  <a:lnTo>
                    <a:pt x="929234" y="1623168"/>
                  </a:lnTo>
                  <a:lnTo>
                    <a:pt x="903993" y="1660559"/>
                  </a:lnTo>
                  <a:lnTo>
                    <a:pt x="866601" y="1685800"/>
                  </a:lnTo>
                  <a:lnTo>
                    <a:pt x="835040" y="1692195"/>
                  </a:lnTo>
                  <a:close/>
                </a:path>
              </a:pathLst>
            </a:custGeom>
            <a:solidFill>
              <a:srgbClr val="1818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8205501" y="8128054"/>
            <a:ext cx="9049385" cy="1128395"/>
            <a:chOff x="8205501" y="8128054"/>
            <a:chExt cx="9049385" cy="1128395"/>
          </a:xfrm>
        </p:grpSpPr>
        <p:sp>
          <p:nvSpPr>
            <p:cNvPr id="17" name="object 17"/>
            <p:cNvSpPr/>
            <p:nvPr/>
          </p:nvSpPr>
          <p:spPr>
            <a:xfrm>
              <a:off x="8205501" y="8128054"/>
              <a:ext cx="9049385" cy="1128395"/>
            </a:xfrm>
            <a:custGeom>
              <a:avLst/>
              <a:gdLst/>
              <a:ahLst/>
              <a:cxnLst/>
              <a:rect l="l" t="t" r="r" b="b"/>
              <a:pathLst>
                <a:path w="9049385" h="1128395">
                  <a:moveTo>
                    <a:pt x="8946628" y="1128130"/>
                  </a:moveTo>
                  <a:lnTo>
                    <a:pt x="107168" y="1128130"/>
                  </a:lnTo>
                  <a:lnTo>
                    <a:pt x="71895" y="1120983"/>
                  </a:lnTo>
                  <a:lnTo>
                    <a:pt x="34504" y="1095742"/>
                  </a:lnTo>
                  <a:lnTo>
                    <a:pt x="9263" y="1058351"/>
                  </a:lnTo>
                  <a:lnTo>
                    <a:pt x="0" y="1012633"/>
                  </a:lnTo>
                  <a:lnTo>
                    <a:pt x="0" y="117613"/>
                  </a:lnTo>
                  <a:lnTo>
                    <a:pt x="9263" y="71895"/>
                  </a:lnTo>
                  <a:lnTo>
                    <a:pt x="34504" y="34504"/>
                  </a:lnTo>
                  <a:lnTo>
                    <a:pt x="71895" y="9263"/>
                  </a:lnTo>
                  <a:lnTo>
                    <a:pt x="117613" y="0"/>
                  </a:lnTo>
                  <a:lnTo>
                    <a:pt x="8936184" y="0"/>
                  </a:lnTo>
                  <a:lnTo>
                    <a:pt x="8981901" y="9263"/>
                  </a:lnTo>
                  <a:lnTo>
                    <a:pt x="9019293" y="34504"/>
                  </a:lnTo>
                  <a:lnTo>
                    <a:pt x="9044534" y="71895"/>
                  </a:lnTo>
                  <a:lnTo>
                    <a:pt x="9049046" y="94163"/>
                  </a:lnTo>
                  <a:lnTo>
                    <a:pt x="9049046" y="1036083"/>
                  </a:lnTo>
                  <a:lnTo>
                    <a:pt x="9044534" y="1058351"/>
                  </a:lnTo>
                  <a:lnTo>
                    <a:pt x="9019293" y="1095742"/>
                  </a:lnTo>
                  <a:lnTo>
                    <a:pt x="8981901" y="1120983"/>
                  </a:lnTo>
                  <a:lnTo>
                    <a:pt x="8946628" y="11281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205501" y="8128054"/>
              <a:ext cx="936625" cy="1128395"/>
            </a:xfrm>
            <a:custGeom>
              <a:avLst/>
              <a:gdLst/>
              <a:ahLst/>
              <a:cxnLst/>
              <a:rect l="l" t="t" r="r" b="b"/>
              <a:pathLst>
                <a:path w="936625" h="1128395">
                  <a:moveTo>
                    <a:pt x="831329" y="1128130"/>
                  </a:moveTo>
                  <a:lnTo>
                    <a:pt x="107168" y="1128130"/>
                  </a:lnTo>
                  <a:lnTo>
                    <a:pt x="71895" y="1120983"/>
                  </a:lnTo>
                  <a:lnTo>
                    <a:pt x="34504" y="1095742"/>
                  </a:lnTo>
                  <a:lnTo>
                    <a:pt x="9263" y="1058351"/>
                  </a:lnTo>
                  <a:lnTo>
                    <a:pt x="0" y="1012633"/>
                  </a:lnTo>
                  <a:lnTo>
                    <a:pt x="0" y="117613"/>
                  </a:lnTo>
                  <a:lnTo>
                    <a:pt x="9263" y="71895"/>
                  </a:lnTo>
                  <a:lnTo>
                    <a:pt x="34504" y="34504"/>
                  </a:lnTo>
                  <a:lnTo>
                    <a:pt x="71895" y="9263"/>
                  </a:lnTo>
                  <a:lnTo>
                    <a:pt x="117613" y="0"/>
                  </a:lnTo>
                  <a:lnTo>
                    <a:pt x="820884" y="0"/>
                  </a:lnTo>
                  <a:lnTo>
                    <a:pt x="866601" y="9263"/>
                  </a:lnTo>
                  <a:lnTo>
                    <a:pt x="903993" y="34504"/>
                  </a:lnTo>
                  <a:lnTo>
                    <a:pt x="929234" y="71895"/>
                  </a:lnTo>
                  <a:lnTo>
                    <a:pt x="936108" y="105819"/>
                  </a:lnTo>
                  <a:lnTo>
                    <a:pt x="936108" y="1024427"/>
                  </a:lnTo>
                  <a:lnTo>
                    <a:pt x="929234" y="1058351"/>
                  </a:lnTo>
                  <a:lnTo>
                    <a:pt x="903993" y="1095742"/>
                  </a:lnTo>
                  <a:lnTo>
                    <a:pt x="866601" y="1120983"/>
                  </a:lnTo>
                  <a:lnTo>
                    <a:pt x="831329" y="11281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2652583" y="6126294"/>
            <a:ext cx="4289425" cy="161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100"/>
              </a:spcBef>
            </a:pPr>
            <a:r>
              <a:rPr sz="2250" spc="-70" dirty="0">
                <a:latin typeface="Verdana"/>
                <a:cs typeface="Verdana"/>
              </a:rPr>
              <a:t>L</a:t>
            </a:r>
            <a:r>
              <a:rPr sz="2250" spc="-110" dirty="0">
                <a:latin typeface="Verdana"/>
                <a:cs typeface="Verdana"/>
              </a:rPr>
              <a:t>i</a:t>
            </a:r>
            <a:r>
              <a:rPr sz="2250" spc="-135" dirty="0">
                <a:latin typeface="Verdana"/>
                <a:cs typeface="Verdana"/>
              </a:rPr>
              <a:t>n</a:t>
            </a:r>
            <a:r>
              <a:rPr sz="2250" spc="70" dirty="0">
                <a:latin typeface="Verdana"/>
                <a:cs typeface="Verdana"/>
              </a:rPr>
              <a:t>e</a:t>
            </a:r>
            <a:r>
              <a:rPr sz="2250" spc="-60" dirty="0">
                <a:latin typeface="Verdana"/>
                <a:cs typeface="Verdana"/>
              </a:rPr>
              <a:t>a</a:t>
            </a:r>
            <a:r>
              <a:rPr sz="2250" spc="-150" dirty="0">
                <a:latin typeface="Verdana"/>
                <a:cs typeface="Verdana"/>
              </a:rPr>
              <a:t>r</a:t>
            </a:r>
            <a:r>
              <a:rPr sz="2250" spc="-165" dirty="0">
                <a:latin typeface="Verdana"/>
                <a:cs typeface="Verdana"/>
              </a:rPr>
              <a:t> </a:t>
            </a:r>
            <a:r>
              <a:rPr sz="2250" spc="-85" dirty="0">
                <a:latin typeface="Verdana"/>
                <a:cs typeface="Verdana"/>
              </a:rPr>
              <a:t>R</a:t>
            </a:r>
            <a:r>
              <a:rPr sz="2250" spc="70" dirty="0">
                <a:latin typeface="Verdana"/>
                <a:cs typeface="Verdana"/>
              </a:rPr>
              <a:t>e</a:t>
            </a:r>
            <a:r>
              <a:rPr sz="2250" spc="20" dirty="0">
                <a:latin typeface="Verdana"/>
                <a:cs typeface="Verdana"/>
              </a:rPr>
              <a:t>g</a:t>
            </a:r>
            <a:r>
              <a:rPr sz="2250" spc="-150" dirty="0">
                <a:latin typeface="Verdana"/>
                <a:cs typeface="Verdana"/>
              </a:rPr>
              <a:t>r</a:t>
            </a:r>
            <a:r>
              <a:rPr sz="2250" spc="70" dirty="0">
                <a:latin typeface="Verdana"/>
                <a:cs typeface="Verdana"/>
              </a:rPr>
              <a:t>e</a:t>
            </a:r>
            <a:r>
              <a:rPr sz="2250" spc="75" dirty="0">
                <a:latin typeface="Verdana"/>
                <a:cs typeface="Verdana"/>
              </a:rPr>
              <a:t>ss</a:t>
            </a:r>
            <a:r>
              <a:rPr sz="2250" spc="-110" dirty="0">
                <a:latin typeface="Verdana"/>
                <a:cs typeface="Verdana"/>
              </a:rPr>
              <a:t>i</a:t>
            </a:r>
            <a:r>
              <a:rPr sz="2250" spc="65" dirty="0">
                <a:latin typeface="Verdana"/>
                <a:cs typeface="Verdana"/>
              </a:rPr>
              <a:t>o</a:t>
            </a:r>
            <a:r>
              <a:rPr sz="2250" spc="-135" dirty="0">
                <a:latin typeface="Verdana"/>
                <a:cs typeface="Verdana"/>
              </a:rPr>
              <a:t>n</a:t>
            </a:r>
            <a:r>
              <a:rPr sz="2250" spc="-215" dirty="0">
                <a:latin typeface="Verdana"/>
                <a:cs typeface="Verdana"/>
              </a:rPr>
              <a:t>,</a:t>
            </a:r>
            <a:r>
              <a:rPr sz="2250" spc="-85" dirty="0">
                <a:latin typeface="Verdana"/>
                <a:cs typeface="Verdana"/>
              </a:rPr>
              <a:t>R</a:t>
            </a:r>
            <a:r>
              <a:rPr sz="2250" spc="-60" dirty="0">
                <a:latin typeface="Verdana"/>
                <a:cs typeface="Verdana"/>
              </a:rPr>
              <a:t>a</a:t>
            </a:r>
            <a:r>
              <a:rPr sz="2250" spc="-135" dirty="0">
                <a:latin typeface="Verdana"/>
                <a:cs typeface="Verdana"/>
              </a:rPr>
              <a:t>n</a:t>
            </a:r>
            <a:r>
              <a:rPr sz="2250" spc="15" dirty="0">
                <a:latin typeface="Verdana"/>
                <a:cs typeface="Verdana"/>
              </a:rPr>
              <a:t>d</a:t>
            </a:r>
            <a:r>
              <a:rPr sz="2250" spc="65" dirty="0">
                <a:latin typeface="Verdana"/>
                <a:cs typeface="Verdana"/>
              </a:rPr>
              <a:t>o</a:t>
            </a:r>
            <a:r>
              <a:rPr sz="2250" spc="-100" dirty="0">
                <a:latin typeface="Verdana"/>
                <a:cs typeface="Verdana"/>
              </a:rPr>
              <a:t>m  </a:t>
            </a:r>
            <a:r>
              <a:rPr sz="2250" spc="5" dirty="0">
                <a:latin typeface="Verdana"/>
                <a:cs typeface="Verdana"/>
              </a:rPr>
              <a:t>Forest </a:t>
            </a:r>
            <a:r>
              <a:rPr sz="2250" spc="10" dirty="0">
                <a:latin typeface="Verdana"/>
                <a:cs typeface="Verdana"/>
              </a:rPr>
              <a:t> </a:t>
            </a:r>
            <a:r>
              <a:rPr sz="2250" spc="-25" dirty="0">
                <a:latin typeface="Verdana"/>
                <a:cs typeface="Verdana"/>
              </a:rPr>
              <a:t>Regressor,XGBoost,Polynomia </a:t>
            </a:r>
            <a:r>
              <a:rPr sz="2250" spc="-35" dirty="0">
                <a:latin typeface="Verdana"/>
                <a:cs typeface="Verdana"/>
              </a:rPr>
              <a:t> </a:t>
            </a:r>
            <a:r>
              <a:rPr sz="2250" spc="-25" dirty="0">
                <a:latin typeface="Verdana"/>
                <a:cs typeface="Verdana"/>
              </a:rPr>
              <a:t>Refression(degree</a:t>
            </a:r>
            <a:r>
              <a:rPr sz="2250" spc="-170" dirty="0">
                <a:latin typeface="Verdana"/>
                <a:cs typeface="Verdana"/>
              </a:rPr>
              <a:t> </a:t>
            </a:r>
            <a:r>
              <a:rPr sz="2250" spc="-100" dirty="0">
                <a:latin typeface="Verdana"/>
                <a:cs typeface="Verdana"/>
              </a:rPr>
              <a:t>2,3)l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750476" y="379224"/>
            <a:ext cx="4465320" cy="161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100"/>
              </a:spcBef>
            </a:pPr>
            <a:r>
              <a:rPr sz="2250" spc="40" dirty="0">
                <a:latin typeface="Verdana"/>
                <a:cs typeface="Verdana"/>
              </a:rPr>
              <a:t>T</a:t>
            </a:r>
            <a:r>
              <a:rPr sz="2250" spc="65" dirty="0">
                <a:latin typeface="Verdana"/>
                <a:cs typeface="Verdana"/>
              </a:rPr>
              <a:t>o</a:t>
            </a:r>
            <a:r>
              <a:rPr sz="2250" spc="-165" dirty="0">
                <a:latin typeface="Verdana"/>
                <a:cs typeface="Verdana"/>
              </a:rPr>
              <a:t> </a:t>
            </a:r>
            <a:r>
              <a:rPr sz="2250" spc="-175" dirty="0">
                <a:latin typeface="Verdana"/>
                <a:cs typeface="Verdana"/>
              </a:rPr>
              <a:t>m</a:t>
            </a:r>
            <a:r>
              <a:rPr sz="2250" spc="-60" dirty="0">
                <a:latin typeface="Verdana"/>
                <a:cs typeface="Verdana"/>
              </a:rPr>
              <a:t>a</a:t>
            </a:r>
            <a:r>
              <a:rPr sz="2250" spc="-90" dirty="0">
                <a:latin typeface="Verdana"/>
                <a:cs typeface="Verdana"/>
              </a:rPr>
              <a:t>k</a:t>
            </a:r>
            <a:r>
              <a:rPr sz="2250" spc="70" dirty="0">
                <a:latin typeface="Verdana"/>
                <a:cs typeface="Verdana"/>
              </a:rPr>
              <a:t>e</a:t>
            </a:r>
            <a:r>
              <a:rPr sz="2250" spc="-165" dirty="0">
                <a:latin typeface="Verdana"/>
                <a:cs typeface="Verdana"/>
              </a:rPr>
              <a:t> </a:t>
            </a:r>
            <a:r>
              <a:rPr sz="2250" spc="65" dirty="0">
                <a:latin typeface="Verdana"/>
                <a:cs typeface="Verdana"/>
              </a:rPr>
              <a:t>o</a:t>
            </a:r>
            <a:r>
              <a:rPr sz="2250" spc="-130" dirty="0">
                <a:latin typeface="Verdana"/>
                <a:cs typeface="Verdana"/>
              </a:rPr>
              <a:t>u</a:t>
            </a:r>
            <a:r>
              <a:rPr sz="2250" spc="-150" dirty="0">
                <a:latin typeface="Verdana"/>
                <a:cs typeface="Verdana"/>
              </a:rPr>
              <a:t>r</a:t>
            </a:r>
            <a:r>
              <a:rPr sz="2250" spc="-165" dirty="0">
                <a:latin typeface="Verdana"/>
                <a:cs typeface="Verdana"/>
              </a:rPr>
              <a:t> </a:t>
            </a:r>
            <a:r>
              <a:rPr sz="2250" spc="70" dirty="0">
                <a:latin typeface="Verdana"/>
                <a:cs typeface="Verdana"/>
              </a:rPr>
              <a:t>e</a:t>
            </a:r>
            <a:r>
              <a:rPr sz="2250" spc="-170" dirty="0">
                <a:latin typeface="Verdana"/>
                <a:cs typeface="Verdana"/>
              </a:rPr>
              <a:t>v</a:t>
            </a:r>
            <a:r>
              <a:rPr sz="2250" spc="-60" dirty="0">
                <a:latin typeface="Verdana"/>
                <a:cs typeface="Verdana"/>
              </a:rPr>
              <a:t>a</a:t>
            </a:r>
            <a:r>
              <a:rPr sz="2250" dirty="0">
                <a:latin typeface="Verdana"/>
                <a:cs typeface="Verdana"/>
              </a:rPr>
              <a:t>l</a:t>
            </a:r>
            <a:r>
              <a:rPr sz="2250" spc="-130" dirty="0">
                <a:latin typeface="Verdana"/>
                <a:cs typeface="Verdana"/>
              </a:rPr>
              <a:t>u</a:t>
            </a:r>
            <a:r>
              <a:rPr sz="2250" spc="-60" dirty="0">
                <a:latin typeface="Verdana"/>
                <a:cs typeface="Verdana"/>
              </a:rPr>
              <a:t>a</a:t>
            </a:r>
            <a:r>
              <a:rPr sz="2250" spc="-80" dirty="0">
                <a:latin typeface="Verdana"/>
                <a:cs typeface="Verdana"/>
              </a:rPr>
              <a:t>t</a:t>
            </a:r>
            <a:r>
              <a:rPr sz="2250" spc="-110" dirty="0">
                <a:latin typeface="Verdana"/>
                <a:cs typeface="Verdana"/>
              </a:rPr>
              <a:t>i</a:t>
            </a:r>
            <a:r>
              <a:rPr sz="2250" spc="65" dirty="0">
                <a:latin typeface="Verdana"/>
                <a:cs typeface="Verdana"/>
              </a:rPr>
              <a:t>o</a:t>
            </a:r>
            <a:r>
              <a:rPr sz="2250" spc="-135" dirty="0">
                <a:latin typeface="Verdana"/>
                <a:cs typeface="Verdana"/>
              </a:rPr>
              <a:t>n</a:t>
            </a:r>
            <a:r>
              <a:rPr sz="2250" spc="75" dirty="0">
                <a:latin typeface="Verdana"/>
                <a:cs typeface="Verdana"/>
              </a:rPr>
              <a:t>s</a:t>
            </a:r>
            <a:r>
              <a:rPr sz="2250" spc="-165" dirty="0">
                <a:latin typeface="Verdana"/>
                <a:cs typeface="Verdana"/>
              </a:rPr>
              <a:t> </a:t>
            </a:r>
            <a:r>
              <a:rPr sz="2250" spc="15" dirty="0">
                <a:latin typeface="Verdana"/>
                <a:cs typeface="Verdana"/>
              </a:rPr>
              <a:t>b</a:t>
            </a:r>
            <a:r>
              <a:rPr sz="2250" spc="-60" dirty="0">
                <a:latin typeface="Verdana"/>
                <a:cs typeface="Verdana"/>
              </a:rPr>
              <a:t>a</a:t>
            </a:r>
            <a:r>
              <a:rPr sz="2250" spc="75" dirty="0">
                <a:latin typeface="Verdana"/>
                <a:cs typeface="Verdana"/>
              </a:rPr>
              <a:t>s</a:t>
            </a:r>
            <a:r>
              <a:rPr sz="2250" spc="70" dirty="0">
                <a:latin typeface="Verdana"/>
                <a:cs typeface="Verdana"/>
              </a:rPr>
              <a:t>e</a:t>
            </a:r>
            <a:r>
              <a:rPr sz="2250" spc="10" dirty="0">
                <a:latin typeface="Verdana"/>
                <a:cs typeface="Verdana"/>
              </a:rPr>
              <a:t>d  </a:t>
            </a:r>
            <a:r>
              <a:rPr sz="2250" spc="65" dirty="0">
                <a:latin typeface="Verdana"/>
                <a:cs typeface="Verdana"/>
              </a:rPr>
              <a:t>o</a:t>
            </a:r>
            <a:r>
              <a:rPr sz="2250" spc="-135" dirty="0">
                <a:latin typeface="Verdana"/>
                <a:cs typeface="Verdana"/>
              </a:rPr>
              <a:t>n</a:t>
            </a:r>
            <a:r>
              <a:rPr sz="2250" spc="-165" dirty="0">
                <a:latin typeface="Verdana"/>
                <a:cs typeface="Verdana"/>
              </a:rPr>
              <a:t> </a:t>
            </a:r>
            <a:r>
              <a:rPr sz="2250" spc="70" dirty="0">
                <a:latin typeface="Verdana"/>
                <a:cs typeface="Verdana"/>
              </a:rPr>
              <a:t>e</a:t>
            </a:r>
            <a:r>
              <a:rPr sz="2250" spc="-170" dirty="0">
                <a:latin typeface="Verdana"/>
                <a:cs typeface="Verdana"/>
              </a:rPr>
              <a:t>v</a:t>
            </a:r>
            <a:r>
              <a:rPr sz="2250" spc="70" dirty="0">
                <a:latin typeface="Verdana"/>
                <a:cs typeface="Verdana"/>
              </a:rPr>
              <a:t>e</a:t>
            </a:r>
            <a:r>
              <a:rPr sz="2250" spc="-150" dirty="0">
                <a:latin typeface="Verdana"/>
                <a:cs typeface="Verdana"/>
              </a:rPr>
              <a:t>r</a:t>
            </a:r>
            <a:r>
              <a:rPr sz="2250" spc="-105" dirty="0">
                <a:latin typeface="Verdana"/>
                <a:cs typeface="Verdana"/>
              </a:rPr>
              <a:t>y</a:t>
            </a:r>
            <a:r>
              <a:rPr sz="2250" spc="-165" dirty="0">
                <a:latin typeface="Verdana"/>
                <a:cs typeface="Verdana"/>
              </a:rPr>
              <a:t> </a:t>
            </a:r>
            <a:r>
              <a:rPr sz="2250" spc="15" dirty="0">
                <a:latin typeface="Verdana"/>
                <a:cs typeface="Verdana"/>
              </a:rPr>
              <a:t>b</a:t>
            </a:r>
            <a:r>
              <a:rPr sz="2250" spc="-60" dirty="0">
                <a:latin typeface="Verdana"/>
                <a:cs typeface="Verdana"/>
              </a:rPr>
              <a:t>a</a:t>
            </a:r>
            <a:r>
              <a:rPr sz="2250" spc="75" dirty="0">
                <a:latin typeface="Verdana"/>
                <a:cs typeface="Verdana"/>
              </a:rPr>
              <a:t>s</a:t>
            </a:r>
            <a:r>
              <a:rPr sz="2250" spc="-110" dirty="0">
                <a:latin typeface="Verdana"/>
                <a:cs typeface="Verdana"/>
              </a:rPr>
              <a:t>i</a:t>
            </a:r>
            <a:r>
              <a:rPr sz="2250" spc="175" dirty="0">
                <a:latin typeface="Verdana"/>
                <a:cs typeface="Verdana"/>
              </a:rPr>
              <a:t>c</a:t>
            </a:r>
            <a:r>
              <a:rPr sz="2250" spc="-165" dirty="0">
                <a:latin typeface="Verdana"/>
                <a:cs typeface="Verdana"/>
              </a:rPr>
              <a:t> </a:t>
            </a:r>
            <a:r>
              <a:rPr sz="2250" spc="15" dirty="0">
                <a:latin typeface="Verdana"/>
                <a:cs typeface="Verdana"/>
              </a:rPr>
              <a:t>p</a:t>
            </a:r>
            <a:r>
              <a:rPr sz="2250" spc="-60" dirty="0">
                <a:latin typeface="Verdana"/>
                <a:cs typeface="Verdana"/>
              </a:rPr>
              <a:t>a</a:t>
            </a:r>
            <a:r>
              <a:rPr sz="2250" spc="-150" dirty="0">
                <a:latin typeface="Verdana"/>
                <a:cs typeface="Verdana"/>
              </a:rPr>
              <a:t>r</a:t>
            </a:r>
            <a:r>
              <a:rPr sz="2250" spc="-60" dirty="0">
                <a:latin typeface="Verdana"/>
                <a:cs typeface="Verdana"/>
              </a:rPr>
              <a:t>a</a:t>
            </a:r>
            <a:r>
              <a:rPr sz="2250" spc="-175" dirty="0">
                <a:latin typeface="Verdana"/>
                <a:cs typeface="Verdana"/>
              </a:rPr>
              <a:t>m</a:t>
            </a:r>
            <a:r>
              <a:rPr sz="2250" spc="70" dirty="0">
                <a:latin typeface="Verdana"/>
                <a:cs typeface="Verdana"/>
              </a:rPr>
              <a:t>e</a:t>
            </a:r>
            <a:r>
              <a:rPr sz="2250" spc="-80" dirty="0">
                <a:latin typeface="Verdana"/>
                <a:cs typeface="Verdana"/>
              </a:rPr>
              <a:t>t</a:t>
            </a:r>
            <a:r>
              <a:rPr sz="2250" spc="70" dirty="0">
                <a:latin typeface="Verdana"/>
                <a:cs typeface="Verdana"/>
              </a:rPr>
              <a:t>e</a:t>
            </a:r>
            <a:r>
              <a:rPr sz="2250" spc="-150" dirty="0">
                <a:latin typeface="Verdana"/>
                <a:cs typeface="Verdana"/>
              </a:rPr>
              <a:t>r</a:t>
            </a:r>
            <a:r>
              <a:rPr sz="2250" spc="-165" dirty="0">
                <a:latin typeface="Verdana"/>
                <a:cs typeface="Verdana"/>
              </a:rPr>
              <a:t> </a:t>
            </a:r>
            <a:r>
              <a:rPr sz="2250" spc="-80" dirty="0">
                <a:latin typeface="Verdana"/>
                <a:cs typeface="Verdana"/>
              </a:rPr>
              <a:t>t</a:t>
            </a:r>
            <a:r>
              <a:rPr sz="2250" spc="-130" dirty="0">
                <a:latin typeface="Verdana"/>
                <a:cs typeface="Verdana"/>
              </a:rPr>
              <a:t>h</a:t>
            </a:r>
            <a:r>
              <a:rPr sz="2250" spc="-60" dirty="0">
                <a:latin typeface="Verdana"/>
                <a:cs typeface="Verdana"/>
              </a:rPr>
              <a:t>a</a:t>
            </a:r>
            <a:r>
              <a:rPr sz="2250" spc="-80" dirty="0">
                <a:latin typeface="Verdana"/>
                <a:cs typeface="Verdana"/>
              </a:rPr>
              <a:t>t</a:t>
            </a:r>
            <a:r>
              <a:rPr sz="2250" spc="-165" dirty="0">
                <a:latin typeface="Verdana"/>
                <a:cs typeface="Verdana"/>
              </a:rPr>
              <a:t> </a:t>
            </a:r>
            <a:r>
              <a:rPr sz="2250" spc="-110" dirty="0">
                <a:latin typeface="Verdana"/>
                <a:cs typeface="Verdana"/>
              </a:rPr>
              <a:t>i</a:t>
            </a:r>
            <a:r>
              <a:rPr sz="2250" spc="60" dirty="0">
                <a:latin typeface="Verdana"/>
                <a:cs typeface="Verdana"/>
              </a:rPr>
              <a:t>s  </a:t>
            </a:r>
            <a:r>
              <a:rPr sz="2250" spc="175" dirty="0">
                <a:latin typeface="Verdana"/>
                <a:cs typeface="Verdana"/>
              </a:rPr>
              <a:t>c</a:t>
            </a:r>
            <a:r>
              <a:rPr sz="2250" spc="65" dirty="0">
                <a:latin typeface="Verdana"/>
                <a:cs typeface="Verdana"/>
              </a:rPr>
              <a:t>o</a:t>
            </a:r>
            <a:r>
              <a:rPr sz="2250" spc="-135" dirty="0">
                <a:latin typeface="Verdana"/>
                <a:cs typeface="Verdana"/>
              </a:rPr>
              <a:t>n</a:t>
            </a:r>
            <a:r>
              <a:rPr sz="2250" spc="75" dirty="0">
                <a:latin typeface="Verdana"/>
                <a:cs typeface="Verdana"/>
              </a:rPr>
              <a:t>s</a:t>
            </a:r>
            <a:r>
              <a:rPr sz="2250" spc="-110" dirty="0">
                <a:latin typeface="Verdana"/>
                <a:cs typeface="Verdana"/>
              </a:rPr>
              <a:t>i</a:t>
            </a:r>
            <a:r>
              <a:rPr sz="2250" spc="15" dirty="0">
                <a:latin typeface="Verdana"/>
                <a:cs typeface="Verdana"/>
              </a:rPr>
              <a:t>d</a:t>
            </a:r>
            <a:r>
              <a:rPr sz="2250" spc="70" dirty="0">
                <a:latin typeface="Verdana"/>
                <a:cs typeface="Verdana"/>
              </a:rPr>
              <a:t>e</a:t>
            </a:r>
            <a:r>
              <a:rPr sz="2250" spc="-150" dirty="0">
                <a:latin typeface="Verdana"/>
                <a:cs typeface="Verdana"/>
              </a:rPr>
              <a:t>r</a:t>
            </a:r>
            <a:r>
              <a:rPr sz="2250" spc="70" dirty="0">
                <a:latin typeface="Verdana"/>
                <a:cs typeface="Verdana"/>
              </a:rPr>
              <a:t>e</a:t>
            </a:r>
            <a:r>
              <a:rPr sz="2250" spc="15" dirty="0">
                <a:latin typeface="Verdana"/>
                <a:cs typeface="Verdana"/>
              </a:rPr>
              <a:t>d</a:t>
            </a:r>
            <a:r>
              <a:rPr sz="2250" spc="-165" dirty="0">
                <a:latin typeface="Verdana"/>
                <a:cs typeface="Verdana"/>
              </a:rPr>
              <a:t> </a:t>
            </a:r>
            <a:r>
              <a:rPr sz="2250" spc="-5" dirty="0">
                <a:latin typeface="Verdana"/>
                <a:cs typeface="Verdana"/>
              </a:rPr>
              <a:t>w</a:t>
            </a:r>
            <a:r>
              <a:rPr sz="2250" spc="-130" dirty="0">
                <a:latin typeface="Verdana"/>
                <a:cs typeface="Verdana"/>
              </a:rPr>
              <a:t>h</a:t>
            </a:r>
            <a:r>
              <a:rPr sz="2250" spc="-110" dirty="0">
                <a:latin typeface="Verdana"/>
                <a:cs typeface="Verdana"/>
              </a:rPr>
              <a:t>i</a:t>
            </a:r>
            <a:r>
              <a:rPr sz="2250" dirty="0">
                <a:latin typeface="Verdana"/>
                <a:cs typeface="Verdana"/>
              </a:rPr>
              <a:t>l</a:t>
            </a:r>
            <a:r>
              <a:rPr sz="2250" spc="70" dirty="0">
                <a:latin typeface="Verdana"/>
                <a:cs typeface="Verdana"/>
              </a:rPr>
              <a:t>e</a:t>
            </a:r>
            <a:r>
              <a:rPr sz="2250" spc="-165" dirty="0">
                <a:latin typeface="Verdana"/>
                <a:cs typeface="Verdana"/>
              </a:rPr>
              <a:t> </a:t>
            </a:r>
            <a:r>
              <a:rPr sz="2250" spc="15" dirty="0">
                <a:latin typeface="Verdana"/>
                <a:cs typeface="Verdana"/>
              </a:rPr>
              <a:t>d</a:t>
            </a:r>
            <a:r>
              <a:rPr sz="2250" spc="70" dirty="0">
                <a:latin typeface="Verdana"/>
                <a:cs typeface="Verdana"/>
              </a:rPr>
              <a:t>e</a:t>
            </a:r>
            <a:r>
              <a:rPr sz="2250" spc="-80" dirty="0">
                <a:latin typeface="Verdana"/>
                <a:cs typeface="Verdana"/>
              </a:rPr>
              <a:t>t</a:t>
            </a:r>
            <a:r>
              <a:rPr sz="2250" spc="70" dirty="0">
                <a:latin typeface="Verdana"/>
                <a:cs typeface="Verdana"/>
              </a:rPr>
              <a:t>e</a:t>
            </a:r>
            <a:r>
              <a:rPr sz="2250" spc="-150" dirty="0">
                <a:latin typeface="Verdana"/>
                <a:cs typeface="Verdana"/>
              </a:rPr>
              <a:t>r</a:t>
            </a:r>
            <a:r>
              <a:rPr sz="2250" spc="-175" dirty="0">
                <a:latin typeface="Verdana"/>
                <a:cs typeface="Verdana"/>
              </a:rPr>
              <a:t>m</a:t>
            </a:r>
            <a:r>
              <a:rPr sz="2250" spc="-110" dirty="0">
                <a:latin typeface="Verdana"/>
                <a:cs typeface="Verdana"/>
              </a:rPr>
              <a:t>i</a:t>
            </a:r>
            <a:r>
              <a:rPr sz="2250" spc="-135" dirty="0">
                <a:latin typeface="Verdana"/>
                <a:cs typeface="Verdana"/>
              </a:rPr>
              <a:t>n</a:t>
            </a:r>
            <a:r>
              <a:rPr sz="2250" spc="-110" dirty="0">
                <a:latin typeface="Verdana"/>
                <a:cs typeface="Verdana"/>
              </a:rPr>
              <a:t>i</a:t>
            </a:r>
            <a:r>
              <a:rPr sz="2250" spc="-135" dirty="0">
                <a:latin typeface="Verdana"/>
                <a:cs typeface="Verdana"/>
              </a:rPr>
              <a:t>n</a:t>
            </a:r>
            <a:r>
              <a:rPr sz="2250" spc="15" dirty="0">
                <a:latin typeface="Verdana"/>
                <a:cs typeface="Verdana"/>
              </a:rPr>
              <a:t>g  </a:t>
            </a:r>
            <a:r>
              <a:rPr sz="2250" dirty="0">
                <a:latin typeface="Verdana"/>
                <a:cs typeface="Verdana"/>
              </a:rPr>
              <a:t>price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187745" y="922711"/>
            <a:ext cx="470534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b="1" spc="114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3100" b="1" spc="-57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3100">
              <a:latin typeface="Tahoma"/>
              <a:cs typeface="Tahom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9415331" y="810128"/>
            <a:ext cx="112204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105" dirty="0">
                <a:solidFill>
                  <a:srgbClr val="000000"/>
                </a:solidFill>
              </a:rPr>
              <a:t>A</a:t>
            </a:r>
            <a:r>
              <a:rPr sz="4500" spc="-925" dirty="0">
                <a:solidFill>
                  <a:srgbClr val="000000"/>
                </a:solidFill>
              </a:rPr>
              <a:t>I</a:t>
            </a:r>
            <a:r>
              <a:rPr sz="4500" spc="160" dirty="0">
                <a:solidFill>
                  <a:srgbClr val="000000"/>
                </a:solidFill>
              </a:rPr>
              <a:t>M</a:t>
            </a:r>
            <a:endParaRPr sz="4500"/>
          </a:p>
        </p:txBody>
      </p:sp>
      <p:sp>
        <p:nvSpPr>
          <p:cNvPr id="23" name="object 23"/>
          <p:cNvSpPr txBox="1"/>
          <p:nvPr/>
        </p:nvSpPr>
        <p:spPr>
          <a:xfrm>
            <a:off x="601528" y="2223111"/>
            <a:ext cx="1439545" cy="7014845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0" b="1" spc="285" dirty="0">
                <a:solidFill>
                  <a:srgbClr val="181818"/>
                </a:solidFill>
                <a:latin typeface="Tahoma"/>
                <a:cs typeface="Tahoma"/>
              </a:rPr>
              <a:t>5-Step</a:t>
            </a:r>
            <a:r>
              <a:rPr sz="9000" b="1" spc="250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9000" b="1" spc="125" dirty="0">
                <a:solidFill>
                  <a:srgbClr val="181818"/>
                </a:solidFill>
                <a:latin typeface="Tahoma"/>
                <a:cs typeface="Tahoma"/>
              </a:rPr>
              <a:t>Plan</a:t>
            </a:r>
            <a:endParaRPr sz="90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652583" y="2876530"/>
            <a:ext cx="3559175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500" spc="-85" dirty="0">
                <a:latin typeface="Verdana"/>
                <a:cs typeface="Verdana"/>
              </a:rPr>
              <a:t>pandas,numpy,sklearn, </a:t>
            </a:r>
            <a:r>
              <a:rPr sz="2500" spc="-865" dirty="0">
                <a:latin typeface="Verdana"/>
                <a:cs typeface="Verdana"/>
              </a:rPr>
              <a:t> </a:t>
            </a:r>
            <a:r>
              <a:rPr sz="2500" spc="-45" dirty="0">
                <a:latin typeface="Verdana"/>
                <a:cs typeface="Verdana"/>
              </a:rPr>
              <a:t>seaborn,matplotlib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461125" y="3162286"/>
            <a:ext cx="427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75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2400" b="1" spc="25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415331" y="2874625"/>
            <a:ext cx="171005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100"/>
              </a:lnSpc>
              <a:spcBef>
                <a:spcPts val="100"/>
              </a:spcBef>
            </a:pPr>
            <a:r>
              <a:rPr sz="2800" b="1" spc="-125" dirty="0">
                <a:latin typeface="Tahoma"/>
                <a:cs typeface="Tahoma"/>
              </a:rPr>
              <a:t>i</a:t>
            </a:r>
            <a:r>
              <a:rPr sz="2800" b="1" spc="-150" dirty="0">
                <a:latin typeface="Tahoma"/>
                <a:cs typeface="Tahoma"/>
              </a:rPr>
              <a:t>m</a:t>
            </a:r>
            <a:r>
              <a:rPr sz="2800" b="1" spc="30" dirty="0">
                <a:latin typeface="Tahoma"/>
                <a:cs typeface="Tahoma"/>
              </a:rPr>
              <a:t>p</a:t>
            </a:r>
            <a:r>
              <a:rPr sz="2800" b="1" spc="90" dirty="0">
                <a:latin typeface="Tahoma"/>
                <a:cs typeface="Tahoma"/>
              </a:rPr>
              <a:t>o</a:t>
            </a:r>
            <a:r>
              <a:rPr sz="2800" b="1" spc="-125" dirty="0">
                <a:latin typeface="Tahoma"/>
                <a:cs typeface="Tahoma"/>
              </a:rPr>
              <a:t>r</a:t>
            </a:r>
            <a:r>
              <a:rPr sz="2800" b="1" spc="-100" dirty="0">
                <a:latin typeface="Tahoma"/>
                <a:cs typeface="Tahoma"/>
              </a:rPr>
              <a:t>t</a:t>
            </a:r>
            <a:r>
              <a:rPr sz="2800" b="1" spc="-125" dirty="0">
                <a:latin typeface="Tahoma"/>
                <a:cs typeface="Tahoma"/>
              </a:rPr>
              <a:t>i</a:t>
            </a:r>
            <a:r>
              <a:rPr sz="2800" b="1" spc="-105" dirty="0">
                <a:latin typeface="Tahoma"/>
                <a:cs typeface="Tahoma"/>
              </a:rPr>
              <a:t>n</a:t>
            </a:r>
            <a:r>
              <a:rPr sz="2800" b="1" spc="25" dirty="0">
                <a:latin typeface="Tahoma"/>
                <a:cs typeface="Tahoma"/>
              </a:rPr>
              <a:t>g  </a:t>
            </a:r>
            <a:r>
              <a:rPr sz="2800" b="1" spc="-35" dirty="0">
                <a:latin typeface="Tahoma"/>
                <a:cs typeface="Tahoma"/>
              </a:rPr>
              <a:t>Libraries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652583" y="4726942"/>
            <a:ext cx="3799840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z="2100" spc="-45" dirty="0">
                <a:latin typeface="Verdana"/>
                <a:cs typeface="Verdana"/>
              </a:rPr>
              <a:t>N</a:t>
            </a:r>
            <a:r>
              <a:rPr sz="2100" spc="-120" dirty="0">
                <a:latin typeface="Verdana"/>
                <a:cs typeface="Verdana"/>
              </a:rPr>
              <a:t>u</a:t>
            </a:r>
            <a:r>
              <a:rPr sz="2100" spc="5" dirty="0">
                <a:latin typeface="Verdana"/>
                <a:cs typeface="Verdana"/>
              </a:rPr>
              <a:t>ll</a:t>
            </a:r>
            <a:r>
              <a:rPr sz="2100" spc="-155" dirty="0">
                <a:latin typeface="Verdana"/>
                <a:cs typeface="Verdana"/>
              </a:rPr>
              <a:t> v</a:t>
            </a:r>
            <a:r>
              <a:rPr sz="2100" spc="-55" dirty="0">
                <a:latin typeface="Verdana"/>
                <a:cs typeface="Verdana"/>
              </a:rPr>
              <a:t>a</a:t>
            </a:r>
            <a:r>
              <a:rPr sz="2100" spc="5" dirty="0">
                <a:latin typeface="Verdana"/>
                <a:cs typeface="Verdana"/>
              </a:rPr>
              <a:t>l</a:t>
            </a:r>
            <a:r>
              <a:rPr sz="2100" spc="-120" dirty="0">
                <a:latin typeface="Verdana"/>
                <a:cs typeface="Verdana"/>
              </a:rPr>
              <a:t>u</a:t>
            </a:r>
            <a:r>
              <a:rPr sz="2100" spc="65" dirty="0">
                <a:latin typeface="Verdana"/>
                <a:cs typeface="Verdana"/>
              </a:rPr>
              <a:t>e</a:t>
            </a:r>
            <a:r>
              <a:rPr sz="2100" spc="75" dirty="0">
                <a:latin typeface="Verdana"/>
                <a:cs typeface="Verdana"/>
              </a:rPr>
              <a:t>s</a:t>
            </a:r>
            <a:r>
              <a:rPr sz="2100" spc="-200" dirty="0">
                <a:latin typeface="Verdana"/>
                <a:cs typeface="Verdana"/>
              </a:rPr>
              <a:t>,</a:t>
            </a:r>
            <a:r>
              <a:rPr sz="2100" spc="-120" dirty="0">
                <a:latin typeface="Verdana"/>
                <a:cs typeface="Verdana"/>
              </a:rPr>
              <a:t>n</a:t>
            </a:r>
            <a:r>
              <a:rPr sz="2100" spc="65" dirty="0">
                <a:latin typeface="Verdana"/>
                <a:cs typeface="Verdana"/>
              </a:rPr>
              <a:t>o</a:t>
            </a:r>
            <a:r>
              <a:rPr sz="2100" spc="-100" dirty="0">
                <a:latin typeface="Verdana"/>
                <a:cs typeface="Verdana"/>
              </a:rPr>
              <a:t>i</a:t>
            </a:r>
            <a:r>
              <a:rPr sz="2100" spc="75" dirty="0">
                <a:latin typeface="Verdana"/>
                <a:cs typeface="Verdana"/>
              </a:rPr>
              <a:t>s</a:t>
            </a:r>
            <a:r>
              <a:rPr sz="2100" spc="65" dirty="0">
                <a:latin typeface="Verdana"/>
                <a:cs typeface="Verdana"/>
              </a:rPr>
              <a:t>e</a:t>
            </a:r>
            <a:r>
              <a:rPr sz="2100" spc="-155" dirty="0">
                <a:latin typeface="Verdana"/>
                <a:cs typeface="Verdana"/>
              </a:rPr>
              <a:t> </a:t>
            </a:r>
            <a:r>
              <a:rPr sz="2100" spc="-55" dirty="0">
                <a:latin typeface="Verdana"/>
                <a:cs typeface="Verdana"/>
              </a:rPr>
              <a:t>a</a:t>
            </a:r>
            <a:r>
              <a:rPr sz="2100" spc="-120" dirty="0">
                <a:latin typeface="Verdana"/>
                <a:cs typeface="Verdana"/>
              </a:rPr>
              <a:t>n</a:t>
            </a:r>
            <a:r>
              <a:rPr sz="2100" spc="20" dirty="0">
                <a:latin typeface="Verdana"/>
                <a:cs typeface="Verdana"/>
              </a:rPr>
              <a:t>d</a:t>
            </a:r>
            <a:r>
              <a:rPr sz="2100" spc="-155" dirty="0">
                <a:latin typeface="Verdana"/>
                <a:cs typeface="Verdana"/>
              </a:rPr>
              <a:t> </a:t>
            </a:r>
            <a:r>
              <a:rPr sz="2100" spc="65" dirty="0">
                <a:latin typeface="Verdana"/>
                <a:cs typeface="Verdana"/>
              </a:rPr>
              <a:t>o</a:t>
            </a:r>
            <a:r>
              <a:rPr sz="2100" spc="-120" dirty="0">
                <a:latin typeface="Verdana"/>
                <a:cs typeface="Verdana"/>
              </a:rPr>
              <a:t>u</a:t>
            </a:r>
            <a:r>
              <a:rPr sz="2100" spc="-70" dirty="0">
                <a:latin typeface="Verdana"/>
                <a:cs typeface="Verdana"/>
              </a:rPr>
              <a:t>t</a:t>
            </a:r>
            <a:r>
              <a:rPr sz="2100" spc="5" dirty="0">
                <a:latin typeface="Verdana"/>
                <a:cs typeface="Verdana"/>
              </a:rPr>
              <a:t>l</a:t>
            </a:r>
            <a:r>
              <a:rPr sz="2100" spc="-100" dirty="0">
                <a:latin typeface="Verdana"/>
                <a:cs typeface="Verdana"/>
              </a:rPr>
              <a:t>i</a:t>
            </a:r>
            <a:r>
              <a:rPr sz="2100" spc="65" dirty="0">
                <a:latin typeface="Verdana"/>
                <a:cs typeface="Verdana"/>
              </a:rPr>
              <a:t>e</a:t>
            </a:r>
            <a:r>
              <a:rPr sz="2100" spc="-135" dirty="0">
                <a:latin typeface="Verdana"/>
                <a:cs typeface="Verdana"/>
              </a:rPr>
              <a:t>r</a:t>
            </a:r>
            <a:r>
              <a:rPr sz="2100" spc="55" dirty="0">
                <a:latin typeface="Verdana"/>
                <a:cs typeface="Verdana"/>
              </a:rPr>
              <a:t>s  </a:t>
            </a:r>
            <a:r>
              <a:rPr sz="2100" dirty="0">
                <a:latin typeface="Verdana"/>
                <a:cs typeface="Verdana"/>
              </a:rPr>
              <a:t>were</a:t>
            </a:r>
            <a:r>
              <a:rPr sz="2100" spc="-160" dirty="0">
                <a:latin typeface="Verdana"/>
                <a:cs typeface="Verdana"/>
              </a:rPr>
              <a:t> </a:t>
            </a:r>
            <a:r>
              <a:rPr sz="2100" spc="-60" dirty="0">
                <a:latin typeface="Verdana"/>
                <a:cs typeface="Verdana"/>
              </a:rPr>
              <a:t>removed.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459041" y="4935534"/>
            <a:ext cx="431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75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2400" b="1" spc="60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415331" y="4908584"/>
            <a:ext cx="25050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90" dirty="0">
                <a:latin typeface="Tahoma"/>
                <a:cs typeface="Tahoma"/>
              </a:rPr>
              <a:t>D</a:t>
            </a:r>
            <a:r>
              <a:rPr sz="2800" b="1" spc="-30" dirty="0">
                <a:latin typeface="Tahoma"/>
                <a:cs typeface="Tahoma"/>
              </a:rPr>
              <a:t>a</a:t>
            </a:r>
            <a:r>
              <a:rPr sz="2800" b="1" spc="-100" dirty="0">
                <a:latin typeface="Tahoma"/>
                <a:cs typeface="Tahoma"/>
              </a:rPr>
              <a:t>t</a:t>
            </a:r>
            <a:r>
              <a:rPr sz="2800" b="1" spc="-25" dirty="0">
                <a:latin typeface="Tahoma"/>
                <a:cs typeface="Tahoma"/>
              </a:rPr>
              <a:t>a</a:t>
            </a:r>
            <a:r>
              <a:rPr sz="2800" b="1" spc="-75" dirty="0">
                <a:latin typeface="Tahoma"/>
                <a:cs typeface="Tahoma"/>
              </a:rPr>
              <a:t> </a:t>
            </a:r>
            <a:r>
              <a:rPr sz="2800" b="1" spc="270" dirty="0">
                <a:latin typeface="Tahoma"/>
                <a:cs typeface="Tahoma"/>
              </a:rPr>
              <a:t>C</a:t>
            </a:r>
            <a:r>
              <a:rPr sz="2800" b="1" dirty="0">
                <a:latin typeface="Tahoma"/>
                <a:cs typeface="Tahoma"/>
              </a:rPr>
              <a:t>l</a:t>
            </a:r>
            <a:r>
              <a:rPr sz="2800" b="1" spc="120" dirty="0">
                <a:latin typeface="Tahoma"/>
                <a:cs typeface="Tahoma"/>
              </a:rPr>
              <a:t>e</a:t>
            </a:r>
            <a:r>
              <a:rPr sz="2800" b="1" spc="-30" dirty="0">
                <a:latin typeface="Tahoma"/>
                <a:cs typeface="Tahoma"/>
              </a:rPr>
              <a:t>a</a:t>
            </a:r>
            <a:r>
              <a:rPr sz="2800" b="1" spc="-105" dirty="0">
                <a:latin typeface="Tahoma"/>
                <a:cs typeface="Tahoma"/>
              </a:rPr>
              <a:t>n</a:t>
            </a:r>
            <a:r>
              <a:rPr sz="2800" b="1" spc="-125" dirty="0">
                <a:latin typeface="Tahoma"/>
                <a:cs typeface="Tahoma"/>
              </a:rPr>
              <a:t>i</a:t>
            </a:r>
            <a:r>
              <a:rPr sz="2800" b="1" spc="-105" dirty="0">
                <a:latin typeface="Tahoma"/>
                <a:cs typeface="Tahoma"/>
              </a:rPr>
              <a:t>n</a:t>
            </a:r>
            <a:r>
              <a:rPr sz="2800" b="1" spc="40" dirty="0">
                <a:latin typeface="Tahoma"/>
                <a:cs typeface="Tahoma"/>
              </a:rPr>
              <a:t>g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359926" y="6610446"/>
            <a:ext cx="578485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00" b="1" spc="105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3300" b="1" spc="35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33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415331" y="6683419"/>
            <a:ext cx="15398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5" dirty="0">
                <a:latin typeface="Verdana"/>
                <a:cs typeface="Verdana"/>
              </a:rPr>
              <a:t>MODELS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2439120" y="8499864"/>
            <a:ext cx="4020185" cy="3594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150" spc="100" dirty="0">
                <a:latin typeface="Verdana"/>
                <a:cs typeface="Verdana"/>
              </a:rPr>
              <a:t>P</a:t>
            </a:r>
            <a:r>
              <a:rPr sz="2150" spc="-75" dirty="0">
                <a:latin typeface="Verdana"/>
                <a:cs typeface="Verdana"/>
              </a:rPr>
              <a:t>y</a:t>
            </a:r>
            <a:r>
              <a:rPr sz="2150" spc="195" dirty="0">
                <a:latin typeface="Verdana"/>
                <a:cs typeface="Verdana"/>
              </a:rPr>
              <a:t>c</a:t>
            </a:r>
            <a:r>
              <a:rPr sz="2150" spc="-100" dirty="0">
                <a:latin typeface="Verdana"/>
                <a:cs typeface="Verdana"/>
              </a:rPr>
              <a:t>h</a:t>
            </a:r>
            <a:r>
              <a:rPr sz="2150" spc="-30" dirty="0">
                <a:latin typeface="Verdana"/>
                <a:cs typeface="Verdana"/>
              </a:rPr>
              <a:t>a</a:t>
            </a:r>
            <a:r>
              <a:rPr sz="2150" spc="-125" dirty="0">
                <a:latin typeface="Verdana"/>
                <a:cs typeface="Verdana"/>
              </a:rPr>
              <a:t>rm</a:t>
            </a:r>
            <a:r>
              <a:rPr sz="2150" spc="-535" dirty="0">
                <a:latin typeface="Verdana"/>
                <a:cs typeface="Verdana"/>
              </a:rPr>
              <a:t>:</a:t>
            </a:r>
            <a:r>
              <a:rPr sz="2150" spc="-95" dirty="0">
                <a:latin typeface="Verdana"/>
                <a:cs typeface="Verdana"/>
              </a:rPr>
              <a:t>i</a:t>
            </a:r>
            <a:r>
              <a:rPr sz="2150" spc="-100" dirty="0">
                <a:latin typeface="Verdana"/>
                <a:cs typeface="Verdana"/>
              </a:rPr>
              <a:t>n</a:t>
            </a:r>
            <a:r>
              <a:rPr sz="2150" spc="45" dirty="0">
                <a:latin typeface="Verdana"/>
                <a:cs typeface="Verdana"/>
              </a:rPr>
              <a:t>d</a:t>
            </a:r>
            <a:r>
              <a:rPr sz="2150" spc="95" dirty="0">
                <a:latin typeface="Verdana"/>
                <a:cs typeface="Verdana"/>
              </a:rPr>
              <a:t>e</a:t>
            </a:r>
            <a:r>
              <a:rPr sz="2150" spc="-70" dirty="0">
                <a:latin typeface="Verdana"/>
                <a:cs typeface="Verdana"/>
              </a:rPr>
              <a:t>x</a:t>
            </a:r>
            <a:r>
              <a:rPr sz="2150" spc="-265" dirty="0">
                <a:latin typeface="Verdana"/>
                <a:cs typeface="Verdana"/>
              </a:rPr>
              <a:t>.</a:t>
            </a:r>
            <a:r>
              <a:rPr sz="2150" spc="-100" dirty="0">
                <a:latin typeface="Verdana"/>
                <a:cs typeface="Verdana"/>
              </a:rPr>
              <a:t>h</a:t>
            </a:r>
            <a:r>
              <a:rPr sz="2150" spc="-60" dirty="0">
                <a:latin typeface="Verdana"/>
                <a:cs typeface="Verdana"/>
              </a:rPr>
              <a:t>t</a:t>
            </a:r>
            <a:r>
              <a:rPr sz="2150" spc="-125" dirty="0">
                <a:latin typeface="Verdana"/>
                <a:cs typeface="Verdana"/>
              </a:rPr>
              <a:t>m</a:t>
            </a:r>
            <a:r>
              <a:rPr sz="2150" spc="15" dirty="0">
                <a:latin typeface="Verdana"/>
                <a:cs typeface="Verdana"/>
              </a:rPr>
              <a:t>l</a:t>
            </a:r>
            <a:r>
              <a:rPr sz="2150" spc="-145" dirty="0">
                <a:latin typeface="Verdana"/>
                <a:cs typeface="Verdana"/>
              </a:rPr>
              <a:t> </a:t>
            </a:r>
            <a:r>
              <a:rPr sz="2150" spc="25" dirty="0">
                <a:latin typeface="Verdana"/>
                <a:cs typeface="Verdana"/>
              </a:rPr>
              <a:t>&amp;</a:t>
            </a:r>
            <a:r>
              <a:rPr sz="2150" spc="-145" dirty="0">
                <a:latin typeface="Verdana"/>
                <a:cs typeface="Verdana"/>
              </a:rPr>
              <a:t> </a:t>
            </a:r>
            <a:r>
              <a:rPr sz="2150" spc="-125" dirty="0">
                <a:latin typeface="Verdana"/>
                <a:cs typeface="Verdana"/>
              </a:rPr>
              <a:t>m</a:t>
            </a:r>
            <a:r>
              <a:rPr sz="2150" spc="-30" dirty="0">
                <a:latin typeface="Verdana"/>
                <a:cs typeface="Verdana"/>
              </a:rPr>
              <a:t>a</a:t>
            </a:r>
            <a:r>
              <a:rPr sz="2150" spc="-95" dirty="0">
                <a:latin typeface="Verdana"/>
                <a:cs typeface="Verdana"/>
              </a:rPr>
              <a:t>i</a:t>
            </a:r>
            <a:r>
              <a:rPr sz="2150" spc="-100" dirty="0">
                <a:latin typeface="Verdana"/>
                <a:cs typeface="Verdana"/>
              </a:rPr>
              <a:t>n</a:t>
            </a:r>
            <a:r>
              <a:rPr sz="2150" spc="-265" dirty="0">
                <a:latin typeface="Verdana"/>
                <a:cs typeface="Verdana"/>
              </a:rPr>
              <a:t>.</a:t>
            </a:r>
            <a:r>
              <a:rPr sz="2150" spc="45" dirty="0">
                <a:latin typeface="Verdana"/>
                <a:cs typeface="Verdana"/>
              </a:rPr>
              <a:t>p</a:t>
            </a:r>
            <a:r>
              <a:rPr sz="2150" spc="-75" dirty="0">
                <a:latin typeface="Verdana"/>
                <a:cs typeface="Verdana"/>
              </a:rPr>
              <a:t>y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459934" y="8486805"/>
            <a:ext cx="4298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75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2400" b="1" spc="45" dirty="0">
                <a:solidFill>
                  <a:srgbClr val="FFFFFF"/>
                </a:solidFill>
                <a:latin typeface="Tahoma"/>
                <a:cs typeface="Tahoma"/>
              </a:rPr>
              <a:t>5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415331" y="8445592"/>
            <a:ext cx="171196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240" dirty="0">
                <a:latin typeface="Verdana"/>
                <a:cs typeface="Verdana"/>
              </a:rPr>
              <a:t>W</a:t>
            </a:r>
            <a:r>
              <a:rPr sz="2900" spc="90" dirty="0">
                <a:latin typeface="Verdana"/>
                <a:cs typeface="Verdana"/>
              </a:rPr>
              <a:t>e</a:t>
            </a:r>
            <a:r>
              <a:rPr sz="2900" spc="30" dirty="0">
                <a:latin typeface="Verdana"/>
                <a:cs typeface="Verdana"/>
              </a:rPr>
              <a:t>b</a:t>
            </a:r>
            <a:r>
              <a:rPr sz="2900" spc="-210" dirty="0">
                <a:latin typeface="Verdana"/>
                <a:cs typeface="Verdana"/>
              </a:rPr>
              <a:t> </a:t>
            </a:r>
            <a:r>
              <a:rPr sz="2900" spc="25" dirty="0">
                <a:latin typeface="Verdana"/>
                <a:cs typeface="Verdana"/>
              </a:rPr>
              <a:t>Ap</a:t>
            </a:r>
            <a:r>
              <a:rPr sz="2900" spc="30" dirty="0">
                <a:latin typeface="Verdana"/>
                <a:cs typeface="Verdana"/>
              </a:rPr>
              <a:t>p</a:t>
            </a:r>
            <a:endParaRPr sz="2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36556" y="1224282"/>
            <a:ext cx="4015104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Insights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126671" y="3783831"/>
            <a:ext cx="6132830" cy="762635"/>
            <a:chOff x="11126671" y="3783831"/>
            <a:chExt cx="6132830" cy="762635"/>
          </a:xfrm>
        </p:grpSpPr>
        <p:sp>
          <p:nvSpPr>
            <p:cNvPr id="4" name="object 4"/>
            <p:cNvSpPr/>
            <p:nvPr/>
          </p:nvSpPr>
          <p:spPr>
            <a:xfrm>
              <a:off x="11126671" y="3783831"/>
              <a:ext cx="6132830" cy="762635"/>
            </a:xfrm>
            <a:custGeom>
              <a:avLst/>
              <a:gdLst/>
              <a:ahLst/>
              <a:cxnLst/>
              <a:rect l="l" t="t" r="r" b="b"/>
              <a:pathLst>
                <a:path w="6132830" h="762635">
                  <a:moveTo>
                    <a:pt x="6015013" y="762196"/>
                  </a:moveTo>
                  <a:lnTo>
                    <a:pt x="117613" y="762196"/>
                  </a:lnTo>
                  <a:lnTo>
                    <a:pt x="71896" y="752932"/>
                  </a:lnTo>
                  <a:lnTo>
                    <a:pt x="34504" y="727692"/>
                  </a:lnTo>
                  <a:lnTo>
                    <a:pt x="9263" y="690300"/>
                  </a:lnTo>
                  <a:lnTo>
                    <a:pt x="0" y="644582"/>
                  </a:lnTo>
                  <a:lnTo>
                    <a:pt x="0" y="117613"/>
                  </a:lnTo>
                  <a:lnTo>
                    <a:pt x="9263" y="71895"/>
                  </a:lnTo>
                  <a:lnTo>
                    <a:pt x="34504" y="34503"/>
                  </a:lnTo>
                  <a:lnTo>
                    <a:pt x="71896" y="9263"/>
                  </a:lnTo>
                  <a:lnTo>
                    <a:pt x="117613" y="0"/>
                  </a:lnTo>
                  <a:lnTo>
                    <a:pt x="6015013" y="0"/>
                  </a:lnTo>
                  <a:lnTo>
                    <a:pt x="6060731" y="9263"/>
                  </a:lnTo>
                  <a:lnTo>
                    <a:pt x="6098123" y="34503"/>
                  </a:lnTo>
                  <a:lnTo>
                    <a:pt x="6123364" y="71895"/>
                  </a:lnTo>
                  <a:lnTo>
                    <a:pt x="6132628" y="117613"/>
                  </a:lnTo>
                  <a:lnTo>
                    <a:pt x="6132628" y="644582"/>
                  </a:lnTo>
                  <a:lnTo>
                    <a:pt x="6123364" y="690300"/>
                  </a:lnTo>
                  <a:lnTo>
                    <a:pt x="6098123" y="727692"/>
                  </a:lnTo>
                  <a:lnTo>
                    <a:pt x="6060731" y="752932"/>
                  </a:lnTo>
                  <a:lnTo>
                    <a:pt x="6015013" y="7621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372744" y="3967856"/>
              <a:ext cx="393065" cy="393065"/>
            </a:xfrm>
            <a:custGeom>
              <a:avLst/>
              <a:gdLst/>
              <a:ahLst/>
              <a:cxnLst/>
              <a:rect l="l" t="t" r="r" b="b"/>
              <a:pathLst>
                <a:path w="393065" h="393064">
                  <a:moveTo>
                    <a:pt x="196297" y="392597"/>
                  </a:moveTo>
                  <a:lnTo>
                    <a:pt x="151287" y="387412"/>
                  </a:lnTo>
                  <a:lnTo>
                    <a:pt x="109970" y="372645"/>
                  </a:lnTo>
                  <a:lnTo>
                    <a:pt x="73522" y="349472"/>
                  </a:lnTo>
                  <a:lnTo>
                    <a:pt x="43123" y="319073"/>
                  </a:lnTo>
                  <a:lnTo>
                    <a:pt x="19950" y="282625"/>
                  </a:lnTo>
                  <a:lnTo>
                    <a:pt x="5183" y="241307"/>
                  </a:lnTo>
                  <a:lnTo>
                    <a:pt x="0" y="196309"/>
                  </a:lnTo>
                  <a:lnTo>
                    <a:pt x="5183" y="151289"/>
                  </a:lnTo>
                  <a:lnTo>
                    <a:pt x="19950" y="109971"/>
                  </a:lnTo>
                  <a:lnTo>
                    <a:pt x="43123" y="73523"/>
                  </a:lnTo>
                  <a:lnTo>
                    <a:pt x="73522" y="43124"/>
                  </a:lnTo>
                  <a:lnTo>
                    <a:pt x="109970" y="19951"/>
                  </a:lnTo>
                  <a:lnTo>
                    <a:pt x="151287" y="5184"/>
                  </a:lnTo>
                  <a:lnTo>
                    <a:pt x="196295" y="0"/>
                  </a:lnTo>
                  <a:lnTo>
                    <a:pt x="241306" y="5184"/>
                  </a:lnTo>
                  <a:lnTo>
                    <a:pt x="282624" y="19951"/>
                  </a:lnTo>
                  <a:lnTo>
                    <a:pt x="319072" y="43124"/>
                  </a:lnTo>
                  <a:lnTo>
                    <a:pt x="349471" y="73523"/>
                  </a:lnTo>
                  <a:lnTo>
                    <a:pt x="372644" y="109971"/>
                  </a:lnTo>
                  <a:lnTo>
                    <a:pt x="387411" y="151289"/>
                  </a:lnTo>
                  <a:lnTo>
                    <a:pt x="392595" y="196287"/>
                  </a:lnTo>
                  <a:lnTo>
                    <a:pt x="387411" y="241307"/>
                  </a:lnTo>
                  <a:lnTo>
                    <a:pt x="372644" y="282625"/>
                  </a:lnTo>
                  <a:lnTo>
                    <a:pt x="349471" y="319073"/>
                  </a:lnTo>
                  <a:lnTo>
                    <a:pt x="319072" y="349472"/>
                  </a:lnTo>
                  <a:lnTo>
                    <a:pt x="282624" y="372645"/>
                  </a:lnTo>
                  <a:lnTo>
                    <a:pt x="241306" y="387412"/>
                  </a:lnTo>
                  <a:lnTo>
                    <a:pt x="196297" y="392597"/>
                  </a:lnTo>
                  <a:close/>
                </a:path>
              </a:pathLst>
            </a:custGeom>
            <a:solidFill>
              <a:srgbClr val="799E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1126671" y="7321263"/>
            <a:ext cx="6132830" cy="756285"/>
            <a:chOff x="11126671" y="7321263"/>
            <a:chExt cx="6132830" cy="756285"/>
          </a:xfrm>
        </p:grpSpPr>
        <p:sp>
          <p:nvSpPr>
            <p:cNvPr id="7" name="object 7"/>
            <p:cNvSpPr/>
            <p:nvPr/>
          </p:nvSpPr>
          <p:spPr>
            <a:xfrm>
              <a:off x="11126671" y="7321263"/>
              <a:ext cx="6132830" cy="756285"/>
            </a:xfrm>
            <a:custGeom>
              <a:avLst/>
              <a:gdLst/>
              <a:ahLst/>
              <a:cxnLst/>
              <a:rect l="l" t="t" r="r" b="b"/>
              <a:pathLst>
                <a:path w="6132830" h="756284">
                  <a:moveTo>
                    <a:pt x="6029230" y="756087"/>
                  </a:moveTo>
                  <a:lnTo>
                    <a:pt x="103396" y="756087"/>
                  </a:lnTo>
                  <a:lnTo>
                    <a:pt x="71896" y="749704"/>
                  </a:lnTo>
                  <a:lnTo>
                    <a:pt x="34504" y="724464"/>
                  </a:lnTo>
                  <a:lnTo>
                    <a:pt x="9263" y="687072"/>
                  </a:lnTo>
                  <a:lnTo>
                    <a:pt x="0" y="641354"/>
                  </a:lnTo>
                  <a:lnTo>
                    <a:pt x="0" y="117613"/>
                  </a:lnTo>
                  <a:lnTo>
                    <a:pt x="9263" y="71895"/>
                  </a:lnTo>
                  <a:lnTo>
                    <a:pt x="34504" y="34504"/>
                  </a:lnTo>
                  <a:lnTo>
                    <a:pt x="71896" y="9263"/>
                  </a:lnTo>
                  <a:lnTo>
                    <a:pt x="117613" y="0"/>
                  </a:lnTo>
                  <a:lnTo>
                    <a:pt x="6015013" y="0"/>
                  </a:lnTo>
                  <a:lnTo>
                    <a:pt x="6060731" y="9263"/>
                  </a:lnTo>
                  <a:lnTo>
                    <a:pt x="6098123" y="34504"/>
                  </a:lnTo>
                  <a:lnTo>
                    <a:pt x="6123364" y="71895"/>
                  </a:lnTo>
                  <a:lnTo>
                    <a:pt x="6132628" y="117613"/>
                  </a:lnTo>
                  <a:lnTo>
                    <a:pt x="6132628" y="641354"/>
                  </a:lnTo>
                  <a:lnTo>
                    <a:pt x="6123364" y="687072"/>
                  </a:lnTo>
                  <a:lnTo>
                    <a:pt x="6098123" y="724464"/>
                  </a:lnTo>
                  <a:lnTo>
                    <a:pt x="6060731" y="749704"/>
                  </a:lnTo>
                  <a:lnTo>
                    <a:pt x="6029230" y="7560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372744" y="7502061"/>
              <a:ext cx="393065" cy="393065"/>
            </a:xfrm>
            <a:custGeom>
              <a:avLst/>
              <a:gdLst/>
              <a:ahLst/>
              <a:cxnLst/>
              <a:rect l="l" t="t" r="r" b="b"/>
              <a:pathLst>
                <a:path w="393065" h="393065">
                  <a:moveTo>
                    <a:pt x="196297" y="392597"/>
                  </a:moveTo>
                  <a:lnTo>
                    <a:pt x="151287" y="387412"/>
                  </a:lnTo>
                  <a:lnTo>
                    <a:pt x="109970" y="372645"/>
                  </a:lnTo>
                  <a:lnTo>
                    <a:pt x="73522" y="349472"/>
                  </a:lnTo>
                  <a:lnTo>
                    <a:pt x="43123" y="319073"/>
                  </a:lnTo>
                  <a:lnTo>
                    <a:pt x="19950" y="282625"/>
                  </a:lnTo>
                  <a:lnTo>
                    <a:pt x="5183" y="241307"/>
                  </a:lnTo>
                  <a:lnTo>
                    <a:pt x="0" y="196287"/>
                  </a:lnTo>
                  <a:lnTo>
                    <a:pt x="5183" y="151288"/>
                  </a:lnTo>
                  <a:lnTo>
                    <a:pt x="19950" y="109971"/>
                  </a:lnTo>
                  <a:lnTo>
                    <a:pt x="43123" y="73523"/>
                  </a:lnTo>
                  <a:lnTo>
                    <a:pt x="73522" y="43124"/>
                  </a:lnTo>
                  <a:lnTo>
                    <a:pt x="109970" y="19951"/>
                  </a:lnTo>
                  <a:lnTo>
                    <a:pt x="151287" y="5184"/>
                  </a:lnTo>
                  <a:lnTo>
                    <a:pt x="196297" y="0"/>
                  </a:lnTo>
                  <a:lnTo>
                    <a:pt x="241306" y="5184"/>
                  </a:lnTo>
                  <a:lnTo>
                    <a:pt x="282624" y="19951"/>
                  </a:lnTo>
                  <a:lnTo>
                    <a:pt x="319072" y="43124"/>
                  </a:lnTo>
                  <a:lnTo>
                    <a:pt x="349471" y="73523"/>
                  </a:lnTo>
                  <a:lnTo>
                    <a:pt x="372644" y="109971"/>
                  </a:lnTo>
                  <a:lnTo>
                    <a:pt x="387411" y="151288"/>
                  </a:lnTo>
                  <a:lnTo>
                    <a:pt x="392593" y="196298"/>
                  </a:lnTo>
                  <a:lnTo>
                    <a:pt x="387411" y="241307"/>
                  </a:lnTo>
                  <a:lnTo>
                    <a:pt x="372644" y="282625"/>
                  </a:lnTo>
                  <a:lnTo>
                    <a:pt x="349471" y="319073"/>
                  </a:lnTo>
                  <a:lnTo>
                    <a:pt x="319072" y="349472"/>
                  </a:lnTo>
                  <a:lnTo>
                    <a:pt x="282624" y="372645"/>
                  </a:lnTo>
                  <a:lnTo>
                    <a:pt x="241306" y="387412"/>
                  </a:lnTo>
                  <a:lnTo>
                    <a:pt x="196297" y="392597"/>
                  </a:lnTo>
                  <a:close/>
                </a:path>
              </a:pathLst>
            </a:custGeom>
            <a:solidFill>
              <a:srgbClr val="799E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1126671" y="6139967"/>
            <a:ext cx="6132830" cy="762635"/>
            <a:chOff x="11126671" y="6139967"/>
            <a:chExt cx="6132830" cy="762635"/>
          </a:xfrm>
        </p:grpSpPr>
        <p:sp>
          <p:nvSpPr>
            <p:cNvPr id="10" name="object 10"/>
            <p:cNvSpPr/>
            <p:nvPr/>
          </p:nvSpPr>
          <p:spPr>
            <a:xfrm>
              <a:off x="11126671" y="6139967"/>
              <a:ext cx="6132830" cy="762635"/>
            </a:xfrm>
            <a:custGeom>
              <a:avLst/>
              <a:gdLst/>
              <a:ahLst/>
              <a:cxnLst/>
              <a:rect l="l" t="t" r="r" b="b"/>
              <a:pathLst>
                <a:path w="6132830" h="762634">
                  <a:moveTo>
                    <a:pt x="6015013" y="762195"/>
                  </a:moveTo>
                  <a:lnTo>
                    <a:pt x="117613" y="762195"/>
                  </a:lnTo>
                  <a:lnTo>
                    <a:pt x="71896" y="752932"/>
                  </a:lnTo>
                  <a:lnTo>
                    <a:pt x="34504" y="727692"/>
                  </a:lnTo>
                  <a:lnTo>
                    <a:pt x="9263" y="690300"/>
                  </a:lnTo>
                  <a:lnTo>
                    <a:pt x="0" y="644582"/>
                  </a:lnTo>
                  <a:lnTo>
                    <a:pt x="0" y="117613"/>
                  </a:lnTo>
                  <a:lnTo>
                    <a:pt x="9263" y="71895"/>
                  </a:lnTo>
                  <a:lnTo>
                    <a:pt x="34504" y="34504"/>
                  </a:lnTo>
                  <a:lnTo>
                    <a:pt x="71896" y="9263"/>
                  </a:lnTo>
                  <a:lnTo>
                    <a:pt x="117613" y="0"/>
                  </a:lnTo>
                  <a:lnTo>
                    <a:pt x="6015013" y="0"/>
                  </a:lnTo>
                  <a:lnTo>
                    <a:pt x="6060731" y="9263"/>
                  </a:lnTo>
                  <a:lnTo>
                    <a:pt x="6098123" y="34504"/>
                  </a:lnTo>
                  <a:lnTo>
                    <a:pt x="6123364" y="71895"/>
                  </a:lnTo>
                  <a:lnTo>
                    <a:pt x="6132628" y="117613"/>
                  </a:lnTo>
                  <a:lnTo>
                    <a:pt x="6132628" y="644582"/>
                  </a:lnTo>
                  <a:lnTo>
                    <a:pt x="6123364" y="690300"/>
                  </a:lnTo>
                  <a:lnTo>
                    <a:pt x="6098123" y="727692"/>
                  </a:lnTo>
                  <a:lnTo>
                    <a:pt x="6060731" y="752932"/>
                  </a:lnTo>
                  <a:lnTo>
                    <a:pt x="6015013" y="7621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372744" y="6323992"/>
              <a:ext cx="393065" cy="393065"/>
            </a:xfrm>
            <a:custGeom>
              <a:avLst/>
              <a:gdLst/>
              <a:ahLst/>
              <a:cxnLst/>
              <a:rect l="l" t="t" r="r" b="b"/>
              <a:pathLst>
                <a:path w="393065" h="393065">
                  <a:moveTo>
                    <a:pt x="196297" y="392597"/>
                  </a:moveTo>
                  <a:lnTo>
                    <a:pt x="151287" y="387412"/>
                  </a:lnTo>
                  <a:lnTo>
                    <a:pt x="109970" y="372645"/>
                  </a:lnTo>
                  <a:lnTo>
                    <a:pt x="73522" y="349472"/>
                  </a:lnTo>
                  <a:lnTo>
                    <a:pt x="43123" y="319073"/>
                  </a:lnTo>
                  <a:lnTo>
                    <a:pt x="19950" y="282625"/>
                  </a:lnTo>
                  <a:lnTo>
                    <a:pt x="5183" y="241307"/>
                  </a:lnTo>
                  <a:lnTo>
                    <a:pt x="0" y="196309"/>
                  </a:lnTo>
                  <a:lnTo>
                    <a:pt x="5183" y="151288"/>
                  </a:lnTo>
                  <a:lnTo>
                    <a:pt x="19950" y="109971"/>
                  </a:lnTo>
                  <a:lnTo>
                    <a:pt x="43123" y="73523"/>
                  </a:lnTo>
                  <a:lnTo>
                    <a:pt x="73522" y="43124"/>
                  </a:lnTo>
                  <a:lnTo>
                    <a:pt x="109970" y="19951"/>
                  </a:lnTo>
                  <a:lnTo>
                    <a:pt x="151287" y="5184"/>
                  </a:lnTo>
                  <a:lnTo>
                    <a:pt x="196295" y="0"/>
                  </a:lnTo>
                  <a:lnTo>
                    <a:pt x="241306" y="5184"/>
                  </a:lnTo>
                  <a:lnTo>
                    <a:pt x="282624" y="19951"/>
                  </a:lnTo>
                  <a:lnTo>
                    <a:pt x="319072" y="43124"/>
                  </a:lnTo>
                  <a:lnTo>
                    <a:pt x="349471" y="73523"/>
                  </a:lnTo>
                  <a:lnTo>
                    <a:pt x="372644" y="109971"/>
                  </a:lnTo>
                  <a:lnTo>
                    <a:pt x="387411" y="151288"/>
                  </a:lnTo>
                  <a:lnTo>
                    <a:pt x="392595" y="196286"/>
                  </a:lnTo>
                  <a:lnTo>
                    <a:pt x="387411" y="241307"/>
                  </a:lnTo>
                  <a:lnTo>
                    <a:pt x="372644" y="282625"/>
                  </a:lnTo>
                  <a:lnTo>
                    <a:pt x="349471" y="319073"/>
                  </a:lnTo>
                  <a:lnTo>
                    <a:pt x="319072" y="349472"/>
                  </a:lnTo>
                  <a:lnTo>
                    <a:pt x="282624" y="372645"/>
                  </a:lnTo>
                  <a:lnTo>
                    <a:pt x="241306" y="387412"/>
                  </a:lnTo>
                  <a:lnTo>
                    <a:pt x="196297" y="392597"/>
                  </a:lnTo>
                  <a:close/>
                </a:path>
              </a:pathLst>
            </a:custGeom>
            <a:solidFill>
              <a:srgbClr val="799E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028700" y="3783831"/>
            <a:ext cx="16230600" cy="5505450"/>
            <a:chOff x="1028700" y="3783831"/>
            <a:chExt cx="16230600" cy="5505450"/>
          </a:xfrm>
        </p:grpSpPr>
        <p:sp>
          <p:nvSpPr>
            <p:cNvPr id="13" name="object 13"/>
            <p:cNvSpPr/>
            <p:nvPr/>
          </p:nvSpPr>
          <p:spPr>
            <a:xfrm>
              <a:off x="11126672" y="4961899"/>
              <a:ext cx="6132830" cy="762635"/>
            </a:xfrm>
            <a:custGeom>
              <a:avLst/>
              <a:gdLst/>
              <a:ahLst/>
              <a:cxnLst/>
              <a:rect l="l" t="t" r="r" b="b"/>
              <a:pathLst>
                <a:path w="6132830" h="762635">
                  <a:moveTo>
                    <a:pt x="6015013" y="762195"/>
                  </a:moveTo>
                  <a:lnTo>
                    <a:pt x="117613" y="762195"/>
                  </a:lnTo>
                  <a:lnTo>
                    <a:pt x="71896" y="752932"/>
                  </a:lnTo>
                  <a:lnTo>
                    <a:pt x="34504" y="727692"/>
                  </a:lnTo>
                  <a:lnTo>
                    <a:pt x="9263" y="690300"/>
                  </a:lnTo>
                  <a:lnTo>
                    <a:pt x="0" y="644582"/>
                  </a:lnTo>
                  <a:lnTo>
                    <a:pt x="0" y="117613"/>
                  </a:lnTo>
                  <a:lnTo>
                    <a:pt x="9263" y="71895"/>
                  </a:lnTo>
                  <a:lnTo>
                    <a:pt x="34504" y="34503"/>
                  </a:lnTo>
                  <a:lnTo>
                    <a:pt x="71896" y="9263"/>
                  </a:lnTo>
                  <a:lnTo>
                    <a:pt x="117613" y="0"/>
                  </a:lnTo>
                  <a:lnTo>
                    <a:pt x="6015013" y="0"/>
                  </a:lnTo>
                  <a:lnTo>
                    <a:pt x="6060731" y="9263"/>
                  </a:lnTo>
                  <a:lnTo>
                    <a:pt x="6098123" y="34503"/>
                  </a:lnTo>
                  <a:lnTo>
                    <a:pt x="6123364" y="71895"/>
                  </a:lnTo>
                  <a:lnTo>
                    <a:pt x="6132628" y="117613"/>
                  </a:lnTo>
                  <a:lnTo>
                    <a:pt x="6132628" y="644582"/>
                  </a:lnTo>
                  <a:lnTo>
                    <a:pt x="6123364" y="690300"/>
                  </a:lnTo>
                  <a:lnTo>
                    <a:pt x="6098123" y="727692"/>
                  </a:lnTo>
                  <a:lnTo>
                    <a:pt x="6060731" y="752932"/>
                  </a:lnTo>
                  <a:lnTo>
                    <a:pt x="6015013" y="7621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372744" y="5145924"/>
              <a:ext cx="393065" cy="393065"/>
            </a:xfrm>
            <a:custGeom>
              <a:avLst/>
              <a:gdLst/>
              <a:ahLst/>
              <a:cxnLst/>
              <a:rect l="l" t="t" r="r" b="b"/>
              <a:pathLst>
                <a:path w="393065" h="393064">
                  <a:moveTo>
                    <a:pt x="196299" y="392597"/>
                  </a:moveTo>
                  <a:lnTo>
                    <a:pt x="151287" y="387413"/>
                  </a:lnTo>
                  <a:lnTo>
                    <a:pt x="109970" y="372645"/>
                  </a:lnTo>
                  <a:lnTo>
                    <a:pt x="73522" y="349472"/>
                  </a:lnTo>
                  <a:lnTo>
                    <a:pt x="43123" y="319073"/>
                  </a:lnTo>
                  <a:lnTo>
                    <a:pt x="19950" y="282625"/>
                  </a:lnTo>
                  <a:lnTo>
                    <a:pt x="5183" y="241308"/>
                  </a:lnTo>
                  <a:lnTo>
                    <a:pt x="0" y="196309"/>
                  </a:lnTo>
                  <a:lnTo>
                    <a:pt x="5183" y="151289"/>
                  </a:lnTo>
                  <a:lnTo>
                    <a:pt x="19950" y="109971"/>
                  </a:lnTo>
                  <a:lnTo>
                    <a:pt x="43123" y="73523"/>
                  </a:lnTo>
                  <a:lnTo>
                    <a:pt x="73522" y="43124"/>
                  </a:lnTo>
                  <a:lnTo>
                    <a:pt x="109970" y="19951"/>
                  </a:lnTo>
                  <a:lnTo>
                    <a:pt x="151287" y="5184"/>
                  </a:lnTo>
                  <a:lnTo>
                    <a:pt x="196295" y="0"/>
                  </a:lnTo>
                  <a:lnTo>
                    <a:pt x="241306" y="5184"/>
                  </a:lnTo>
                  <a:lnTo>
                    <a:pt x="282624" y="19951"/>
                  </a:lnTo>
                  <a:lnTo>
                    <a:pt x="319072" y="43124"/>
                  </a:lnTo>
                  <a:lnTo>
                    <a:pt x="349471" y="73523"/>
                  </a:lnTo>
                  <a:lnTo>
                    <a:pt x="372644" y="109971"/>
                  </a:lnTo>
                  <a:lnTo>
                    <a:pt x="387411" y="151289"/>
                  </a:lnTo>
                  <a:lnTo>
                    <a:pt x="392595" y="196287"/>
                  </a:lnTo>
                  <a:lnTo>
                    <a:pt x="387411" y="241308"/>
                  </a:lnTo>
                  <a:lnTo>
                    <a:pt x="372644" y="282625"/>
                  </a:lnTo>
                  <a:lnTo>
                    <a:pt x="349471" y="319073"/>
                  </a:lnTo>
                  <a:lnTo>
                    <a:pt x="319072" y="349472"/>
                  </a:lnTo>
                  <a:lnTo>
                    <a:pt x="282624" y="372645"/>
                  </a:lnTo>
                  <a:lnTo>
                    <a:pt x="241306" y="387413"/>
                  </a:lnTo>
                  <a:lnTo>
                    <a:pt x="196299" y="392597"/>
                  </a:lnTo>
                  <a:close/>
                </a:path>
              </a:pathLst>
            </a:custGeom>
            <a:solidFill>
              <a:srgbClr val="799E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700" y="3783831"/>
              <a:ext cx="9229724" cy="5505449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1725892" y="3919365"/>
            <a:ext cx="4061460" cy="3973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50" spc="-65" dirty="0">
                <a:latin typeface="Verdana"/>
                <a:cs typeface="Verdana"/>
              </a:rPr>
              <a:t>UN</a:t>
            </a:r>
            <a:r>
              <a:rPr sz="2850" spc="-484" dirty="0">
                <a:latin typeface="Verdana"/>
                <a:cs typeface="Verdana"/>
              </a:rPr>
              <a:t>I</a:t>
            </a:r>
            <a:r>
              <a:rPr sz="2850" spc="25" dirty="0">
                <a:latin typeface="Verdana"/>
                <a:cs typeface="Verdana"/>
              </a:rPr>
              <a:t>VA</a:t>
            </a:r>
            <a:r>
              <a:rPr sz="2850" spc="-105" dirty="0">
                <a:latin typeface="Verdana"/>
                <a:cs typeface="Verdana"/>
              </a:rPr>
              <a:t>R</a:t>
            </a:r>
            <a:r>
              <a:rPr sz="2850" spc="-484" dirty="0">
                <a:latin typeface="Verdana"/>
                <a:cs typeface="Verdana"/>
              </a:rPr>
              <a:t>I</a:t>
            </a:r>
            <a:r>
              <a:rPr sz="2850" spc="25" dirty="0">
                <a:latin typeface="Verdana"/>
                <a:cs typeface="Verdana"/>
              </a:rPr>
              <a:t>A</a:t>
            </a:r>
            <a:r>
              <a:rPr sz="2850" spc="55" dirty="0">
                <a:latin typeface="Verdana"/>
                <a:cs typeface="Verdana"/>
              </a:rPr>
              <a:t>T</a:t>
            </a:r>
            <a:r>
              <a:rPr sz="2850" spc="-45" dirty="0">
                <a:latin typeface="Verdana"/>
                <a:cs typeface="Verdana"/>
              </a:rPr>
              <a:t>E</a:t>
            </a:r>
            <a:r>
              <a:rPr sz="2850" spc="-204" dirty="0">
                <a:latin typeface="Verdana"/>
                <a:cs typeface="Verdana"/>
              </a:rPr>
              <a:t> </a:t>
            </a:r>
            <a:r>
              <a:rPr sz="2850" spc="25" dirty="0">
                <a:latin typeface="Verdana"/>
                <a:cs typeface="Verdana"/>
              </a:rPr>
              <a:t>A</a:t>
            </a:r>
            <a:r>
              <a:rPr sz="2850" spc="-65" dirty="0">
                <a:latin typeface="Verdana"/>
                <a:cs typeface="Verdana"/>
              </a:rPr>
              <a:t>N</a:t>
            </a:r>
            <a:r>
              <a:rPr sz="2850" spc="25" dirty="0">
                <a:latin typeface="Verdana"/>
                <a:cs typeface="Verdana"/>
              </a:rPr>
              <a:t>A</a:t>
            </a:r>
            <a:r>
              <a:rPr sz="2850" spc="-85" dirty="0">
                <a:latin typeface="Verdana"/>
                <a:cs typeface="Verdana"/>
              </a:rPr>
              <a:t>L</a:t>
            </a:r>
            <a:r>
              <a:rPr sz="2850" spc="165" dirty="0">
                <a:latin typeface="Verdana"/>
                <a:cs typeface="Verdana"/>
              </a:rPr>
              <a:t>Y</a:t>
            </a:r>
            <a:r>
              <a:rPr sz="2850" spc="-35" dirty="0">
                <a:latin typeface="Verdana"/>
                <a:cs typeface="Verdana"/>
              </a:rPr>
              <a:t>S</a:t>
            </a:r>
            <a:r>
              <a:rPr sz="2850" spc="-484" dirty="0">
                <a:latin typeface="Verdana"/>
                <a:cs typeface="Verdana"/>
              </a:rPr>
              <a:t>I</a:t>
            </a:r>
            <a:r>
              <a:rPr sz="2850" spc="-30" dirty="0">
                <a:latin typeface="Verdana"/>
                <a:cs typeface="Verdana"/>
              </a:rPr>
              <a:t>S</a:t>
            </a:r>
            <a:endParaRPr sz="2850">
              <a:latin typeface="Verdana"/>
              <a:cs typeface="Verdana"/>
            </a:endParaRPr>
          </a:p>
          <a:p>
            <a:pPr marL="295910" marR="116839">
              <a:lnSpc>
                <a:spcPts val="9280"/>
              </a:lnSpc>
              <a:spcBef>
                <a:spcPts val="965"/>
              </a:spcBef>
            </a:pPr>
            <a:r>
              <a:rPr sz="2550" spc="35" dirty="0">
                <a:latin typeface="Verdana"/>
                <a:cs typeface="Verdana"/>
              </a:rPr>
              <a:t>B</a:t>
            </a:r>
            <a:r>
              <a:rPr sz="2550" spc="-425" dirty="0">
                <a:latin typeface="Verdana"/>
                <a:cs typeface="Verdana"/>
              </a:rPr>
              <a:t>I</a:t>
            </a:r>
            <a:r>
              <a:rPr sz="2550" spc="50" dirty="0">
                <a:latin typeface="Verdana"/>
                <a:cs typeface="Verdana"/>
              </a:rPr>
              <a:t>VA</a:t>
            </a:r>
            <a:r>
              <a:rPr sz="2550" spc="-70" dirty="0">
                <a:latin typeface="Verdana"/>
                <a:cs typeface="Verdana"/>
              </a:rPr>
              <a:t>R</a:t>
            </a:r>
            <a:r>
              <a:rPr sz="2550" spc="-425" dirty="0">
                <a:latin typeface="Verdana"/>
                <a:cs typeface="Verdana"/>
              </a:rPr>
              <a:t>I</a:t>
            </a:r>
            <a:r>
              <a:rPr sz="2550" spc="50" dirty="0">
                <a:latin typeface="Verdana"/>
                <a:cs typeface="Verdana"/>
              </a:rPr>
              <a:t>A</a:t>
            </a:r>
            <a:r>
              <a:rPr sz="2550" spc="75" dirty="0">
                <a:latin typeface="Verdana"/>
                <a:cs typeface="Verdana"/>
              </a:rPr>
              <a:t>T</a:t>
            </a:r>
            <a:r>
              <a:rPr sz="2550" spc="-20" dirty="0">
                <a:latin typeface="Verdana"/>
                <a:cs typeface="Verdana"/>
              </a:rPr>
              <a:t>E</a:t>
            </a:r>
            <a:r>
              <a:rPr sz="2550" spc="-175" dirty="0">
                <a:latin typeface="Verdana"/>
                <a:cs typeface="Verdana"/>
              </a:rPr>
              <a:t> </a:t>
            </a:r>
            <a:r>
              <a:rPr sz="2550" spc="50" dirty="0">
                <a:latin typeface="Verdana"/>
                <a:cs typeface="Verdana"/>
              </a:rPr>
              <a:t>A</a:t>
            </a:r>
            <a:r>
              <a:rPr sz="2550" spc="-30" dirty="0">
                <a:latin typeface="Verdana"/>
                <a:cs typeface="Verdana"/>
              </a:rPr>
              <a:t>N</a:t>
            </a:r>
            <a:r>
              <a:rPr sz="2550" spc="50" dirty="0">
                <a:latin typeface="Verdana"/>
                <a:cs typeface="Verdana"/>
              </a:rPr>
              <a:t>A</a:t>
            </a:r>
            <a:r>
              <a:rPr sz="2550" spc="-55" dirty="0">
                <a:latin typeface="Verdana"/>
                <a:cs typeface="Verdana"/>
              </a:rPr>
              <a:t>L</a:t>
            </a:r>
            <a:r>
              <a:rPr sz="2550" spc="170" dirty="0">
                <a:latin typeface="Verdana"/>
                <a:cs typeface="Verdana"/>
              </a:rPr>
              <a:t>Y</a:t>
            </a:r>
            <a:r>
              <a:rPr sz="2550" spc="-5" dirty="0">
                <a:latin typeface="Verdana"/>
                <a:cs typeface="Verdana"/>
              </a:rPr>
              <a:t>S</a:t>
            </a:r>
            <a:r>
              <a:rPr sz="2550" spc="-425" dirty="0">
                <a:latin typeface="Verdana"/>
                <a:cs typeface="Verdana"/>
              </a:rPr>
              <a:t>I</a:t>
            </a:r>
            <a:r>
              <a:rPr sz="2550" spc="-5" dirty="0">
                <a:latin typeface="Verdana"/>
                <a:cs typeface="Verdana"/>
              </a:rPr>
              <a:t>S  </a:t>
            </a:r>
            <a:r>
              <a:rPr sz="2550" spc="150" dirty="0">
                <a:latin typeface="Verdana"/>
                <a:cs typeface="Verdana"/>
              </a:rPr>
              <a:t>C</a:t>
            </a:r>
            <a:r>
              <a:rPr sz="2550" spc="-45" dirty="0">
                <a:latin typeface="Verdana"/>
                <a:cs typeface="Verdana"/>
              </a:rPr>
              <a:t>H</a:t>
            </a:r>
            <a:r>
              <a:rPr sz="2550" spc="-425" dirty="0">
                <a:latin typeface="Verdana"/>
                <a:cs typeface="Verdana"/>
              </a:rPr>
              <a:t>I</a:t>
            </a:r>
            <a:r>
              <a:rPr sz="2550" spc="-5" dirty="0">
                <a:latin typeface="Verdana"/>
                <a:cs typeface="Verdana"/>
              </a:rPr>
              <a:t>S</a:t>
            </a:r>
            <a:r>
              <a:rPr sz="2550" spc="90" dirty="0">
                <a:latin typeface="Verdana"/>
                <a:cs typeface="Verdana"/>
              </a:rPr>
              <a:t>Q</a:t>
            </a:r>
            <a:r>
              <a:rPr sz="2550" spc="-30" dirty="0">
                <a:latin typeface="Verdana"/>
                <a:cs typeface="Verdana"/>
              </a:rPr>
              <a:t>U</a:t>
            </a:r>
            <a:r>
              <a:rPr sz="2550" spc="50" dirty="0">
                <a:latin typeface="Verdana"/>
                <a:cs typeface="Verdana"/>
              </a:rPr>
              <a:t>A</a:t>
            </a:r>
            <a:r>
              <a:rPr sz="2550" spc="-70" dirty="0">
                <a:latin typeface="Verdana"/>
                <a:cs typeface="Verdana"/>
              </a:rPr>
              <a:t>R</a:t>
            </a:r>
            <a:r>
              <a:rPr sz="2550" spc="-20" dirty="0">
                <a:latin typeface="Verdana"/>
                <a:cs typeface="Verdana"/>
              </a:rPr>
              <a:t>E</a:t>
            </a:r>
            <a:r>
              <a:rPr sz="2550" spc="-175" dirty="0">
                <a:latin typeface="Verdana"/>
                <a:cs typeface="Verdana"/>
              </a:rPr>
              <a:t> </a:t>
            </a:r>
            <a:r>
              <a:rPr sz="2550" spc="50" dirty="0">
                <a:latin typeface="Verdana"/>
                <a:cs typeface="Verdana"/>
              </a:rPr>
              <a:t>A</a:t>
            </a:r>
            <a:r>
              <a:rPr sz="2550" spc="-30" dirty="0">
                <a:latin typeface="Verdana"/>
                <a:cs typeface="Verdana"/>
              </a:rPr>
              <a:t>N</a:t>
            </a:r>
            <a:r>
              <a:rPr sz="2550" spc="50" dirty="0">
                <a:latin typeface="Verdana"/>
                <a:cs typeface="Verdana"/>
              </a:rPr>
              <a:t>A</a:t>
            </a:r>
            <a:r>
              <a:rPr sz="2550" spc="-55" dirty="0">
                <a:latin typeface="Verdana"/>
                <a:cs typeface="Verdana"/>
              </a:rPr>
              <a:t>L</a:t>
            </a:r>
            <a:r>
              <a:rPr sz="2550" spc="170" dirty="0">
                <a:latin typeface="Verdana"/>
                <a:cs typeface="Verdana"/>
              </a:rPr>
              <a:t>Y</a:t>
            </a:r>
            <a:r>
              <a:rPr sz="2550" spc="-5" dirty="0">
                <a:latin typeface="Verdana"/>
                <a:cs typeface="Verdana"/>
              </a:rPr>
              <a:t>S</a:t>
            </a:r>
            <a:r>
              <a:rPr sz="2550" spc="-425" dirty="0">
                <a:latin typeface="Verdana"/>
                <a:cs typeface="Verdana"/>
              </a:rPr>
              <a:t>I</a:t>
            </a:r>
            <a:r>
              <a:rPr sz="2550" spc="-5" dirty="0">
                <a:latin typeface="Verdana"/>
                <a:cs typeface="Verdana"/>
              </a:rPr>
              <a:t>S  </a:t>
            </a:r>
            <a:r>
              <a:rPr sz="2550" spc="-50" dirty="0">
                <a:latin typeface="Verdana"/>
                <a:cs typeface="Verdana"/>
              </a:rPr>
              <a:t>MULTICOLLINEARITY</a:t>
            </a:r>
            <a:endParaRPr sz="2550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897879" y="5143500"/>
            <a:ext cx="6496685" cy="0"/>
          </a:xfrm>
          <a:custGeom>
            <a:avLst/>
            <a:gdLst/>
            <a:ahLst/>
            <a:cxnLst/>
            <a:rect l="l" t="t" r="r" b="b"/>
            <a:pathLst>
              <a:path w="6496684">
                <a:moveTo>
                  <a:pt x="0" y="0"/>
                </a:moveTo>
                <a:lnTo>
                  <a:pt x="6496108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0" y="997014"/>
            <a:ext cx="396557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5000" spc="40" dirty="0">
                <a:latin typeface="Verdana"/>
                <a:cs typeface="Verdana"/>
              </a:rPr>
              <a:t>U</a:t>
            </a:r>
            <a:r>
              <a:rPr sz="5000" spc="35" dirty="0">
                <a:latin typeface="Verdana"/>
                <a:cs typeface="Verdana"/>
              </a:rPr>
              <a:t>N</a:t>
            </a:r>
            <a:r>
              <a:rPr sz="5000" spc="-705" dirty="0">
                <a:latin typeface="Verdana"/>
                <a:cs typeface="Verdana"/>
              </a:rPr>
              <a:t>I</a:t>
            </a:r>
            <a:r>
              <a:rPr sz="5000" spc="195" dirty="0">
                <a:latin typeface="Verdana"/>
                <a:cs typeface="Verdana"/>
              </a:rPr>
              <a:t>VA</a:t>
            </a:r>
            <a:r>
              <a:rPr sz="5000" spc="-35" dirty="0">
                <a:latin typeface="Verdana"/>
                <a:cs typeface="Verdana"/>
              </a:rPr>
              <a:t>R</a:t>
            </a:r>
            <a:r>
              <a:rPr sz="5000" spc="-705" dirty="0">
                <a:latin typeface="Verdana"/>
                <a:cs typeface="Verdana"/>
              </a:rPr>
              <a:t>I</a:t>
            </a:r>
            <a:r>
              <a:rPr sz="5000" spc="195" dirty="0">
                <a:latin typeface="Verdana"/>
                <a:cs typeface="Verdana"/>
              </a:rPr>
              <a:t>A</a:t>
            </a:r>
            <a:r>
              <a:rPr sz="5000" spc="245" dirty="0">
                <a:latin typeface="Verdana"/>
                <a:cs typeface="Verdana"/>
              </a:rPr>
              <a:t>T</a:t>
            </a:r>
            <a:r>
              <a:rPr sz="5000" spc="-60" dirty="0">
                <a:latin typeface="Verdana"/>
                <a:cs typeface="Verdana"/>
              </a:rPr>
              <a:t>E  </a:t>
            </a:r>
            <a:r>
              <a:rPr sz="5000" spc="25" dirty="0">
                <a:latin typeface="Verdana"/>
                <a:cs typeface="Verdana"/>
              </a:rPr>
              <a:t>ANALYSIS</a:t>
            </a:r>
            <a:endParaRPr sz="5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5002" y="7915457"/>
            <a:ext cx="7836534" cy="1339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800"/>
              </a:lnSpc>
              <a:spcBef>
                <a:spcPts val="100"/>
              </a:spcBef>
            </a:pPr>
            <a:r>
              <a:rPr sz="4000" spc="180" dirty="0">
                <a:latin typeface="Verdana"/>
                <a:cs typeface="Verdana"/>
              </a:rPr>
              <a:t>Most </a:t>
            </a:r>
            <a:r>
              <a:rPr sz="4000" spc="100" dirty="0">
                <a:latin typeface="Verdana"/>
                <a:cs typeface="Verdana"/>
              </a:rPr>
              <a:t>Properties </a:t>
            </a:r>
            <a:r>
              <a:rPr sz="4000" spc="170" dirty="0">
                <a:latin typeface="Verdana"/>
                <a:cs typeface="Verdana"/>
              </a:rPr>
              <a:t>sold </a:t>
            </a:r>
            <a:r>
              <a:rPr sz="4000" spc="5" dirty="0">
                <a:latin typeface="Verdana"/>
                <a:cs typeface="Verdana"/>
              </a:rPr>
              <a:t>are </a:t>
            </a:r>
            <a:r>
              <a:rPr sz="4000" spc="125" dirty="0">
                <a:latin typeface="Verdana"/>
                <a:cs typeface="Verdana"/>
              </a:rPr>
              <a:t>of </a:t>
            </a:r>
            <a:r>
              <a:rPr sz="4000" spc="130" dirty="0">
                <a:latin typeface="Verdana"/>
                <a:cs typeface="Verdana"/>
              </a:rPr>
              <a:t> </a:t>
            </a:r>
            <a:r>
              <a:rPr sz="4000" spc="-105" dirty="0">
                <a:latin typeface="Verdana"/>
                <a:cs typeface="Verdana"/>
              </a:rPr>
              <a:t>n</a:t>
            </a:r>
            <a:r>
              <a:rPr sz="4000" spc="254" dirty="0">
                <a:latin typeface="Verdana"/>
                <a:cs typeface="Verdana"/>
              </a:rPr>
              <a:t>e</a:t>
            </a:r>
            <a:r>
              <a:rPr sz="4000" spc="25" dirty="0">
                <a:latin typeface="Verdana"/>
                <a:cs typeface="Verdana"/>
              </a:rPr>
              <a:t>a</a:t>
            </a:r>
            <a:r>
              <a:rPr sz="4000" spc="-254" dirty="0">
                <a:latin typeface="Verdana"/>
                <a:cs typeface="Verdana"/>
              </a:rPr>
              <a:t>r</a:t>
            </a:r>
            <a:r>
              <a:rPr sz="4000" spc="-45" dirty="0">
                <a:latin typeface="Verdana"/>
                <a:cs typeface="Verdana"/>
              </a:rPr>
              <a:t> </a:t>
            </a:r>
            <a:r>
              <a:rPr sz="4000" spc="-815" dirty="0">
                <a:latin typeface="Verdana"/>
                <a:cs typeface="Verdana"/>
              </a:rPr>
              <a:t>1</a:t>
            </a:r>
            <a:r>
              <a:rPr sz="4000" spc="-45" dirty="0">
                <a:latin typeface="Verdana"/>
                <a:cs typeface="Verdana"/>
              </a:rPr>
              <a:t> </a:t>
            </a:r>
            <a:r>
              <a:rPr sz="4000" spc="-175" dirty="0">
                <a:latin typeface="Verdana"/>
                <a:cs typeface="Verdana"/>
              </a:rPr>
              <a:t>m</a:t>
            </a:r>
            <a:r>
              <a:rPr sz="4000" spc="-70" dirty="0">
                <a:latin typeface="Verdana"/>
                <a:cs typeface="Verdana"/>
              </a:rPr>
              <a:t>i</a:t>
            </a:r>
            <a:r>
              <a:rPr sz="4000" spc="130" dirty="0">
                <a:latin typeface="Verdana"/>
                <a:cs typeface="Verdana"/>
              </a:rPr>
              <a:t>ll</a:t>
            </a:r>
            <a:r>
              <a:rPr sz="4000" spc="-70" dirty="0">
                <a:latin typeface="Verdana"/>
                <a:cs typeface="Verdana"/>
              </a:rPr>
              <a:t>i</a:t>
            </a:r>
            <a:r>
              <a:rPr sz="4000" spc="250" dirty="0">
                <a:latin typeface="Verdana"/>
                <a:cs typeface="Verdana"/>
              </a:rPr>
              <a:t>o</a:t>
            </a:r>
            <a:r>
              <a:rPr sz="4000" spc="-225" dirty="0">
                <a:latin typeface="Verdana"/>
                <a:cs typeface="Verdana"/>
              </a:rPr>
              <a:t>n</a:t>
            </a:r>
            <a:r>
              <a:rPr sz="4000" spc="-45" dirty="0">
                <a:latin typeface="Verdana"/>
                <a:cs typeface="Verdana"/>
              </a:rPr>
              <a:t> </a:t>
            </a:r>
            <a:r>
              <a:rPr sz="4000" spc="270" dirty="0">
                <a:latin typeface="Verdana"/>
                <a:cs typeface="Verdana"/>
              </a:rPr>
              <a:t>P</a:t>
            </a:r>
            <a:r>
              <a:rPr sz="4000" spc="-135" dirty="0">
                <a:latin typeface="Verdana"/>
                <a:cs typeface="Verdana"/>
              </a:rPr>
              <a:t>r</a:t>
            </a:r>
            <a:r>
              <a:rPr sz="4000" spc="-70" dirty="0">
                <a:latin typeface="Verdana"/>
                <a:cs typeface="Verdana"/>
              </a:rPr>
              <a:t>i</a:t>
            </a:r>
            <a:r>
              <a:rPr sz="4000" spc="445" dirty="0">
                <a:latin typeface="Verdana"/>
                <a:cs typeface="Verdana"/>
              </a:rPr>
              <a:t>c</a:t>
            </a:r>
            <a:r>
              <a:rPr sz="4000" spc="254" dirty="0">
                <a:latin typeface="Verdana"/>
                <a:cs typeface="Verdana"/>
              </a:rPr>
              <a:t>e</a:t>
            </a:r>
            <a:r>
              <a:rPr sz="4000" spc="145" dirty="0">
                <a:latin typeface="Verdana"/>
                <a:cs typeface="Verdana"/>
              </a:rPr>
              <a:t>s</a:t>
            </a:r>
            <a:r>
              <a:rPr sz="4000" spc="-45" dirty="0">
                <a:latin typeface="Verdana"/>
                <a:cs typeface="Verdana"/>
              </a:rPr>
              <a:t> </a:t>
            </a:r>
            <a:r>
              <a:rPr sz="4000" spc="-70" dirty="0">
                <a:latin typeface="Verdana"/>
                <a:cs typeface="Verdana"/>
              </a:rPr>
              <a:t>i</a:t>
            </a:r>
            <a:r>
              <a:rPr sz="4000" spc="-225" dirty="0">
                <a:latin typeface="Verdana"/>
                <a:cs typeface="Verdana"/>
              </a:rPr>
              <a:t>n</a:t>
            </a:r>
            <a:r>
              <a:rPr sz="4000" spc="-45" dirty="0">
                <a:latin typeface="Verdana"/>
                <a:cs typeface="Verdana"/>
              </a:rPr>
              <a:t> </a:t>
            </a:r>
            <a:r>
              <a:rPr sz="4000" spc="80" dirty="0">
                <a:latin typeface="Verdana"/>
                <a:cs typeface="Verdana"/>
              </a:rPr>
              <a:t>S</a:t>
            </a:r>
            <a:r>
              <a:rPr sz="4000" spc="254" dirty="0">
                <a:latin typeface="Verdana"/>
                <a:cs typeface="Verdana"/>
              </a:rPr>
              <a:t>e</a:t>
            </a:r>
            <a:r>
              <a:rPr sz="4000" spc="25" dirty="0">
                <a:latin typeface="Verdana"/>
                <a:cs typeface="Verdana"/>
              </a:rPr>
              <a:t>a</a:t>
            </a:r>
            <a:r>
              <a:rPr sz="4000" spc="-15" dirty="0">
                <a:latin typeface="Verdana"/>
                <a:cs typeface="Verdana"/>
              </a:rPr>
              <a:t>tt</a:t>
            </a:r>
            <a:r>
              <a:rPr sz="4000" spc="130" dirty="0">
                <a:latin typeface="Verdana"/>
                <a:cs typeface="Verdana"/>
              </a:rPr>
              <a:t>l</a:t>
            </a:r>
            <a:r>
              <a:rPr sz="4000" spc="135" dirty="0">
                <a:latin typeface="Verdana"/>
                <a:cs typeface="Verdana"/>
              </a:rPr>
              <a:t>e</a:t>
            </a:r>
            <a:endParaRPr sz="4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16078199" cy="75723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130362" y="7607625"/>
            <a:ext cx="500126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20" dirty="0">
                <a:latin typeface="Verdana"/>
                <a:cs typeface="Verdana"/>
              </a:rPr>
              <a:t>PRICE</a:t>
            </a:r>
            <a:r>
              <a:rPr sz="5000" spc="-105" dirty="0">
                <a:latin typeface="Verdana"/>
                <a:cs typeface="Verdana"/>
              </a:rPr>
              <a:t> </a:t>
            </a:r>
            <a:r>
              <a:rPr sz="5000" spc="70" dirty="0">
                <a:latin typeface="Verdana"/>
                <a:cs typeface="Verdana"/>
              </a:rPr>
              <a:t>VS</a:t>
            </a:r>
            <a:r>
              <a:rPr sz="5000" spc="-100" dirty="0">
                <a:latin typeface="Verdana"/>
                <a:cs typeface="Verdana"/>
              </a:rPr>
              <a:t> </a:t>
            </a:r>
            <a:r>
              <a:rPr sz="5000" spc="-5" dirty="0">
                <a:latin typeface="Verdana"/>
                <a:cs typeface="Verdana"/>
              </a:rPr>
              <a:t>VIEW</a:t>
            </a:r>
            <a:endParaRPr sz="5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30362" y="8809026"/>
            <a:ext cx="4731385" cy="1311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200"/>
              </a:lnSpc>
              <a:spcBef>
                <a:spcPts val="100"/>
              </a:spcBef>
            </a:pPr>
            <a:r>
              <a:rPr sz="2600" spc="30" dirty="0">
                <a:latin typeface="Verdana"/>
                <a:cs typeface="Verdana"/>
              </a:rPr>
              <a:t>THE </a:t>
            </a:r>
            <a:r>
              <a:rPr sz="2600" spc="95" dirty="0">
                <a:latin typeface="Verdana"/>
                <a:cs typeface="Verdana"/>
              </a:rPr>
              <a:t>PROPERTY </a:t>
            </a:r>
            <a:r>
              <a:rPr sz="2600" spc="-15" dirty="0">
                <a:latin typeface="Verdana"/>
                <a:cs typeface="Verdana"/>
              </a:rPr>
              <a:t>PRICE </a:t>
            </a:r>
            <a:r>
              <a:rPr sz="2600" spc="-200" dirty="0">
                <a:latin typeface="Verdana"/>
                <a:cs typeface="Verdana"/>
              </a:rPr>
              <a:t>IS </a:t>
            </a:r>
            <a:r>
              <a:rPr sz="2600" spc="-195" dirty="0">
                <a:latin typeface="Verdana"/>
                <a:cs typeface="Verdana"/>
              </a:rPr>
              <a:t> </a:t>
            </a:r>
            <a:r>
              <a:rPr sz="2600" spc="10" dirty="0">
                <a:latin typeface="Verdana"/>
                <a:cs typeface="Verdana"/>
              </a:rPr>
              <a:t>DIRECTLY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spc="25" dirty="0">
                <a:latin typeface="Verdana"/>
                <a:cs typeface="Verdana"/>
              </a:rPr>
              <a:t>RELATED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spc="95" dirty="0">
                <a:latin typeface="Verdana"/>
                <a:cs typeface="Verdana"/>
              </a:rPr>
              <a:t>TO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spc="30" dirty="0">
                <a:latin typeface="Verdana"/>
                <a:cs typeface="Verdana"/>
              </a:rPr>
              <a:t>THE </a:t>
            </a:r>
            <a:r>
              <a:rPr sz="2600" spc="-900" dirty="0">
                <a:latin typeface="Verdana"/>
                <a:cs typeface="Verdana"/>
              </a:rPr>
              <a:t> </a:t>
            </a:r>
            <a:r>
              <a:rPr sz="2600" spc="100" dirty="0">
                <a:latin typeface="Verdana"/>
                <a:cs typeface="Verdana"/>
              </a:rPr>
              <a:t>V</a:t>
            </a:r>
            <a:r>
              <a:rPr sz="2600" spc="-370" dirty="0">
                <a:latin typeface="Verdana"/>
                <a:cs typeface="Verdana"/>
              </a:rPr>
              <a:t>I</a:t>
            </a:r>
            <a:r>
              <a:rPr sz="2600" spc="30" dirty="0">
                <a:latin typeface="Verdana"/>
                <a:cs typeface="Verdana"/>
              </a:rPr>
              <a:t>E</a:t>
            </a:r>
            <a:r>
              <a:rPr sz="2600" spc="220" dirty="0">
                <a:latin typeface="Verdana"/>
                <a:cs typeface="Verdana"/>
              </a:rPr>
              <a:t>W</a:t>
            </a:r>
            <a:r>
              <a:rPr sz="2600" spc="-35" dirty="0">
                <a:latin typeface="Verdana"/>
                <a:cs typeface="Verdana"/>
              </a:rPr>
              <a:t> </a:t>
            </a:r>
            <a:r>
              <a:rPr sz="2600" spc="-370" dirty="0">
                <a:latin typeface="Verdana"/>
                <a:cs typeface="Verdana"/>
              </a:rPr>
              <a:t>I</a:t>
            </a:r>
            <a:r>
              <a:rPr sz="2600" spc="-55" dirty="0">
                <a:latin typeface="Verdana"/>
                <a:cs typeface="Verdana"/>
              </a:rPr>
              <a:t>N</a:t>
            </a:r>
            <a:r>
              <a:rPr sz="2600" spc="-35" dirty="0">
                <a:latin typeface="Verdana"/>
                <a:cs typeface="Verdana"/>
              </a:rPr>
              <a:t> </a:t>
            </a:r>
            <a:r>
              <a:rPr sz="2600" spc="45" dirty="0">
                <a:latin typeface="Verdana"/>
                <a:cs typeface="Verdana"/>
              </a:rPr>
              <a:t>S</a:t>
            </a:r>
            <a:r>
              <a:rPr sz="2600" spc="30" dirty="0">
                <a:latin typeface="Verdana"/>
                <a:cs typeface="Verdana"/>
              </a:rPr>
              <a:t>E</a:t>
            </a:r>
            <a:r>
              <a:rPr sz="2600" spc="100" dirty="0">
                <a:latin typeface="Verdana"/>
                <a:cs typeface="Verdana"/>
              </a:rPr>
              <a:t>A</a:t>
            </a:r>
            <a:r>
              <a:rPr sz="2600" spc="125" dirty="0">
                <a:latin typeface="Verdana"/>
                <a:cs typeface="Verdana"/>
              </a:rPr>
              <a:t>TT</a:t>
            </a:r>
            <a:r>
              <a:rPr sz="2600" dirty="0">
                <a:latin typeface="Verdana"/>
                <a:cs typeface="Verdana"/>
              </a:rPr>
              <a:t>L</a:t>
            </a:r>
            <a:r>
              <a:rPr sz="2600" spc="-45" dirty="0">
                <a:latin typeface="Verdana"/>
                <a:cs typeface="Verdana"/>
              </a:rPr>
              <a:t>E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315" dirty="0"/>
              <a:t>CHI</a:t>
            </a:r>
            <a:r>
              <a:rPr spc="-229" dirty="0"/>
              <a:t> </a:t>
            </a:r>
            <a:r>
              <a:rPr spc="135" dirty="0"/>
              <a:t>SQUARE</a:t>
            </a:r>
            <a:r>
              <a:rPr spc="-235" dirty="0"/>
              <a:t> </a:t>
            </a:r>
            <a:r>
              <a:rPr spc="-45" dirty="0"/>
              <a:t>ANALYSIS</a:t>
            </a:r>
          </a:p>
        </p:txBody>
      </p:sp>
      <p:sp>
        <p:nvSpPr>
          <p:cNvPr id="3" name="object 3"/>
          <p:cNvSpPr/>
          <p:nvPr/>
        </p:nvSpPr>
        <p:spPr>
          <a:xfrm>
            <a:off x="451185" y="3045172"/>
            <a:ext cx="2101215" cy="2101215"/>
          </a:xfrm>
          <a:custGeom>
            <a:avLst/>
            <a:gdLst/>
            <a:ahLst/>
            <a:cxnLst/>
            <a:rect l="l" t="t" r="r" b="b"/>
            <a:pathLst>
              <a:path w="2101215" h="2101215">
                <a:moveTo>
                  <a:pt x="1050376" y="2100751"/>
                </a:moveTo>
                <a:lnTo>
                  <a:pt x="1002295" y="2099671"/>
                </a:lnTo>
                <a:lnTo>
                  <a:pt x="954770" y="2096459"/>
                </a:lnTo>
                <a:lnTo>
                  <a:pt x="907845" y="2091163"/>
                </a:lnTo>
                <a:lnTo>
                  <a:pt x="861569" y="2083828"/>
                </a:lnTo>
                <a:lnTo>
                  <a:pt x="815986" y="2074502"/>
                </a:lnTo>
                <a:lnTo>
                  <a:pt x="771144" y="2063231"/>
                </a:lnTo>
                <a:lnTo>
                  <a:pt x="727088" y="2050060"/>
                </a:lnTo>
                <a:lnTo>
                  <a:pt x="683865" y="2035037"/>
                </a:lnTo>
                <a:lnTo>
                  <a:pt x="641522" y="2018208"/>
                </a:lnTo>
                <a:lnTo>
                  <a:pt x="600104" y="1999618"/>
                </a:lnTo>
                <a:lnTo>
                  <a:pt x="559658" y="1979315"/>
                </a:lnTo>
                <a:lnTo>
                  <a:pt x="520230" y="1957344"/>
                </a:lnTo>
                <a:lnTo>
                  <a:pt x="481868" y="1933753"/>
                </a:lnTo>
                <a:lnTo>
                  <a:pt x="444616" y="1908587"/>
                </a:lnTo>
                <a:lnTo>
                  <a:pt x="408522" y="1881892"/>
                </a:lnTo>
                <a:lnTo>
                  <a:pt x="373631" y="1853716"/>
                </a:lnTo>
                <a:lnTo>
                  <a:pt x="339991" y="1824104"/>
                </a:lnTo>
                <a:lnTo>
                  <a:pt x="307647" y="1793103"/>
                </a:lnTo>
                <a:lnTo>
                  <a:pt x="276646" y="1760760"/>
                </a:lnTo>
                <a:lnTo>
                  <a:pt x="247035" y="1727119"/>
                </a:lnTo>
                <a:lnTo>
                  <a:pt x="218858" y="1692229"/>
                </a:lnTo>
                <a:lnTo>
                  <a:pt x="192164" y="1656135"/>
                </a:lnTo>
                <a:lnTo>
                  <a:pt x="166998" y="1618883"/>
                </a:lnTo>
                <a:lnTo>
                  <a:pt x="143406" y="1580520"/>
                </a:lnTo>
                <a:lnTo>
                  <a:pt x="121436" y="1541093"/>
                </a:lnTo>
                <a:lnTo>
                  <a:pt x="101133" y="1500647"/>
                </a:lnTo>
                <a:lnTo>
                  <a:pt x="82543" y="1459229"/>
                </a:lnTo>
                <a:lnTo>
                  <a:pt x="65714" y="1416886"/>
                </a:lnTo>
                <a:lnTo>
                  <a:pt x="50690" y="1373663"/>
                </a:lnTo>
                <a:lnTo>
                  <a:pt x="37520" y="1329607"/>
                </a:lnTo>
                <a:lnTo>
                  <a:pt x="26248" y="1284765"/>
                </a:lnTo>
                <a:lnTo>
                  <a:pt x="16922" y="1239182"/>
                </a:lnTo>
                <a:lnTo>
                  <a:pt x="9588" y="1192905"/>
                </a:lnTo>
                <a:lnTo>
                  <a:pt x="4292" y="1145981"/>
                </a:lnTo>
                <a:lnTo>
                  <a:pt x="1080" y="1098456"/>
                </a:lnTo>
                <a:lnTo>
                  <a:pt x="0" y="1050370"/>
                </a:lnTo>
                <a:lnTo>
                  <a:pt x="1080" y="1002295"/>
                </a:lnTo>
                <a:lnTo>
                  <a:pt x="4292" y="954770"/>
                </a:lnTo>
                <a:lnTo>
                  <a:pt x="9588" y="907846"/>
                </a:lnTo>
                <a:lnTo>
                  <a:pt x="16922" y="861569"/>
                </a:lnTo>
                <a:lnTo>
                  <a:pt x="26248" y="815986"/>
                </a:lnTo>
                <a:lnTo>
                  <a:pt x="37520" y="771144"/>
                </a:lnTo>
                <a:lnTo>
                  <a:pt x="50690" y="727088"/>
                </a:lnTo>
                <a:lnTo>
                  <a:pt x="65714" y="683865"/>
                </a:lnTo>
                <a:lnTo>
                  <a:pt x="82543" y="641522"/>
                </a:lnTo>
                <a:lnTo>
                  <a:pt x="101133" y="600104"/>
                </a:lnTo>
                <a:lnTo>
                  <a:pt x="121436" y="559658"/>
                </a:lnTo>
                <a:lnTo>
                  <a:pt x="143406" y="520231"/>
                </a:lnTo>
                <a:lnTo>
                  <a:pt x="166998" y="481868"/>
                </a:lnTo>
                <a:lnTo>
                  <a:pt x="192164" y="444616"/>
                </a:lnTo>
                <a:lnTo>
                  <a:pt x="218858" y="408522"/>
                </a:lnTo>
                <a:lnTo>
                  <a:pt x="247035" y="373632"/>
                </a:lnTo>
                <a:lnTo>
                  <a:pt x="276646" y="339991"/>
                </a:lnTo>
                <a:lnTo>
                  <a:pt x="307647" y="307647"/>
                </a:lnTo>
                <a:lnTo>
                  <a:pt x="339991" y="276647"/>
                </a:lnTo>
                <a:lnTo>
                  <a:pt x="373631" y="247035"/>
                </a:lnTo>
                <a:lnTo>
                  <a:pt x="408522" y="218859"/>
                </a:lnTo>
                <a:lnTo>
                  <a:pt x="444616" y="192164"/>
                </a:lnTo>
                <a:lnTo>
                  <a:pt x="481868" y="166998"/>
                </a:lnTo>
                <a:lnTo>
                  <a:pt x="520230" y="143407"/>
                </a:lnTo>
                <a:lnTo>
                  <a:pt x="559658" y="121436"/>
                </a:lnTo>
                <a:lnTo>
                  <a:pt x="600104" y="101133"/>
                </a:lnTo>
                <a:lnTo>
                  <a:pt x="641522" y="82543"/>
                </a:lnTo>
                <a:lnTo>
                  <a:pt x="683865" y="65714"/>
                </a:lnTo>
                <a:lnTo>
                  <a:pt x="727088" y="50690"/>
                </a:lnTo>
                <a:lnTo>
                  <a:pt x="771144" y="37520"/>
                </a:lnTo>
                <a:lnTo>
                  <a:pt x="815986" y="26248"/>
                </a:lnTo>
                <a:lnTo>
                  <a:pt x="861569" y="16922"/>
                </a:lnTo>
                <a:lnTo>
                  <a:pt x="907845" y="9588"/>
                </a:lnTo>
                <a:lnTo>
                  <a:pt x="954770" y="4292"/>
                </a:lnTo>
                <a:lnTo>
                  <a:pt x="1002295" y="1080"/>
                </a:lnTo>
                <a:lnTo>
                  <a:pt x="1050375" y="0"/>
                </a:lnTo>
                <a:lnTo>
                  <a:pt x="1098456" y="1080"/>
                </a:lnTo>
                <a:lnTo>
                  <a:pt x="1145981" y="4292"/>
                </a:lnTo>
                <a:lnTo>
                  <a:pt x="1192905" y="9588"/>
                </a:lnTo>
                <a:lnTo>
                  <a:pt x="1239182" y="16922"/>
                </a:lnTo>
                <a:lnTo>
                  <a:pt x="1284764" y="26248"/>
                </a:lnTo>
                <a:lnTo>
                  <a:pt x="1329607" y="37520"/>
                </a:lnTo>
                <a:lnTo>
                  <a:pt x="1373663" y="50690"/>
                </a:lnTo>
                <a:lnTo>
                  <a:pt x="1416886" y="65714"/>
                </a:lnTo>
                <a:lnTo>
                  <a:pt x="1459229" y="82543"/>
                </a:lnTo>
                <a:lnTo>
                  <a:pt x="1500647" y="101133"/>
                </a:lnTo>
                <a:lnTo>
                  <a:pt x="1541093" y="121436"/>
                </a:lnTo>
                <a:lnTo>
                  <a:pt x="1580520" y="143407"/>
                </a:lnTo>
                <a:lnTo>
                  <a:pt x="1618883" y="166998"/>
                </a:lnTo>
                <a:lnTo>
                  <a:pt x="1656135" y="192164"/>
                </a:lnTo>
                <a:lnTo>
                  <a:pt x="1692229" y="218859"/>
                </a:lnTo>
                <a:lnTo>
                  <a:pt x="1727119" y="247035"/>
                </a:lnTo>
                <a:lnTo>
                  <a:pt x="1760759" y="276647"/>
                </a:lnTo>
                <a:lnTo>
                  <a:pt x="1793103" y="307647"/>
                </a:lnTo>
                <a:lnTo>
                  <a:pt x="1824104" y="339991"/>
                </a:lnTo>
                <a:lnTo>
                  <a:pt x="1853716" y="373632"/>
                </a:lnTo>
                <a:lnTo>
                  <a:pt x="1881892" y="408522"/>
                </a:lnTo>
                <a:lnTo>
                  <a:pt x="1908587" y="444616"/>
                </a:lnTo>
                <a:lnTo>
                  <a:pt x="1933753" y="481868"/>
                </a:lnTo>
                <a:lnTo>
                  <a:pt x="1957344" y="520231"/>
                </a:lnTo>
                <a:lnTo>
                  <a:pt x="1979315" y="559658"/>
                </a:lnTo>
                <a:lnTo>
                  <a:pt x="1999618" y="600104"/>
                </a:lnTo>
                <a:lnTo>
                  <a:pt x="2018207" y="641522"/>
                </a:lnTo>
                <a:lnTo>
                  <a:pt x="2035037" y="683865"/>
                </a:lnTo>
                <a:lnTo>
                  <a:pt x="2050060" y="727088"/>
                </a:lnTo>
                <a:lnTo>
                  <a:pt x="2063231" y="771144"/>
                </a:lnTo>
                <a:lnTo>
                  <a:pt x="2074502" y="815986"/>
                </a:lnTo>
                <a:lnTo>
                  <a:pt x="2083828" y="861569"/>
                </a:lnTo>
                <a:lnTo>
                  <a:pt x="2091162" y="907846"/>
                </a:lnTo>
                <a:lnTo>
                  <a:pt x="2096459" y="954770"/>
                </a:lnTo>
                <a:lnTo>
                  <a:pt x="2099670" y="1002295"/>
                </a:lnTo>
                <a:lnTo>
                  <a:pt x="2100751" y="1050375"/>
                </a:lnTo>
                <a:lnTo>
                  <a:pt x="2099670" y="1098456"/>
                </a:lnTo>
                <a:lnTo>
                  <a:pt x="2096459" y="1145981"/>
                </a:lnTo>
                <a:lnTo>
                  <a:pt x="2091162" y="1192905"/>
                </a:lnTo>
                <a:lnTo>
                  <a:pt x="2083828" y="1239182"/>
                </a:lnTo>
                <a:lnTo>
                  <a:pt x="2074502" y="1284765"/>
                </a:lnTo>
                <a:lnTo>
                  <a:pt x="2063231" y="1329607"/>
                </a:lnTo>
                <a:lnTo>
                  <a:pt x="2050060" y="1373663"/>
                </a:lnTo>
                <a:lnTo>
                  <a:pt x="2035037" y="1416886"/>
                </a:lnTo>
                <a:lnTo>
                  <a:pt x="2018207" y="1459229"/>
                </a:lnTo>
                <a:lnTo>
                  <a:pt x="1999618" y="1500647"/>
                </a:lnTo>
                <a:lnTo>
                  <a:pt x="1979315" y="1541093"/>
                </a:lnTo>
                <a:lnTo>
                  <a:pt x="1957344" y="1580520"/>
                </a:lnTo>
                <a:lnTo>
                  <a:pt x="1933753" y="1618883"/>
                </a:lnTo>
                <a:lnTo>
                  <a:pt x="1908587" y="1656135"/>
                </a:lnTo>
                <a:lnTo>
                  <a:pt x="1881892" y="1692229"/>
                </a:lnTo>
                <a:lnTo>
                  <a:pt x="1853716" y="1727119"/>
                </a:lnTo>
                <a:lnTo>
                  <a:pt x="1824104" y="1760760"/>
                </a:lnTo>
                <a:lnTo>
                  <a:pt x="1793103" y="1793103"/>
                </a:lnTo>
                <a:lnTo>
                  <a:pt x="1760759" y="1824104"/>
                </a:lnTo>
                <a:lnTo>
                  <a:pt x="1727119" y="1853716"/>
                </a:lnTo>
                <a:lnTo>
                  <a:pt x="1692229" y="1881892"/>
                </a:lnTo>
                <a:lnTo>
                  <a:pt x="1656135" y="1908587"/>
                </a:lnTo>
                <a:lnTo>
                  <a:pt x="1618883" y="1933753"/>
                </a:lnTo>
                <a:lnTo>
                  <a:pt x="1580520" y="1957344"/>
                </a:lnTo>
                <a:lnTo>
                  <a:pt x="1541093" y="1979315"/>
                </a:lnTo>
                <a:lnTo>
                  <a:pt x="1500647" y="1999618"/>
                </a:lnTo>
                <a:lnTo>
                  <a:pt x="1459229" y="2018208"/>
                </a:lnTo>
                <a:lnTo>
                  <a:pt x="1416886" y="2035037"/>
                </a:lnTo>
                <a:lnTo>
                  <a:pt x="1373663" y="2050060"/>
                </a:lnTo>
                <a:lnTo>
                  <a:pt x="1329607" y="2063231"/>
                </a:lnTo>
                <a:lnTo>
                  <a:pt x="1284764" y="2074502"/>
                </a:lnTo>
                <a:lnTo>
                  <a:pt x="1239182" y="2083828"/>
                </a:lnTo>
                <a:lnTo>
                  <a:pt x="1192905" y="2091163"/>
                </a:lnTo>
                <a:lnTo>
                  <a:pt x="1145981" y="2096459"/>
                </a:lnTo>
                <a:lnTo>
                  <a:pt x="1098456" y="2099671"/>
                </a:lnTo>
                <a:lnTo>
                  <a:pt x="1050376" y="2100751"/>
                </a:lnTo>
                <a:close/>
              </a:path>
            </a:pathLst>
          </a:custGeom>
          <a:solidFill>
            <a:srgbClr val="799E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854821" y="3215735"/>
            <a:ext cx="1927860" cy="1927860"/>
          </a:xfrm>
          <a:custGeom>
            <a:avLst/>
            <a:gdLst/>
            <a:ahLst/>
            <a:cxnLst/>
            <a:rect l="l" t="t" r="r" b="b"/>
            <a:pathLst>
              <a:path w="1927859" h="1927860">
                <a:moveTo>
                  <a:pt x="963880" y="1927764"/>
                </a:moveTo>
                <a:lnTo>
                  <a:pt x="915773" y="1926584"/>
                </a:lnTo>
                <a:lnTo>
                  <a:pt x="868276" y="1923082"/>
                </a:lnTo>
                <a:lnTo>
                  <a:pt x="821445" y="1917313"/>
                </a:lnTo>
                <a:lnTo>
                  <a:pt x="775335" y="1909332"/>
                </a:lnTo>
                <a:lnTo>
                  <a:pt x="730001" y="1899194"/>
                </a:lnTo>
                <a:lnTo>
                  <a:pt x="685498" y="1886954"/>
                </a:lnTo>
                <a:lnTo>
                  <a:pt x="641883" y="1872668"/>
                </a:lnTo>
                <a:lnTo>
                  <a:pt x="599209" y="1856391"/>
                </a:lnTo>
                <a:lnTo>
                  <a:pt x="557532" y="1838178"/>
                </a:lnTo>
                <a:lnTo>
                  <a:pt x="516907" y="1818085"/>
                </a:lnTo>
                <a:lnTo>
                  <a:pt x="477390" y="1796166"/>
                </a:lnTo>
                <a:lnTo>
                  <a:pt x="439036" y="1772477"/>
                </a:lnTo>
                <a:lnTo>
                  <a:pt x="401900" y="1747072"/>
                </a:lnTo>
                <a:lnTo>
                  <a:pt x="366037" y="1720008"/>
                </a:lnTo>
                <a:lnTo>
                  <a:pt x="331503" y="1691340"/>
                </a:lnTo>
                <a:lnTo>
                  <a:pt x="298352" y="1661122"/>
                </a:lnTo>
                <a:lnTo>
                  <a:pt x="266640" y="1629410"/>
                </a:lnTo>
                <a:lnTo>
                  <a:pt x="236422" y="1596259"/>
                </a:lnTo>
                <a:lnTo>
                  <a:pt x="207754" y="1561725"/>
                </a:lnTo>
                <a:lnTo>
                  <a:pt x="180690" y="1525862"/>
                </a:lnTo>
                <a:lnTo>
                  <a:pt x="155285" y="1488726"/>
                </a:lnTo>
                <a:lnTo>
                  <a:pt x="131596" y="1450371"/>
                </a:lnTo>
                <a:lnTo>
                  <a:pt x="109677" y="1410855"/>
                </a:lnTo>
                <a:lnTo>
                  <a:pt x="89584" y="1370230"/>
                </a:lnTo>
                <a:lnTo>
                  <a:pt x="71371" y="1328553"/>
                </a:lnTo>
                <a:lnTo>
                  <a:pt x="55094" y="1285879"/>
                </a:lnTo>
                <a:lnTo>
                  <a:pt x="40808" y="1242264"/>
                </a:lnTo>
                <a:lnTo>
                  <a:pt x="28568" y="1197761"/>
                </a:lnTo>
                <a:lnTo>
                  <a:pt x="18430" y="1152427"/>
                </a:lnTo>
                <a:lnTo>
                  <a:pt x="10449" y="1106317"/>
                </a:lnTo>
                <a:lnTo>
                  <a:pt x="4680" y="1059486"/>
                </a:lnTo>
                <a:lnTo>
                  <a:pt x="1178" y="1011989"/>
                </a:lnTo>
                <a:lnTo>
                  <a:pt x="0" y="963946"/>
                </a:lnTo>
                <a:lnTo>
                  <a:pt x="1178" y="915774"/>
                </a:lnTo>
                <a:lnTo>
                  <a:pt x="4680" y="868277"/>
                </a:lnTo>
                <a:lnTo>
                  <a:pt x="10449" y="821446"/>
                </a:lnTo>
                <a:lnTo>
                  <a:pt x="18430" y="775336"/>
                </a:lnTo>
                <a:lnTo>
                  <a:pt x="28568" y="730002"/>
                </a:lnTo>
                <a:lnTo>
                  <a:pt x="40808" y="685500"/>
                </a:lnTo>
                <a:lnTo>
                  <a:pt x="55094" y="641884"/>
                </a:lnTo>
                <a:lnTo>
                  <a:pt x="71371" y="599210"/>
                </a:lnTo>
                <a:lnTo>
                  <a:pt x="89584" y="557533"/>
                </a:lnTo>
                <a:lnTo>
                  <a:pt x="109677" y="516909"/>
                </a:lnTo>
                <a:lnTo>
                  <a:pt x="131596" y="477392"/>
                </a:lnTo>
                <a:lnTo>
                  <a:pt x="155285" y="439038"/>
                </a:lnTo>
                <a:lnTo>
                  <a:pt x="180690" y="401901"/>
                </a:lnTo>
                <a:lnTo>
                  <a:pt x="207754" y="366038"/>
                </a:lnTo>
                <a:lnTo>
                  <a:pt x="236422" y="331504"/>
                </a:lnTo>
                <a:lnTo>
                  <a:pt x="266640" y="298353"/>
                </a:lnTo>
                <a:lnTo>
                  <a:pt x="298352" y="266641"/>
                </a:lnTo>
                <a:lnTo>
                  <a:pt x="331503" y="236423"/>
                </a:lnTo>
                <a:lnTo>
                  <a:pt x="366037" y="207755"/>
                </a:lnTo>
                <a:lnTo>
                  <a:pt x="401900" y="180691"/>
                </a:lnTo>
                <a:lnTo>
                  <a:pt x="439036" y="155287"/>
                </a:lnTo>
                <a:lnTo>
                  <a:pt x="477390" y="131597"/>
                </a:lnTo>
                <a:lnTo>
                  <a:pt x="516907" y="109678"/>
                </a:lnTo>
                <a:lnTo>
                  <a:pt x="557532" y="89585"/>
                </a:lnTo>
                <a:lnTo>
                  <a:pt x="599209" y="71372"/>
                </a:lnTo>
                <a:lnTo>
                  <a:pt x="641883" y="55095"/>
                </a:lnTo>
                <a:lnTo>
                  <a:pt x="685498" y="40809"/>
                </a:lnTo>
                <a:lnTo>
                  <a:pt x="730001" y="28569"/>
                </a:lnTo>
                <a:lnTo>
                  <a:pt x="775335" y="18431"/>
                </a:lnTo>
                <a:lnTo>
                  <a:pt x="821445" y="10450"/>
                </a:lnTo>
                <a:lnTo>
                  <a:pt x="868276" y="4681"/>
                </a:lnTo>
                <a:lnTo>
                  <a:pt x="915773" y="1179"/>
                </a:lnTo>
                <a:lnTo>
                  <a:pt x="963867" y="0"/>
                </a:lnTo>
                <a:lnTo>
                  <a:pt x="1011988" y="1179"/>
                </a:lnTo>
                <a:lnTo>
                  <a:pt x="1059485" y="4681"/>
                </a:lnTo>
                <a:lnTo>
                  <a:pt x="1106316" y="10450"/>
                </a:lnTo>
                <a:lnTo>
                  <a:pt x="1152426" y="18431"/>
                </a:lnTo>
                <a:lnTo>
                  <a:pt x="1197760" y="28569"/>
                </a:lnTo>
                <a:lnTo>
                  <a:pt x="1242263" y="40809"/>
                </a:lnTo>
                <a:lnTo>
                  <a:pt x="1285878" y="55095"/>
                </a:lnTo>
                <a:lnTo>
                  <a:pt x="1328552" y="71372"/>
                </a:lnTo>
                <a:lnTo>
                  <a:pt x="1370229" y="89585"/>
                </a:lnTo>
                <a:lnTo>
                  <a:pt x="1410854" y="109678"/>
                </a:lnTo>
                <a:lnTo>
                  <a:pt x="1450371" y="131597"/>
                </a:lnTo>
                <a:lnTo>
                  <a:pt x="1488725" y="155287"/>
                </a:lnTo>
                <a:lnTo>
                  <a:pt x="1525861" y="180691"/>
                </a:lnTo>
                <a:lnTo>
                  <a:pt x="1561724" y="207755"/>
                </a:lnTo>
                <a:lnTo>
                  <a:pt x="1596258" y="236423"/>
                </a:lnTo>
                <a:lnTo>
                  <a:pt x="1629409" y="266641"/>
                </a:lnTo>
                <a:lnTo>
                  <a:pt x="1661121" y="298353"/>
                </a:lnTo>
                <a:lnTo>
                  <a:pt x="1691339" y="331504"/>
                </a:lnTo>
                <a:lnTo>
                  <a:pt x="1720008" y="366038"/>
                </a:lnTo>
                <a:lnTo>
                  <a:pt x="1747072" y="401901"/>
                </a:lnTo>
                <a:lnTo>
                  <a:pt x="1772476" y="439038"/>
                </a:lnTo>
                <a:lnTo>
                  <a:pt x="1796165" y="477392"/>
                </a:lnTo>
                <a:lnTo>
                  <a:pt x="1818084" y="516909"/>
                </a:lnTo>
                <a:lnTo>
                  <a:pt x="1838178" y="557533"/>
                </a:lnTo>
                <a:lnTo>
                  <a:pt x="1856391" y="599210"/>
                </a:lnTo>
                <a:lnTo>
                  <a:pt x="1872668" y="641884"/>
                </a:lnTo>
                <a:lnTo>
                  <a:pt x="1886953" y="685500"/>
                </a:lnTo>
                <a:lnTo>
                  <a:pt x="1899193" y="730002"/>
                </a:lnTo>
                <a:lnTo>
                  <a:pt x="1909331" y="775336"/>
                </a:lnTo>
                <a:lnTo>
                  <a:pt x="1917312" y="821446"/>
                </a:lnTo>
                <a:lnTo>
                  <a:pt x="1923082" y="868277"/>
                </a:lnTo>
                <a:lnTo>
                  <a:pt x="1926584" y="915774"/>
                </a:lnTo>
                <a:lnTo>
                  <a:pt x="1927762" y="963817"/>
                </a:lnTo>
                <a:lnTo>
                  <a:pt x="1926584" y="1011989"/>
                </a:lnTo>
                <a:lnTo>
                  <a:pt x="1923082" y="1059486"/>
                </a:lnTo>
                <a:lnTo>
                  <a:pt x="1917312" y="1106317"/>
                </a:lnTo>
                <a:lnTo>
                  <a:pt x="1909331" y="1152427"/>
                </a:lnTo>
                <a:lnTo>
                  <a:pt x="1899193" y="1197761"/>
                </a:lnTo>
                <a:lnTo>
                  <a:pt x="1886953" y="1242264"/>
                </a:lnTo>
                <a:lnTo>
                  <a:pt x="1872668" y="1285879"/>
                </a:lnTo>
                <a:lnTo>
                  <a:pt x="1856391" y="1328553"/>
                </a:lnTo>
                <a:lnTo>
                  <a:pt x="1838178" y="1370230"/>
                </a:lnTo>
                <a:lnTo>
                  <a:pt x="1818084" y="1410855"/>
                </a:lnTo>
                <a:lnTo>
                  <a:pt x="1796165" y="1450371"/>
                </a:lnTo>
                <a:lnTo>
                  <a:pt x="1772476" y="1488726"/>
                </a:lnTo>
                <a:lnTo>
                  <a:pt x="1747072" y="1525862"/>
                </a:lnTo>
                <a:lnTo>
                  <a:pt x="1720008" y="1561725"/>
                </a:lnTo>
                <a:lnTo>
                  <a:pt x="1691339" y="1596259"/>
                </a:lnTo>
                <a:lnTo>
                  <a:pt x="1661121" y="1629410"/>
                </a:lnTo>
                <a:lnTo>
                  <a:pt x="1629409" y="1661122"/>
                </a:lnTo>
                <a:lnTo>
                  <a:pt x="1596258" y="1691340"/>
                </a:lnTo>
                <a:lnTo>
                  <a:pt x="1561724" y="1720008"/>
                </a:lnTo>
                <a:lnTo>
                  <a:pt x="1525861" y="1747072"/>
                </a:lnTo>
                <a:lnTo>
                  <a:pt x="1488725" y="1772477"/>
                </a:lnTo>
                <a:lnTo>
                  <a:pt x="1450371" y="1796166"/>
                </a:lnTo>
                <a:lnTo>
                  <a:pt x="1410854" y="1818085"/>
                </a:lnTo>
                <a:lnTo>
                  <a:pt x="1370229" y="1838178"/>
                </a:lnTo>
                <a:lnTo>
                  <a:pt x="1328552" y="1856391"/>
                </a:lnTo>
                <a:lnTo>
                  <a:pt x="1285878" y="1872668"/>
                </a:lnTo>
                <a:lnTo>
                  <a:pt x="1242263" y="1886954"/>
                </a:lnTo>
                <a:lnTo>
                  <a:pt x="1197760" y="1899194"/>
                </a:lnTo>
                <a:lnTo>
                  <a:pt x="1152426" y="1909332"/>
                </a:lnTo>
                <a:lnTo>
                  <a:pt x="1106316" y="1917313"/>
                </a:lnTo>
                <a:lnTo>
                  <a:pt x="1059485" y="1923082"/>
                </a:lnTo>
                <a:lnTo>
                  <a:pt x="1011988" y="1926584"/>
                </a:lnTo>
                <a:lnTo>
                  <a:pt x="963880" y="1927764"/>
                </a:lnTo>
                <a:close/>
              </a:path>
            </a:pathLst>
          </a:custGeom>
          <a:solidFill>
            <a:srgbClr val="799E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17636" y="2867208"/>
            <a:ext cx="3988435" cy="2008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72185">
              <a:lnSpc>
                <a:spcPct val="115100"/>
              </a:lnSpc>
              <a:spcBef>
                <a:spcPts val="100"/>
              </a:spcBef>
            </a:pPr>
            <a:r>
              <a:rPr sz="5650" b="1" spc="-95" dirty="0">
                <a:solidFill>
                  <a:srgbClr val="181818"/>
                </a:solidFill>
                <a:latin typeface="Tahoma"/>
                <a:cs typeface="Tahoma"/>
              </a:rPr>
              <a:t>View- </a:t>
            </a:r>
            <a:r>
              <a:rPr sz="5650" b="1" spc="-90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5650" b="1" spc="475" dirty="0">
                <a:solidFill>
                  <a:srgbClr val="181818"/>
                </a:solidFill>
                <a:latin typeface="Tahoma"/>
                <a:cs typeface="Tahoma"/>
              </a:rPr>
              <a:t>W</a:t>
            </a:r>
            <a:r>
              <a:rPr sz="5650" b="1" spc="-45" dirty="0">
                <a:solidFill>
                  <a:srgbClr val="181818"/>
                </a:solidFill>
                <a:latin typeface="Tahoma"/>
                <a:cs typeface="Tahoma"/>
              </a:rPr>
              <a:t>a</a:t>
            </a:r>
            <a:r>
              <a:rPr sz="5650" b="1" spc="-190" dirty="0">
                <a:solidFill>
                  <a:srgbClr val="181818"/>
                </a:solidFill>
                <a:latin typeface="Tahoma"/>
                <a:cs typeface="Tahoma"/>
              </a:rPr>
              <a:t>t</a:t>
            </a:r>
            <a:r>
              <a:rPr sz="5650" b="1" spc="260" dirty="0">
                <a:solidFill>
                  <a:srgbClr val="181818"/>
                </a:solidFill>
                <a:latin typeface="Tahoma"/>
                <a:cs typeface="Tahoma"/>
              </a:rPr>
              <a:t>e</a:t>
            </a:r>
            <a:r>
              <a:rPr sz="5650" b="1" spc="-245" dirty="0">
                <a:solidFill>
                  <a:srgbClr val="181818"/>
                </a:solidFill>
                <a:latin typeface="Tahoma"/>
                <a:cs typeface="Tahoma"/>
              </a:rPr>
              <a:t>r</a:t>
            </a:r>
            <a:r>
              <a:rPr sz="5650" b="1" spc="-85" dirty="0">
                <a:solidFill>
                  <a:srgbClr val="181818"/>
                </a:solidFill>
                <a:latin typeface="Tahoma"/>
                <a:cs typeface="Tahoma"/>
              </a:rPr>
              <a:t>f</a:t>
            </a:r>
            <a:r>
              <a:rPr sz="5650" b="1" spc="-245" dirty="0">
                <a:solidFill>
                  <a:srgbClr val="181818"/>
                </a:solidFill>
                <a:latin typeface="Tahoma"/>
                <a:cs typeface="Tahoma"/>
              </a:rPr>
              <a:t>r</a:t>
            </a:r>
            <a:r>
              <a:rPr sz="5650" b="1" spc="195" dirty="0">
                <a:solidFill>
                  <a:srgbClr val="181818"/>
                </a:solidFill>
                <a:latin typeface="Tahoma"/>
                <a:cs typeface="Tahoma"/>
              </a:rPr>
              <a:t>o</a:t>
            </a:r>
            <a:r>
              <a:rPr sz="5650" b="1" spc="-200" dirty="0">
                <a:solidFill>
                  <a:srgbClr val="181818"/>
                </a:solidFill>
                <a:latin typeface="Tahoma"/>
                <a:cs typeface="Tahoma"/>
              </a:rPr>
              <a:t>n</a:t>
            </a:r>
            <a:r>
              <a:rPr sz="5650" b="1" spc="-185" dirty="0">
                <a:solidFill>
                  <a:srgbClr val="181818"/>
                </a:solidFill>
                <a:latin typeface="Tahoma"/>
                <a:cs typeface="Tahoma"/>
              </a:rPr>
              <a:t>t</a:t>
            </a:r>
            <a:endParaRPr sz="56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74746" y="3082012"/>
            <a:ext cx="3752850" cy="2008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0580" marR="5080" indent="-818515">
              <a:lnSpc>
                <a:spcPct val="115100"/>
              </a:lnSpc>
              <a:spcBef>
                <a:spcPts val="100"/>
              </a:spcBef>
            </a:pPr>
            <a:r>
              <a:rPr sz="5650" b="1" spc="560" dirty="0">
                <a:solidFill>
                  <a:srgbClr val="181818"/>
                </a:solidFill>
                <a:latin typeface="Tahoma"/>
                <a:cs typeface="Tahoma"/>
              </a:rPr>
              <a:t>C</a:t>
            </a:r>
            <a:r>
              <a:rPr sz="5650" b="1" spc="195" dirty="0">
                <a:solidFill>
                  <a:srgbClr val="181818"/>
                </a:solidFill>
                <a:latin typeface="Tahoma"/>
                <a:cs typeface="Tahoma"/>
              </a:rPr>
              <a:t>o</a:t>
            </a:r>
            <a:r>
              <a:rPr sz="5650" b="1" spc="-200" dirty="0">
                <a:solidFill>
                  <a:srgbClr val="181818"/>
                </a:solidFill>
                <a:latin typeface="Tahoma"/>
                <a:cs typeface="Tahoma"/>
              </a:rPr>
              <a:t>n</a:t>
            </a:r>
            <a:r>
              <a:rPr sz="5650" b="1" spc="75" dirty="0">
                <a:solidFill>
                  <a:srgbClr val="181818"/>
                </a:solidFill>
                <a:latin typeface="Tahoma"/>
                <a:cs typeface="Tahoma"/>
              </a:rPr>
              <a:t>d</a:t>
            </a:r>
            <a:r>
              <a:rPr sz="5650" b="1" spc="-254" dirty="0">
                <a:solidFill>
                  <a:srgbClr val="181818"/>
                </a:solidFill>
                <a:latin typeface="Tahoma"/>
                <a:cs typeface="Tahoma"/>
              </a:rPr>
              <a:t>i</a:t>
            </a:r>
            <a:r>
              <a:rPr sz="5650" b="1" spc="-190" dirty="0">
                <a:solidFill>
                  <a:srgbClr val="181818"/>
                </a:solidFill>
                <a:latin typeface="Tahoma"/>
                <a:cs typeface="Tahoma"/>
              </a:rPr>
              <a:t>t</a:t>
            </a:r>
            <a:r>
              <a:rPr sz="5650" b="1" spc="-254" dirty="0">
                <a:solidFill>
                  <a:srgbClr val="181818"/>
                </a:solidFill>
                <a:latin typeface="Tahoma"/>
                <a:cs typeface="Tahoma"/>
              </a:rPr>
              <a:t>i</a:t>
            </a:r>
            <a:r>
              <a:rPr sz="5650" b="1" spc="195" dirty="0">
                <a:solidFill>
                  <a:srgbClr val="181818"/>
                </a:solidFill>
                <a:latin typeface="Tahoma"/>
                <a:cs typeface="Tahoma"/>
              </a:rPr>
              <a:t>o</a:t>
            </a:r>
            <a:r>
              <a:rPr sz="5650" b="1" spc="-200" dirty="0">
                <a:solidFill>
                  <a:srgbClr val="181818"/>
                </a:solidFill>
                <a:latin typeface="Tahoma"/>
                <a:cs typeface="Tahoma"/>
              </a:rPr>
              <a:t>n</a:t>
            </a:r>
            <a:r>
              <a:rPr sz="5650" b="1" spc="-295" dirty="0">
                <a:solidFill>
                  <a:srgbClr val="181818"/>
                </a:solidFill>
                <a:latin typeface="Tahoma"/>
                <a:cs typeface="Tahoma"/>
              </a:rPr>
              <a:t>-  </a:t>
            </a:r>
            <a:r>
              <a:rPr sz="5650" b="1" spc="25" dirty="0">
                <a:solidFill>
                  <a:srgbClr val="181818"/>
                </a:solidFill>
                <a:latin typeface="Tahoma"/>
                <a:cs typeface="Tahoma"/>
              </a:rPr>
              <a:t>grade</a:t>
            </a:r>
            <a:endParaRPr sz="565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28408" y="6062038"/>
            <a:ext cx="2948940" cy="887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650" spc="-145" dirty="0">
                <a:solidFill>
                  <a:srgbClr val="181818"/>
                </a:solidFill>
                <a:latin typeface="Verdana"/>
                <a:cs typeface="Verdana"/>
              </a:rPr>
              <a:t>7</a:t>
            </a:r>
            <a:r>
              <a:rPr sz="5650" spc="85" dirty="0">
                <a:solidFill>
                  <a:srgbClr val="181818"/>
                </a:solidFill>
                <a:latin typeface="Verdana"/>
                <a:cs typeface="Verdana"/>
              </a:rPr>
              <a:t>5</a:t>
            </a:r>
            <a:r>
              <a:rPr sz="5650" spc="-145" dirty="0">
                <a:solidFill>
                  <a:srgbClr val="181818"/>
                </a:solidFill>
                <a:latin typeface="Verdana"/>
                <a:cs typeface="Verdana"/>
              </a:rPr>
              <a:t>7</a:t>
            </a:r>
            <a:r>
              <a:rPr sz="5650" spc="85" dirty="0">
                <a:solidFill>
                  <a:srgbClr val="181818"/>
                </a:solidFill>
                <a:latin typeface="Verdana"/>
                <a:cs typeface="Verdana"/>
              </a:rPr>
              <a:t>5</a:t>
            </a:r>
            <a:r>
              <a:rPr sz="5650" spc="-715" dirty="0">
                <a:solidFill>
                  <a:srgbClr val="181818"/>
                </a:solidFill>
                <a:latin typeface="Verdana"/>
                <a:cs typeface="Verdana"/>
              </a:rPr>
              <a:t>.</a:t>
            </a:r>
            <a:r>
              <a:rPr sz="5650" spc="85" dirty="0">
                <a:solidFill>
                  <a:srgbClr val="181818"/>
                </a:solidFill>
                <a:latin typeface="Verdana"/>
                <a:cs typeface="Verdana"/>
              </a:rPr>
              <a:t>5</a:t>
            </a:r>
            <a:r>
              <a:rPr sz="5650" spc="114" dirty="0">
                <a:solidFill>
                  <a:srgbClr val="181818"/>
                </a:solidFill>
                <a:latin typeface="Verdana"/>
                <a:cs typeface="Verdana"/>
              </a:rPr>
              <a:t>6</a:t>
            </a:r>
            <a:endParaRPr sz="565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295383" y="5875996"/>
            <a:ext cx="2992120" cy="887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650" spc="-45" dirty="0">
                <a:solidFill>
                  <a:srgbClr val="181818"/>
                </a:solidFill>
                <a:latin typeface="Verdana"/>
                <a:cs typeface="Verdana"/>
              </a:rPr>
              <a:t>2225.62</a:t>
            </a:r>
            <a:endParaRPr sz="56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265</Words>
  <Application>Microsoft Office PowerPoint</Application>
  <PresentationFormat>Custom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Tahoma</vt:lpstr>
      <vt:lpstr>Verdana</vt:lpstr>
      <vt:lpstr>Office Theme</vt:lpstr>
      <vt:lpstr>PowerPoint Presentation</vt:lpstr>
      <vt:lpstr>TEAM MEMBERS ML-GROUP 15</vt:lpstr>
      <vt:lpstr>AGENDA</vt:lpstr>
      <vt:lpstr>INTRODUCTION</vt:lpstr>
      <vt:lpstr>AIM</vt:lpstr>
      <vt:lpstr>Insights</vt:lpstr>
      <vt:lpstr>PowerPoint Presentation</vt:lpstr>
      <vt:lpstr>PowerPoint Presentation</vt:lpstr>
      <vt:lpstr>CHI SQUARE ANALYSIS</vt:lpstr>
      <vt:lpstr>MULTICOLLINEARITY</vt:lpstr>
      <vt:lpstr>MODEL  COMPARISON</vt:lpstr>
      <vt:lpstr>House Price Predictor</vt:lpstr>
      <vt:lpstr>Thanks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Peach and Blue Clean Pastel Real Estate Business Meeting Visual Charts Presentation</dc:title>
  <dc:creator>Bushra Dosani</dc:creator>
  <cp:keywords>DAFbNPesFew,BAFZ4uo1cJw</cp:keywords>
  <cp:lastModifiedBy>SAURAV LABADE</cp:lastModifiedBy>
  <cp:revision>1</cp:revision>
  <dcterms:created xsi:type="dcterms:W3CDTF">2023-07-20T11:12:59Z</dcterms:created>
  <dcterms:modified xsi:type="dcterms:W3CDTF">2023-07-20T11:13:50Z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2023-02-21T00:00:00Z</vt:filetime>
  </property>
  <property fmtid="{D5CDD505-2E9C-101B-9397-08002B2CF9AE}" pid="3" name="Creator">
    <vt:lpwstr>Canva</vt:lpwstr>
  </property>
  <property fmtid="{D5CDD505-2E9C-101B-9397-08002B2CF9AE}" pid="4" name="LastSaved">
    <vt:filetime>2023-02-21T00:00:00Z</vt:filetime>
  </property>
</Properties>
</file>