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6ae1b69-5252-4986-aa3d-dede855eae5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ea5af88ab734546" /><Relationship Type="http://schemas.openxmlformats.org/officeDocument/2006/relationships/slideLayout" Target="/ppt/slideLayouts/slideLayout8.xml" Id="Ra1d9328a7e914a1b" /><Relationship Type="http://schemas.openxmlformats.org/officeDocument/2006/relationships/hyperlink" Target="https://app.powerbi.com/groups/me/reports/76ae1b69-5252-4986-aa3d-dede855eae56/?pbi_source=PowerPoint" TargetMode="External" Id="RelId0" /><Relationship Type="http://schemas.openxmlformats.org/officeDocument/2006/relationships/image" Target="/ppt/media/image4.png" Id="imgId5044542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6a9d05b1d17438b" /><Relationship Type="http://schemas.openxmlformats.org/officeDocument/2006/relationships/slideLayout" Target="/ppt/slideLayouts/slideLayout8.xml" Id="R22b51920a71848fe" /><Relationship Type="http://schemas.openxmlformats.org/officeDocument/2006/relationships/hyperlink" Target="https://app.powerbi.com/groups/me/reports/76ae1b69-5252-4986-aa3d-dede855eae56/?pbi_source=PowerPoint" TargetMode="External" Id="RelId1" /><Relationship Type="http://schemas.openxmlformats.org/officeDocument/2006/relationships/image" Target="/ppt/media/image5.png" Id="imgId5044542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bc5beece39124b31" /><Relationship Type="http://schemas.openxmlformats.org/officeDocument/2006/relationships/slideLayout" Target="/ppt/slideLayouts/slideLayout8.xml" Id="Rc71f0513e6e64816" /><Relationship Type="http://schemas.openxmlformats.org/officeDocument/2006/relationships/hyperlink" Target="https://app.powerbi.com/groups/me/reports/76ae1b69-5252-4986-aa3d-dede855eae56/?pbi_source=PowerPoint" TargetMode="External" Id="RelId2" /><Relationship Type="http://schemas.openxmlformats.org/officeDocument/2006/relationships/image" Target="/ppt/media/image6.png" Id="imgId5044542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9/6/2023 3:08:52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9/6/2023 2:57:25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ageNavigator ,lineChart ,textbox ,lineChart ,lineChart ,textbox ,textbox ,columnChart ,pieChart ,scatterChart ,ribbonChart ,slicer ,slicer ,slicer ,textbox ,textbox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4454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38150" y="0"/>
            <a:ext cx="112966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ageNavigator ,slicer ,slicer ,slicer ,lineChart ,lineChart ,lineChart ,textbox ,textbox ,textbox ,map ,columnChart ,donutChart ,pieChart ,textbox ,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4454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38150" y="0"/>
            <a:ext cx="112966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Region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ageNavigator ,slicer ,slicer ,slicer ,lineChart ,lineChart ,lineChart ,textbox ,textbox ,textbox ,textbox ,textbox ,textbox ,textbox ,columnChart ,map ,pieChart ,donut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4454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38150" y="0"/>
            <a:ext cx="112966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Province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