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0d2cb8d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0d2cb8d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Evaluation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Prompts, Examples(shots) and </a:t>
            </a:r>
            <a:r>
              <a:rPr lang="en"/>
              <a:t>corresponding</a:t>
            </a:r>
            <a:r>
              <a:rPr lang="en"/>
              <a:t> responses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571" y="0"/>
            <a:ext cx="6304856" cy="47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