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a0d4e6d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a0d4e6d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556fd362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556fd362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556fd362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556fd362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556fd36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556fd36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556fd362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556fd362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b208016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b20801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b20801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b20801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a0d4e6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a0d4e6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0d4e6d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a0d4e6d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BTP Updates</a:t>
            </a:r>
            <a:endParaRPr sz="7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 : Dr. Asif Ekbal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56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To Do</a:t>
            </a:r>
            <a:endParaRPr sz="50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121425"/>
            <a:ext cx="7506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Test prompts with different models.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Human as well as automatic evaluation of model generated texts by comparison with dataset. </a:t>
            </a:r>
            <a:endParaRPr sz="1900"/>
          </a:p>
        </p:txBody>
      </p:sp>
      <p:sp>
        <p:nvSpPr>
          <p:cNvPr id="123" name="Google Shape;123;p22"/>
          <p:cNvSpPr txBox="1"/>
          <p:nvPr/>
        </p:nvSpPr>
        <p:spPr>
          <a:xfrm>
            <a:off x="1512850" y="1017500"/>
            <a:ext cx="76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2956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Tasks : </a:t>
            </a:r>
            <a:endParaRPr sz="5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2121425"/>
            <a:ext cx="7506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Evaluation of LLMs in conversational setup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Inclusion</a:t>
            </a:r>
            <a:r>
              <a:rPr lang="en" sz="1900"/>
              <a:t> of conversational context in a LLM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Few shot prompting to generate dialogues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Comparison and evaluation of generated response with original dataset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Negotiation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956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Work Done</a:t>
            </a:r>
            <a:r>
              <a:rPr lang="en" sz="5000"/>
              <a:t> : </a:t>
            </a:r>
            <a:endParaRPr sz="5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121425"/>
            <a:ext cx="75069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Reading up on the following LLMs 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Alpaca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Falcon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Learning prompt engineering and evaluation and debugging of generative AI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Create zero shot as well as few shot prompts for testing with each model and analysis of generated texts</a:t>
            </a:r>
            <a:endParaRPr sz="1900"/>
          </a:p>
        </p:txBody>
      </p:sp>
      <p:sp>
        <p:nvSpPr>
          <p:cNvPr id="78" name="Google Shape;78;p15"/>
          <p:cNvSpPr txBox="1"/>
          <p:nvPr/>
        </p:nvSpPr>
        <p:spPr>
          <a:xfrm>
            <a:off x="1512850" y="1017500"/>
            <a:ext cx="76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31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Falcon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LLM</a:t>
            </a:r>
            <a:endParaRPr sz="60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Autoregressive decoder-only model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Two types :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Falcon-40B - 40 Billion parameters, trained on 1 Trillion tokens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Falcon-7B - 7 Billion parameters, trained on 1500B tokens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Falcon has outperformed GPT-3 for 75% of compute budget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Falcon LLM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675" y="1528350"/>
            <a:ext cx="85206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Features :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Generate creative content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Solve complex problems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Customer service operations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Virtual assistants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Language Translation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 and automate “repetitive” work.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Falcon-40B-Instruct and Falcon-7B-Instruct for ready-to-use chat model.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31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Alpaca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LLM</a:t>
            </a:r>
            <a:endParaRPr sz="6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Instruction-following language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Obtained by supervised fine-tuning Meta’s LMaMA 7B pretrained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Training data is 52K instruction-following demonstrations generated form OpenAI’s text-davinci-003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Alpaca</a:t>
            </a:r>
            <a:r>
              <a:rPr lang="en"/>
              <a:t> LLM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50" y="1303150"/>
            <a:ext cx="845930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middle class man arrives at a 5 star hotel in India. He goes to the reception. \nReceptionist: Hello Sir, How may I help you? \nMan: I am looking for a deluxe room somewhere in the price range Rs. 1000 to Rs. 2000. \nReceptionist:"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[{'generated_text': "A middle class man arrives at a 5 star hotel in India. He goes to the reception. \nReceptionist: Hello Sir, How may I help you? \nMan: I am looking for a deluxe room somewhere in the price range Rs. 1000 to Rs. 2000. \nReceptionist: I'm sorry, but we don't have any rooms in that price range. However, we do have a few rooms that are a bit more expensive. Would you like me to show you the options? \nMan: Yes, please. \nReceptionist: Alright, let me check. Here are a few options for you. Room 1 is a deluxe room at Rs. 1500 per night, room 2 is a deluxe room at Rs. 2000 per night, and room 3 is a deluxe room at Rs. 2500 per night. Which one would you like? \nMan: I'll take room 2. \nReceptionist: Alright, I'll go ahead and book that room for you. Your room will be ready shortly. Is there anything else I can help you with? \nMan: "}]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Alpaca 7B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Better results in case of conversational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Works well with few shot prompting instead of zero shot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Alpaca 40B model will perform better in case of zero shot prompting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Replicates data mentioned in the context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Falcon LLM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Poor results in case of conversational setup, better at instructions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Works well with few shot prompting instead of zero shot.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Not able to replicate the exact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