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556fd36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556fd36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56fd36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556fd36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a0d4e6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a0d4e6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0d4e6d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0d4e6d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0d4e6d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0d4e6d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xYEehowwxfH6T1dOosMNJ9uGInPxHizsIPsYxhkFKMw/edit?ouid=118252350536307269797&amp;usp=sheets_home&amp;ths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BTP Updates</a:t>
            </a:r>
            <a:endParaRPr sz="7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 : Dr. Asif Ekbal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Tasks : </a:t>
            </a:r>
            <a:endParaRPr sz="5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Evaluation of LLMs in conversational setup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Inclusion</a:t>
            </a:r>
            <a:r>
              <a:rPr lang="en" sz="1900"/>
              <a:t> of conversational context in a LLM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Few shot prompting to generate dialogues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Comparison and evaluation of generated response with original dataset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Human evaluation of generated prompts on the basis of certain criteria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Negotiation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Work Done</a:t>
            </a:r>
            <a:r>
              <a:rPr lang="en" sz="5000"/>
              <a:t> : </a:t>
            </a:r>
            <a:endParaRPr sz="5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Create zero shot as well as few shot prompts for testing with each model and analysis of generated texts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Manual evaluation of each prompts on the basis of fluency, adequacy and completeness</a:t>
            </a:r>
            <a:endParaRPr sz="1900"/>
          </a:p>
        </p:txBody>
      </p:sp>
      <p:sp>
        <p:nvSpPr>
          <p:cNvPr id="78" name="Google Shape;78;p15"/>
          <p:cNvSpPr txBox="1"/>
          <p:nvPr/>
        </p:nvSpPr>
        <p:spPr>
          <a:xfrm>
            <a:off x="1512850" y="1017500"/>
            <a:ext cx="7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middle class man arrives at a 5 star hotel in India. He goes to the reception. \nReceptionist: Hello Sir, How may I help you? \nMan: I am looking for a deluxe room somewhere in the price range Rs. 1000 to Rs. 2000. \nReceptionist:"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[{'generated_text': "A middle class man arrives at a 5 star hotel in India. He goes to the reception. \nReceptionist: Hello Sir, How may I help you? \nMan: I am looking for a deluxe room somewhere in the price range Rs. 1000 to Rs. 2000. \nReceptionist: I'm sorry, but we don't have any rooms in that price range. However, we do have a few rooms that are a bit more expensive. Would you like me to show you the options? \nMan: Yes, please. \nReceptionist: Alright, let me check. Here are a few options for you. Room 1 is a deluxe room at Rs. 1500 per night, room 2 is a deluxe room at Rs. 2000 per night, and room 3 is a deluxe room at Rs. 2500 per night. Which one would you like? \nMan: I'll take room 2. \nReceptionist: Alright, I'll go ahead and book that room for you. Your room will be ready shortly. Is there anything else I can help you with? \nMan: "}]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8283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https://docs.google.com/spreadsheets/d/1xYEehowwxfH6T1dOosMNJ9uGInPxHizsIPsYxhkFKMw/edit?ouid=118252350536307269797&amp;usp=sheets_home&amp;ths=true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To Do</a:t>
            </a:r>
            <a:endParaRPr sz="50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Automatic evaluation of prompts</a:t>
            </a:r>
            <a:endParaRPr sz="1900"/>
          </a:p>
        </p:txBody>
      </p:sp>
      <p:sp>
        <p:nvSpPr>
          <p:cNvPr id="98" name="Google Shape;98;p18"/>
          <p:cNvSpPr txBox="1"/>
          <p:nvPr/>
        </p:nvSpPr>
        <p:spPr>
          <a:xfrm>
            <a:off x="1512850" y="1017500"/>
            <a:ext cx="7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