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62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46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6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88C41-EF15-462F-9270-CC027E87C92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399B-149E-4CD8-928A-18F68CC0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1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0D69E0-025B-0063-69CA-F499EFA7A04F}"/>
              </a:ext>
            </a:extLst>
          </p:cNvPr>
          <p:cNvSpPr txBox="1"/>
          <p:nvPr/>
        </p:nvSpPr>
        <p:spPr>
          <a:xfrm>
            <a:off x="494675" y="104931"/>
            <a:ext cx="1153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Presentation about array and function in c</a:t>
            </a:r>
          </a:p>
        </p:txBody>
      </p:sp>
    </p:spTree>
    <p:extLst>
      <p:ext uri="{BB962C8B-B14F-4D97-AF65-F5344CB8AC3E}">
        <p14:creationId xmlns:p14="http://schemas.microsoft.com/office/powerpoint/2010/main" val="124897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D38F-5EBD-4685-229B-8DC442BE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66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IN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A5256-F351-3CE0-C18A-40A040EE68BF}"/>
              </a:ext>
            </a:extLst>
          </p:cNvPr>
          <p:cNvSpPr txBox="1"/>
          <p:nvPr/>
        </p:nvSpPr>
        <p:spPr>
          <a:xfrm>
            <a:off x="209860" y="1166833"/>
            <a:ext cx="2083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A319-D900-1097-4C72-A15A2F012219}"/>
              </a:ext>
            </a:extLst>
          </p:cNvPr>
          <p:cNvSpPr txBox="1"/>
          <p:nvPr/>
        </p:nvSpPr>
        <p:spPr>
          <a:xfrm>
            <a:off x="237346" y="1661487"/>
            <a:ext cx="302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Function is a block of a code. It perform particular task when we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781DA-3CF0-261D-B4D1-9958F17CE4C8}"/>
              </a:ext>
            </a:extLst>
          </p:cNvPr>
          <p:cNvSpPr txBox="1"/>
          <p:nvPr/>
        </p:nvSpPr>
        <p:spPr>
          <a:xfrm>
            <a:off x="219225" y="3017294"/>
            <a:ext cx="2368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 OF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4E440-F806-9479-18B7-DAE2F0D652D7}"/>
              </a:ext>
            </a:extLst>
          </p:cNvPr>
          <p:cNvSpPr txBox="1"/>
          <p:nvPr/>
        </p:nvSpPr>
        <p:spPr>
          <a:xfrm>
            <a:off x="319791" y="3886930"/>
            <a:ext cx="2863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1: It reduce the line of a            code.</a:t>
            </a:r>
          </a:p>
          <a:p>
            <a:br>
              <a:rPr lang="en-US" b="1" i="1" dirty="0"/>
            </a:br>
            <a:r>
              <a:rPr lang="en-US" b="1" i="1" dirty="0"/>
              <a:t>2: We don’t need to                                  write same code again  and again.</a:t>
            </a:r>
          </a:p>
          <a:p>
            <a:endParaRPr lang="en-US" b="1" i="1" dirty="0"/>
          </a:p>
          <a:p>
            <a:r>
              <a:rPr lang="en-US" b="1" i="1" dirty="0"/>
              <a:t>3: We can run one function again and again.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5623F-17FD-6078-50C4-F880F1661A37}"/>
              </a:ext>
            </a:extLst>
          </p:cNvPr>
          <p:cNvSpPr txBox="1"/>
          <p:nvPr/>
        </p:nvSpPr>
        <p:spPr>
          <a:xfrm>
            <a:off x="5301520" y="1230600"/>
            <a:ext cx="1276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66DCA-3075-8866-3EA0-1E806B0F4373}"/>
              </a:ext>
            </a:extLst>
          </p:cNvPr>
          <p:cNvSpPr txBox="1"/>
          <p:nvPr/>
        </p:nvSpPr>
        <p:spPr>
          <a:xfrm>
            <a:off x="5156613" y="1951672"/>
            <a:ext cx="251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effectLst/>
                <a:latin typeface="Consolas" panose="020B0609020204030204" pitchFamily="49" charset="0"/>
              </a:rPr>
              <a:t>Return_type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function_name</a:t>
            </a:r>
            <a:r>
              <a:rPr lang="en-US" b="1" i="1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i="1" dirty="0">
                <a:effectLst/>
                <a:latin typeface="Consolas" panose="020B0609020204030204" pitchFamily="49" charset="0"/>
              </a:rPr>
              <a:t>// code to be executed</a:t>
            </a:r>
            <a:br>
              <a:rPr lang="en-US" b="1" i="1" dirty="0">
                <a:effectLst/>
                <a:latin typeface="Consolas" panose="020B0609020204030204" pitchFamily="49" charset="0"/>
              </a:rPr>
            </a:br>
            <a:r>
              <a:rPr lang="en-US" b="1" i="1" dirty="0">
                <a:effectLst/>
                <a:latin typeface="Consolas" panose="020B0609020204030204" pitchFamily="49" charset="0"/>
              </a:rPr>
              <a:t>}</a:t>
            </a:r>
            <a:endParaRPr lang="en-US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03BCF-F9C7-1058-9827-17CF57A99274}"/>
              </a:ext>
            </a:extLst>
          </p:cNvPr>
          <p:cNvSpPr txBox="1"/>
          <p:nvPr/>
        </p:nvSpPr>
        <p:spPr>
          <a:xfrm>
            <a:off x="9586208" y="1171132"/>
            <a:ext cx="1953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F26A9-DB61-3458-8327-83C42D57BD96}"/>
              </a:ext>
            </a:extLst>
          </p:cNvPr>
          <p:cNvSpPr txBox="1"/>
          <p:nvPr/>
        </p:nvSpPr>
        <p:spPr>
          <a:xfrm>
            <a:off x="8934137" y="1947938"/>
            <a:ext cx="3257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#include&lt;stdio.h&gt;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void lol(){</a:t>
            </a:r>
          </a:p>
          <a:p>
            <a:endParaRPr lang="en-US" b="1" i="1" dirty="0"/>
          </a:p>
          <a:p>
            <a:r>
              <a:rPr lang="en-US" b="1" i="1" dirty="0"/>
              <a:t>Int a, b, c;</a:t>
            </a:r>
          </a:p>
          <a:p>
            <a:r>
              <a:rPr lang="en-US" b="1" i="1" dirty="0"/>
              <a:t>a=10;</a:t>
            </a:r>
          </a:p>
          <a:p>
            <a:r>
              <a:rPr lang="en-US" b="1" i="1" dirty="0"/>
              <a:t>b=10;</a:t>
            </a:r>
          </a:p>
          <a:p>
            <a:r>
              <a:rPr lang="en-US" b="1" i="1" dirty="0"/>
              <a:t>c=a + b;</a:t>
            </a:r>
          </a:p>
          <a:p>
            <a:r>
              <a:rPr lang="en-US" b="1" i="1" dirty="0" err="1"/>
              <a:t>Printf</a:t>
            </a:r>
            <a:r>
              <a:rPr lang="en-US" b="1" i="1" dirty="0"/>
              <a:t> (“The sum of %d and %d = %</a:t>
            </a:r>
            <a:r>
              <a:rPr lang="en-US" b="1" i="1" dirty="0" err="1"/>
              <a:t>d”,a</a:t>
            </a:r>
            <a:r>
              <a:rPr lang="en-US" b="1" i="1" dirty="0"/>
              <a:t> ,b ,</a:t>
            </a:r>
            <a:r>
              <a:rPr lang="en-US" b="1" i="1" dirty="0" err="1"/>
              <a:t>a+b</a:t>
            </a:r>
            <a:r>
              <a:rPr lang="en-US" b="1" i="1" dirty="0"/>
              <a:t>);</a:t>
            </a:r>
          </a:p>
          <a:p>
            <a:r>
              <a:rPr lang="en-US" b="1" i="1" dirty="0"/>
              <a:t>}</a:t>
            </a:r>
            <a:br>
              <a:rPr lang="en-US" b="1" i="1" dirty="0"/>
            </a:br>
            <a:endParaRPr lang="en-US" b="1" i="1" dirty="0"/>
          </a:p>
          <a:p>
            <a:r>
              <a:rPr lang="en-US" b="1" i="1" dirty="0"/>
              <a:t>Int main(){</a:t>
            </a:r>
          </a:p>
          <a:p>
            <a:r>
              <a:rPr lang="en-US" b="1" i="1" dirty="0"/>
              <a:t>lol();</a:t>
            </a:r>
          </a:p>
          <a:p>
            <a:r>
              <a:rPr lang="en-US" b="1" i="1" dirty="0"/>
              <a:t>Return 0;</a:t>
            </a:r>
          </a:p>
          <a:p>
            <a:endParaRPr lang="en-US" b="1" i="1" dirty="0"/>
          </a:p>
          <a:p>
            <a:r>
              <a:rPr lang="en-US" b="1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2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9A20-FF93-DF60-C8CD-447CC1A9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618-98B0-838E-F73F-CC6FF1CE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ARRAY IN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DD5F1-3E20-6A3E-DBF2-B8E4569CC59A}"/>
              </a:ext>
            </a:extLst>
          </p:cNvPr>
          <p:cNvSpPr txBox="1"/>
          <p:nvPr/>
        </p:nvSpPr>
        <p:spPr>
          <a:xfrm>
            <a:off x="209860" y="1455884"/>
            <a:ext cx="2083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E4AB4-9BDF-4792-EF71-A6E89FB4285A}"/>
              </a:ext>
            </a:extLst>
          </p:cNvPr>
          <p:cNvSpPr txBox="1"/>
          <p:nvPr/>
        </p:nvSpPr>
        <p:spPr>
          <a:xfrm>
            <a:off x="209860" y="2020004"/>
            <a:ext cx="302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An array is a collection of data in same data type.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AFAD-01D3-8B73-2EED-A2034EF0C88F}"/>
              </a:ext>
            </a:extLst>
          </p:cNvPr>
          <p:cNvSpPr txBox="1"/>
          <p:nvPr/>
        </p:nvSpPr>
        <p:spPr>
          <a:xfrm>
            <a:off x="209860" y="3130486"/>
            <a:ext cx="2368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 OF ARRAY: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5B82-DB00-4CA5-A1BA-704993EF1530}"/>
              </a:ext>
            </a:extLst>
          </p:cNvPr>
          <p:cNvSpPr txBox="1"/>
          <p:nvPr/>
        </p:nvSpPr>
        <p:spPr>
          <a:xfrm>
            <a:off x="209860" y="4191666"/>
            <a:ext cx="2863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1: We can write many value in one variable.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2: We can print all the value of variable at once.</a:t>
            </a:r>
          </a:p>
          <a:p>
            <a:endParaRPr lang="en-US" b="1" i="1" dirty="0"/>
          </a:p>
          <a:p>
            <a:r>
              <a:rPr lang="en-US" b="1" i="1" dirty="0"/>
              <a:t>3: Array have low overhead.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EBAD2-CACA-829C-7DE9-6DC73980868E}"/>
              </a:ext>
            </a:extLst>
          </p:cNvPr>
          <p:cNvSpPr txBox="1"/>
          <p:nvPr/>
        </p:nvSpPr>
        <p:spPr>
          <a:xfrm>
            <a:off x="5186597" y="1344090"/>
            <a:ext cx="1276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0501A-DF16-15DC-6C14-A57E455E08AA}"/>
              </a:ext>
            </a:extLst>
          </p:cNvPr>
          <p:cNvSpPr txBox="1"/>
          <p:nvPr/>
        </p:nvSpPr>
        <p:spPr>
          <a:xfrm>
            <a:off x="9586209" y="1344091"/>
            <a:ext cx="1953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81ACA-2B3E-7A6D-0199-67D6976DC650}"/>
              </a:ext>
            </a:extLst>
          </p:cNvPr>
          <p:cNvSpPr txBox="1"/>
          <p:nvPr/>
        </p:nvSpPr>
        <p:spPr>
          <a:xfrm>
            <a:off x="8934137" y="1947938"/>
            <a:ext cx="3257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#include&lt;stdio.h&gt;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int main()</a:t>
            </a:r>
          </a:p>
          <a:p>
            <a:r>
              <a:rPr lang="en-US" b="1" i="1" dirty="0"/>
              <a:t>{</a:t>
            </a:r>
          </a:p>
          <a:p>
            <a:endParaRPr lang="en-US" b="1" i="1" dirty="0"/>
          </a:p>
          <a:p>
            <a:r>
              <a:rPr lang="en-US" b="1" i="1" dirty="0"/>
              <a:t>Int a[ ]={1, 2, 3, 4, 5};</a:t>
            </a:r>
            <a:br>
              <a:rPr lang="en-US" b="1" i="1" dirty="0"/>
            </a:br>
            <a:endParaRPr lang="en-US" b="1" i="1" dirty="0"/>
          </a:p>
          <a:p>
            <a:r>
              <a:rPr lang="en-US" b="1" i="1" dirty="0" err="1"/>
              <a:t>Printf</a:t>
            </a:r>
            <a:r>
              <a:rPr lang="en-US" b="1" i="1" dirty="0"/>
              <a:t> (“array: %d”, a[0]);</a:t>
            </a:r>
          </a:p>
          <a:p>
            <a:endParaRPr lang="en-US" b="1" i="1" dirty="0"/>
          </a:p>
          <a:p>
            <a:r>
              <a:rPr lang="en-US" b="1" i="1" dirty="0"/>
              <a:t>Return 0;</a:t>
            </a:r>
          </a:p>
          <a:p>
            <a:endParaRPr lang="en-US" b="1" i="1" dirty="0"/>
          </a:p>
          <a:p>
            <a:r>
              <a:rPr lang="en-US" b="1" i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C8AFF-D20C-6B30-E4ED-6B78E8F8FB22}"/>
              </a:ext>
            </a:extLst>
          </p:cNvPr>
          <p:cNvSpPr txBox="1"/>
          <p:nvPr/>
        </p:nvSpPr>
        <p:spPr>
          <a:xfrm>
            <a:off x="5009213" y="2020004"/>
            <a:ext cx="217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Data_type</a:t>
            </a:r>
            <a:r>
              <a:rPr lang="en-US" b="1" i="1" dirty="0"/>
              <a:t> </a:t>
            </a:r>
            <a:r>
              <a:rPr lang="en-US" b="1" i="1" dirty="0" err="1"/>
              <a:t>variable_name</a:t>
            </a:r>
            <a:r>
              <a:rPr lang="en-US" b="1" i="1" dirty="0"/>
              <a:t>[] = {multiple value};</a:t>
            </a:r>
          </a:p>
        </p:txBody>
      </p:sp>
    </p:spTree>
    <p:extLst>
      <p:ext uri="{BB962C8B-B14F-4D97-AF65-F5344CB8AC3E}">
        <p14:creationId xmlns:p14="http://schemas.microsoft.com/office/powerpoint/2010/main" val="29226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D234-287A-3080-8146-9381E9CC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8246-580A-DCF5-D583-C68983FDE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26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MULTI-DIMENSIONAL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91427-4B86-43BB-FBA5-FF9377A12D3C}"/>
              </a:ext>
            </a:extLst>
          </p:cNvPr>
          <p:cNvSpPr txBox="1"/>
          <p:nvPr/>
        </p:nvSpPr>
        <p:spPr>
          <a:xfrm>
            <a:off x="209860" y="1344091"/>
            <a:ext cx="2083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CACB4-7E29-E1B0-A9E6-0AB7C379F3A8}"/>
              </a:ext>
            </a:extLst>
          </p:cNvPr>
          <p:cNvSpPr txBox="1"/>
          <p:nvPr/>
        </p:nvSpPr>
        <p:spPr>
          <a:xfrm>
            <a:off x="209860" y="1853162"/>
            <a:ext cx="302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b="1" i="1" dirty="0"/>
              <a:t>A multi </a:t>
            </a:r>
            <a:r>
              <a:rPr lang="en-US" b="1" i="1" dirty="0">
                <a:latin typeface="Nunito" pitchFamily="2" charset="0"/>
              </a:rPr>
              <a:t>d</a:t>
            </a:r>
            <a:r>
              <a:rPr lang="en-US" b="1" i="1" dirty="0">
                <a:effectLst/>
                <a:latin typeface="Nunito" pitchFamily="2" charset="0"/>
              </a:rPr>
              <a:t>imensional array is define as an array which have more than one dimension.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C9959-1562-92D1-7E0C-49F8D52242DF}"/>
              </a:ext>
            </a:extLst>
          </p:cNvPr>
          <p:cNvSpPr txBox="1"/>
          <p:nvPr/>
        </p:nvSpPr>
        <p:spPr>
          <a:xfrm>
            <a:off x="209860" y="3130486"/>
            <a:ext cx="2368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 OF ARRAY: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7AB4F-AC3B-A996-49B8-8A09EF0C1060}"/>
              </a:ext>
            </a:extLst>
          </p:cNvPr>
          <p:cNvSpPr txBox="1"/>
          <p:nvPr/>
        </p:nvSpPr>
        <p:spPr>
          <a:xfrm>
            <a:off x="0" y="4050388"/>
            <a:ext cx="2863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1: we can solve matrix problem through array.</a:t>
            </a:r>
          </a:p>
          <a:p>
            <a:endParaRPr lang="en-US" b="1" i="1" dirty="0"/>
          </a:p>
          <a:p>
            <a:pPr fontAlgn="base"/>
            <a:r>
              <a:rPr lang="en-US" b="1" i="1"/>
              <a:t>2: In </a:t>
            </a:r>
            <a:r>
              <a:rPr lang="en-US" b="1" i="1" dirty="0"/>
              <a:t>an array, accessing an element is very easy by using the index number.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92DC3-8DA5-9F54-5E3E-184F0604BC74}"/>
              </a:ext>
            </a:extLst>
          </p:cNvPr>
          <p:cNvSpPr txBox="1"/>
          <p:nvPr/>
        </p:nvSpPr>
        <p:spPr>
          <a:xfrm>
            <a:off x="5301520" y="1320416"/>
            <a:ext cx="1276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367A3-4279-2446-A1DC-3FD5944592F3}"/>
              </a:ext>
            </a:extLst>
          </p:cNvPr>
          <p:cNvSpPr txBox="1"/>
          <p:nvPr/>
        </p:nvSpPr>
        <p:spPr>
          <a:xfrm>
            <a:off x="9586209" y="1344091"/>
            <a:ext cx="1953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68878-F643-7518-C76C-A413EFDC85A0}"/>
              </a:ext>
            </a:extLst>
          </p:cNvPr>
          <p:cNvSpPr txBox="1"/>
          <p:nvPr/>
        </p:nvSpPr>
        <p:spPr>
          <a:xfrm>
            <a:off x="8934137" y="1947938"/>
            <a:ext cx="3257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#include &lt;</a:t>
            </a:r>
            <a:r>
              <a:rPr lang="en-US" b="1" i="1" dirty="0" err="1"/>
              <a:t>stdio.h</a:t>
            </a:r>
            <a:r>
              <a:rPr lang="en-US" b="1" i="1" dirty="0"/>
              <a:t>&gt;</a:t>
            </a:r>
          </a:p>
          <a:p>
            <a:endParaRPr lang="en-US" b="1" i="1" dirty="0"/>
          </a:p>
          <a:p>
            <a:r>
              <a:rPr lang="en-US" b="1" i="1" dirty="0"/>
              <a:t>int main() {</a:t>
            </a:r>
            <a:br>
              <a:rPr lang="en-US" b="1" i="1" dirty="0"/>
            </a:br>
            <a:endParaRPr lang="en-US" b="1" i="1" dirty="0"/>
          </a:p>
          <a:p>
            <a:r>
              <a:rPr lang="en-US" b="1" i="1" dirty="0"/>
              <a:t>  int matrix[2][3] = { {1, 4, 2},{3, 6, 8}};</a:t>
            </a:r>
            <a:br>
              <a:rPr lang="en-US" b="1" i="1" dirty="0"/>
            </a:br>
            <a:endParaRPr lang="en-US" b="1" i="1" dirty="0"/>
          </a:p>
          <a:p>
            <a:r>
              <a:rPr lang="en-US" b="1" i="1" dirty="0"/>
              <a:t>  </a:t>
            </a:r>
            <a:r>
              <a:rPr lang="en-US" b="1" i="1" dirty="0" err="1"/>
              <a:t>printf</a:t>
            </a:r>
            <a:r>
              <a:rPr lang="en-US" b="1" i="1" dirty="0"/>
              <a:t> ("%d", matrix[0][2]);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 return 0;</a:t>
            </a:r>
          </a:p>
          <a:p>
            <a:r>
              <a:rPr lang="en-US" b="1" i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5434D-79DF-AC72-7365-6CBF51DFE104}"/>
              </a:ext>
            </a:extLst>
          </p:cNvPr>
          <p:cNvSpPr txBox="1"/>
          <p:nvPr/>
        </p:nvSpPr>
        <p:spPr>
          <a:xfrm>
            <a:off x="5156617" y="2020004"/>
            <a:ext cx="2173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Data_type</a:t>
            </a:r>
            <a:r>
              <a:rPr lang="en-US" b="1" i="1" dirty="0"/>
              <a:t> </a:t>
            </a:r>
            <a:r>
              <a:rPr lang="en-US" b="1" i="1" dirty="0" err="1"/>
              <a:t>variable_name</a:t>
            </a:r>
            <a:r>
              <a:rPr lang="en-US" b="1" i="1" dirty="0"/>
              <a:t>[size1][size2] = {multiple value1}{multiple value2};</a:t>
            </a:r>
          </a:p>
        </p:txBody>
      </p:sp>
    </p:spTree>
    <p:extLst>
      <p:ext uri="{BB962C8B-B14F-4D97-AF65-F5344CB8AC3E}">
        <p14:creationId xmlns:p14="http://schemas.microsoft.com/office/powerpoint/2010/main" val="39007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F71D-F19B-4A9E-FD74-3B8FAA8A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2701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391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Century Gothic</vt:lpstr>
      <vt:lpstr>Consolas</vt:lpstr>
      <vt:lpstr>Nunito</vt:lpstr>
      <vt:lpstr>Wingdings 3</vt:lpstr>
      <vt:lpstr>Ion</vt:lpstr>
      <vt:lpstr>PowerPoint Presentation</vt:lpstr>
      <vt:lpstr>FUNCTION IN C</vt:lpstr>
      <vt:lpstr>ARRAY IN C</vt:lpstr>
      <vt:lpstr>MULTI-DIMENSIONAL ARRAY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Students</dc:creator>
  <cp:lastModifiedBy>Students</cp:lastModifiedBy>
  <cp:revision>21</cp:revision>
  <dcterms:created xsi:type="dcterms:W3CDTF">2024-12-09T04:58:20Z</dcterms:created>
  <dcterms:modified xsi:type="dcterms:W3CDTF">2024-12-11T07:02:18Z</dcterms:modified>
</cp:coreProperties>
</file>