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64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7ECD321-C4D4-4127-8349-2DDCF9A7F5FC}">
          <p14:sldIdLst>
            <p14:sldId id="256"/>
            <p14:sldId id="257"/>
            <p14:sldId id="258"/>
            <p14:sldId id="264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0"/>
  </p:normalViewPr>
  <p:slideViewPr>
    <p:cSldViewPr snapToGrid="0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32E0-BCB9-4ACF-B805-A48F591E6A87}" type="datetimeFigureOut">
              <a:rPr lang="en-IN" smtClean="0"/>
              <a:t>04/05/20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0BA0D8B-2E08-4ABB-97B4-329589C4BCE9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8374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32E0-BCB9-4ACF-B805-A48F591E6A87}" type="datetimeFigureOut">
              <a:rPr lang="en-IN" smtClean="0"/>
              <a:t>04/05/20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A0D8B-2E08-4ABB-97B4-329589C4BCE9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6372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32E0-BCB9-4ACF-B805-A48F591E6A87}" type="datetimeFigureOut">
              <a:rPr lang="en-IN" smtClean="0"/>
              <a:t>04/05/20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A0D8B-2E08-4ABB-97B4-329589C4BCE9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6051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32E0-BCB9-4ACF-B805-A48F591E6A87}" type="datetimeFigureOut">
              <a:rPr lang="en-IN" smtClean="0"/>
              <a:t>04/05/20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A0D8B-2E08-4ABB-97B4-329589C4BCE9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209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32E0-BCB9-4ACF-B805-A48F591E6A87}" type="datetimeFigureOut">
              <a:rPr lang="en-IN" smtClean="0"/>
              <a:t>04/05/20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A0D8B-2E08-4ABB-97B4-329589C4BCE9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9850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32E0-BCB9-4ACF-B805-A48F591E6A87}" type="datetimeFigureOut">
              <a:rPr lang="en-IN" smtClean="0"/>
              <a:t>04/05/20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A0D8B-2E08-4ABB-97B4-329589C4BCE9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558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32E0-BCB9-4ACF-B805-A48F591E6A87}" type="datetimeFigureOut">
              <a:rPr lang="en-IN" smtClean="0"/>
              <a:t>04/05/20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A0D8B-2E08-4ABB-97B4-329589C4BCE9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4323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32E0-BCB9-4ACF-B805-A48F591E6A87}" type="datetimeFigureOut">
              <a:rPr lang="en-IN" smtClean="0"/>
              <a:t>04/05/20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A0D8B-2E08-4ABB-97B4-329589C4BCE9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2966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32E0-BCB9-4ACF-B805-A48F591E6A87}" type="datetimeFigureOut">
              <a:rPr lang="en-IN" smtClean="0"/>
              <a:t>04/05/20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A0D8B-2E08-4ABB-97B4-329589C4BC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1623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32E0-BCB9-4ACF-B805-A48F591E6A87}" type="datetimeFigureOut">
              <a:rPr lang="en-IN" smtClean="0"/>
              <a:t>04/05/20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A0D8B-2E08-4ABB-97B4-329589C4BCE9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406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74632E0-BCB9-4ACF-B805-A48F591E6A87}" type="datetimeFigureOut">
              <a:rPr lang="en-IN" smtClean="0"/>
              <a:t>04/05/20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A0D8B-2E08-4ABB-97B4-329589C4BCE9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5851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632E0-BCB9-4ACF-B805-A48F591E6A87}" type="datetimeFigureOut">
              <a:rPr lang="en-IN" smtClean="0"/>
              <a:t>04/05/20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0BA0D8B-2E08-4ABB-97B4-329589C4BCE9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3022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47252"/>
            <a:ext cx="9537290" cy="2703717"/>
          </a:xfrm>
        </p:spPr>
        <p:txBody>
          <a:bodyPr>
            <a:normAutofit/>
          </a:bodyPr>
          <a:lstStyle/>
          <a:p>
            <a:pPr algn="ctr"/>
            <a:r>
              <a:rPr lang="en-IN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XYZ Bank wallet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543123"/>
          </a:xfrm>
        </p:spPr>
        <p:txBody>
          <a:bodyPr>
            <a:normAutofit/>
          </a:bodyPr>
          <a:lstStyle/>
          <a:p>
            <a:pPr algn="ctr"/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Saurav Suman</a:t>
            </a:r>
          </a:p>
          <a:p>
            <a:pPr algn="ctr"/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46022668</a:t>
            </a:r>
          </a:p>
        </p:txBody>
      </p:sp>
    </p:spTree>
    <p:extLst>
      <p:ext uri="{BB962C8B-B14F-4D97-AF65-F5344CB8AC3E}">
        <p14:creationId xmlns:p14="http://schemas.microsoft.com/office/powerpoint/2010/main" val="2095927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546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6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12542" y="2133601"/>
            <a:ext cx="556505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Wallet is an application where user can park their money. Wallet has 2 actors:</a:t>
            </a:r>
          </a:p>
          <a:p>
            <a:endParaRPr lang="en-I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Admin: View User, Search user, Delete User</a:t>
            </a:r>
          </a:p>
          <a:p>
            <a:endParaRPr lang="en-I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Customer: Create Account, Login , Show balance, View Transactions, Fund Transfer,</a:t>
            </a:r>
          </a:p>
          <a:p>
            <a:r>
              <a:rPr lang="en-I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Withdraw and Deposit money.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C4853A-9FB7-F94C-BB13-9859AC328A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405" y="1838357"/>
            <a:ext cx="3711564" cy="3711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150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0" y="400579"/>
            <a:ext cx="8610600" cy="1293028"/>
          </a:xfrm>
        </p:spPr>
        <p:txBody>
          <a:bodyPr>
            <a:normAutofit/>
          </a:bodyPr>
          <a:lstStyle/>
          <a:p>
            <a:pPr algn="ctr"/>
            <a:r>
              <a:rPr lang="en-IN" sz="5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Technology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943168" cy="4351338"/>
          </a:xfrm>
        </p:spPr>
        <p:txBody>
          <a:bodyPr>
            <a:normAutofit/>
          </a:bodyPr>
          <a:lstStyle/>
          <a:p>
            <a:pPr marL="342900" lvl="0" indent="-3429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800"/>
              <a:buFont typeface="Verdana"/>
              <a:buAutoNum type="arabicPeriod"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800"/>
              <a:buFont typeface="Verdana"/>
              <a:buAutoNum type="arabicPeriod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Layer: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800"/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Angular 8 (framework to develop web apps)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800"/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VS Code  (to develop front end)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800"/>
              <a:buNone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800"/>
              <a:buNone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800"/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2. Business Layer: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800"/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 8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(base programming language)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800"/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Postman 7.9.0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(for running RESTful service)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800"/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Spring framework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(for creating web services)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800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Spring Boot 2.1.9 (auto configuring)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800"/>
              <a:buNone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683478" y="1825625"/>
            <a:ext cx="494316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3. Hardware and Software Requirements:</a:t>
            </a:r>
          </a:p>
          <a:p>
            <a:pPr marL="457200" lvl="1" indent="0">
              <a:buNone/>
            </a:pPr>
            <a:r>
              <a:rPr 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Windows 10, RAM 2GB, I.E 7+ or Google Chrome, Memory Space: 500MB</a:t>
            </a:r>
            <a:r>
              <a:rPr 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.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800"/>
              <a:buNone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800"/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4. Persistence Layer: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800"/>
              <a:buNone/>
            </a:pPr>
            <a:r>
              <a:rPr 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Hibernate 2.1 </a:t>
            </a:r>
            <a:r>
              <a:rPr 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(JPA implementation)</a:t>
            </a:r>
            <a:endParaRPr lang="en-US" sz="17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800"/>
              <a:buNone/>
            </a:pPr>
            <a:r>
              <a:rPr lang="en-IN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Spring Data 2.1.9</a:t>
            </a:r>
            <a:r>
              <a:rPr lang="en-IN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(</a:t>
            </a:r>
            <a:r>
              <a:rPr lang="en-IN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performing repository ops)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800"/>
              <a:buNone/>
            </a:pPr>
            <a:r>
              <a:rPr 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Oracle 11g(</a:t>
            </a:r>
            <a:r>
              <a:rPr 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database storage)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800"/>
              <a:buNone/>
            </a:pPr>
            <a:endParaRPr lang="en-US" sz="17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800"/>
              <a:buNone/>
            </a:pPr>
            <a:endParaRPr lang="en-US" sz="1700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800"/>
              <a:buNone/>
            </a:pPr>
            <a:endParaRPr lang="en-IN" sz="17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800"/>
              <a:buFont typeface="Arial" panose="020B0604020202020204" pitchFamily="34" charset="0"/>
              <a:buNone/>
            </a:pPr>
            <a:endParaRPr lang="en-US" sz="1700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431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6B3BC-4098-4C4F-A19E-087163E56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B5F23-4516-5E40-80BD-7F848034C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 Balance:- User can view the current updated balance any time.</a:t>
            </a:r>
          </a:p>
          <a:p>
            <a:r>
              <a:rPr lang="en-US" dirty="0"/>
              <a:t>Deposit Money:- Can add money through card or by UPI.</a:t>
            </a:r>
          </a:p>
          <a:p>
            <a:r>
              <a:rPr lang="en-US" dirty="0"/>
              <a:t>Withdraw Money:- User can withdraw money any time.</a:t>
            </a:r>
          </a:p>
          <a:p>
            <a:r>
              <a:rPr lang="en-US" dirty="0"/>
              <a:t>Fund Transfer:- Transferring funds are now done at ease.</a:t>
            </a:r>
          </a:p>
          <a:p>
            <a:r>
              <a:rPr lang="en-US" dirty="0"/>
              <a:t>View Transaction:- Whatever operation is performed by the user can be viewed over here.</a:t>
            </a:r>
          </a:p>
        </p:txBody>
      </p:sp>
    </p:spTree>
    <p:extLst>
      <p:ext uri="{BB962C8B-B14F-4D97-AF65-F5344CB8AC3E}">
        <p14:creationId xmlns:p14="http://schemas.microsoft.com/office/powerpoint/2010/main" val="2516129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449741"/>
            <a:ext cx="8610600" cy="1293028"/>
          </a:xfrm>
        </p:spPr>
        <p:txBody>
          <a:bodyPr>
            <a:normAutofit/>
          </a:bodyPr>
          <a:lstStyle/>
          <a:p>
            <a:pPr algn="ctr"/>
            <a:r>
              <a:rPr lang="en-IN" sz="4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Future Work:</a:t>
            </a:r>
            <a:endParaRPr lang="en-I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Social Media Integration </a:t>
            </a:r>
          </a:p>
          <a:p>
            <a:r>
              <a:rPr lang="en-I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Cross cutting concern(JWT)</a:t>
            </a:r>
          </a:p>
        </p:txBody>
      </p:sp>
    </p:spTree>
    <p:extLst>
      <p:ext uri="{BB962C8B-B14F-4D97-AF65-F5344CB8AC3E}">
        <p14:creationId xmlns:p14="http://schemas.microsoft.com/office/powerpoint/2010/main" val="2746409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6115" y="1026856"/>
            <a:ext cx="4253988" cy="4691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65748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{44F138A1-D073-664F-9EDF-E4D1AA659A47}tf10001119</Template>
  <TotalTime>89</TotalTime>
  <Words>239</Words>
  <Application>Microsoft Macintosh PowerPoint</Application>
  <PresentationFormat>Widescreen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Gill Sans MT</vt:lpstr>
      <vt:lpstr>Times New Roman</vt:lpstr>
      <vt:lpstr>Verdana</vt:lpstr>
      <vt:lpstr>Gallery</vt:lpstr>
      <vt:lpstr>XYZ Bank wallet</vt:lpstr>
      <vt:lpstr>Objective</vt:lpstr>
      <vt:lpstr>Technology Stack</vt:lpstr>
      <vt:lpstr>ALL Module</vt:lpstr>
      <vt:lpstr>Future Work: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BusNama :Online Bus Reservation System</dc:title>
  <dc:creator>Singh, Aditi</dc:creator>
  <cp:lastModifiedBy>Saurav Suman</cp:lastModifiedBy>
  <cp:revision>10</cp:revision>
  <dcterms:created xsi:type="dcterms:W3CDTF">2020-01-27T17:53:01Z</dcterms:created>
  <dcterms:modified xsi:type="dcterms:W3CDTF">2020-05-04T11:52:18Z</dcterms:modified>
</cp:coreProperties>
</file>