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7T03:45:39.40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14217 1060 51 0,'0'0'62'0,"0"0"9"15,0 0-5-15,0 0 4 16,0 0-10-16,0 0-33 15,2 0 21-15,-2 0-15 16,2 0-7-16,-2 0 25 16,0 0-35-16,0 0 24 0,0 0-12 15,0 0-17-15,0 0 11 16,0 0-18-16,0-4-3 16,0-1 30-16,0-2-27 15,0 0 2-15,0-2 7 16,0 1-9-16,0 1 38 15,3 0-19-15,-3 3-3 16,0-2 37-16,0 4-37 16,0 2 8-16,0-1-11 15,0 1-14-15,0 0 34 16,0 0-37-16,0 0 0 16,0 0 4-16,0 0-3 15,0 0-2-15,0 0-5 16,4 1-13-16,-1 20 4 15,-1 6 15-15,2 5 0 0,0 7-9 16,3-1 18-16,0 5-9 16,2 2 0-16,-3 3 4 15,3 4-12-15,1 0 8 16,-4 1 0-16,3-5-3 16,-5-1 5-16,0 2-2 15,2 1 0-15,-2-3 6 16,2-1 2-16,-1-7-6 15,-3-4-2-15,2-5 7 16,-2-9 9-16,2-5-15 16,-2-5-1-16,-2-8 4 15,2 0 6-15,-2-3-6 0,0 0 0 16,0 0-4 0,0 0-32-16,0 0-31 0,0 0-122 15,-8-6-138-15,-2 0 17 16</inkml:trace>
  <inkml:trace contextRef="#ctx0" brushRef="#br0" timeOffset="354.04">14289 1849 20 0,'0'0'78'15,"0"0"-26"-15,0 0 36 16,0 0-16-16,0 0-12 0,0 0 12 15,-106 3-25-15,89 0 20 16,-1-3-16-16,5 0-20 16,-1 0 20-16,3 0-34 15,7 0 13-15,4 0 22 16,0 0-23-16,0 0 13 16,2 1-40-16,25 3 22 15,17-1-22-15,18-2 38 16,17-1-1-16,0 0-8 15,-7 0-31-15,-16 0 14 16,-22 0-14-16,-17 3 3 16,-11-3 7-16,-6 0-10 0,0 0-7 15,0 0-9-15,-13 0-107 16,-16-11-15-16,-6-14-282 16</inkml:trace>
  <inkml:trace contextRef="#ctx0" brushRef="#br0" timeOffset="649.64">13925 1030 417 0,'0'0'196'0,"0"0"-106"16,0 0-7-16,0 0-46 16,0 0-8-16,0 0-27 15,169-15 14-15,-104 15-12 16,-7 8-4-16,-9-1 4 16,-13 0 9-16,-7-5-8 15,-7-2-5-15,-7 0 0 16,-1 0-9-16,-3 0-54 15,-2 0-178-15</inkml:trace>
  <inkml:trace contextRef="#ctx0" brushRef="#br0" timeOffset="2018.02">14708 1574 36 0,'0'0'84'0,"0"0"2"16,0 0-28-16,0 0 15 15,0 0-16-15,0 0-43 16,2-24 58-16,-2 20 36 16,0 1-34-16,0 3 7 15,0-1-30-15,0 1-2 16,0 0 10-16,0-3-52 15,0-1 18-15,0-1-12 16,0-5 3-16,0-1-10 16,0-2-2-16,0-2-3 15,0 1 37-15,0 0-37 0,0-1 19 16,2 0 5-16,0-1-24 16,3 4 30-16,-3 2-21 15,2 5-4-15,-4 1 48 16,2 1-51-16,-2 3 10 15,3 0-13-15,-3 0 0 16,0 0-13-16,0 0 6 16,2 0 4-16,0 0-17 15,0 10 6-15,5 10 0 16,-2 7 10-16,-3 5 4 16,0 5 2-16,-2 6-2 15,0-4 0-15,0 0 0 16,0-5 6-16,0-8-6 0,0-8 0 15,0-4 9-15,0-7-12 16,0-6 3-16,0-1 0 16,0 0 20-16,0 0-13 15,7-15-1-15,4-17-6 16,0-7 8-16,4-1 5 16,-1 1-13-16,-3 2 0 15,3 3-13-15,-3 3 17 16,-1 8-8-16,4 5 4 15,-3 4-22-15,1 1 22 16,-1 4 0-16,-5 4 0 16,1 2-12-16,0 3 11 0,-5 0 1 15,3 0 0-15,1 0-12 16,-2 5 6-16,6 15-20 16,-4 4 19-16,-1 8-9 15,-5 8 26-15,0 5-10 16,0 1 0-16,0 1 9 15,0-10-3-15,4-7-6 16,2-7 0-16,4-11-13 16,1-8 18-16,0-3-5 15,7-1 43-15,2 0 14 16,4-8 3-16,1-10-60 16,-5-2 5-16,0 0-11 15,-2-2 3-15,-2 0-73 16,-1-4-90-16,-1-3-236 15</inkml:trace>
  <inkml:trace contextRef="#ctx0" brushRef="#br0" timeOffset="2535.57">15441 1405 143 0,'0'0'364'16,"0"0"-225"-16,0 0-85 16,0 0-13-16,0 0 6 15,0 0-18-15,-2-75 28 0,2 68-38 16,0 5 19-16,0 2 24 16,-12 0-59-16,-5 0 10 15,-8 0-13-15,-6 6 0 16,-2 14-4-16,2 4 4 15,2 3 0-15,6-4-10 16,10 0 12-16,6-7-4 16,7-4-13-16,0-4-9 15,18 0 15-15,15-2 12 16,7-1-3-16,9 5 23 16,1 2-18-16,-4 6-5 15,-4 3 0-15,-10 0 8 16,-10-1-17-16,-10 1 9 15,-12-5-7-15,0 0-8 16,-6 1 10-16,-22-3 5 0,-13-5 19 16,-3-5-19-16,-1-4 26 15,1 0-26-15,9 0 0 16,10-6 21-16,5-10-9 16,13 4 4-16,5 0-2 15,2 4 2-15,0 3-32 16,0 2 2-16,2 1-105 15,13-2-102-15,6 1-324 16</inkml:trace>
  <inkml:trace contextRef="#ctx0" brushRef="#br0" timeOffset="3719.03">15628 1441 81 0,'0'0'170'16,"0"0"-45"-16,0 0-51 16,0 0 43-16,0 0-39 15,0 0 1-15,5-29-43 16,-3 26 14-16,-2-1 36 15,0 2-63-15,0-1 41 0,0 1-24 16,0-1-15-16,0-1 26 16,0 1-41-16,2 0 15 15,-2 1 15-15,0 2-31 16,0 0-5-16,0 0-4 16,0 0-14-16,0 0 2 15,0 2-7-15,0 16 14 16,2 9-7-16,-2 3 8 15,4 4 4-15,-1 4 0 16,4-1 7-16,2 2-8 16,-1-1 1-16,2-6 0 15,1-5-7-15,2-10-25 0,3-6 10 16,6-11-3-16,4 0 12 16,1-4 13-16,-2-20 12 15,-5-5-2-15,-9-3-10 16,-3 1 9-16,2-4-9 15,-3 0 0-15,-1 3 0 16,4-2 11-16,-2 3-11 16,3-1 0-16,-2 6 26 15,0 3-25-15,0 3 27 16,0 2-4-16,-2 4-23 16,-3 4 41-16,-2 3-41 15,1 0 3-15,-3 5-3 16,2 2 7-16,-2 0-11 0,0 0 3 15,0 0-12 1,0 0 1-16,0 0-18 0,0 11 4 16,0 6 16-16,0 5 11 15,-7 4-2-15,0 4 0 16,3 4 0-16,-3 6 1 16,5 1-1-16,0-1 0 15,2-2-6-15,0-2-8 16,0-8 14-16,4-5 0 15,5-8 1-15,2-3-13 16,0-4 12-16,1-6-2 16,5-2-7-16,4-5 18 0,6-27 6 15,4-11-15-15,-2-7 10 16,-6-4-11-16,-4 4 1 16,-9 1 0-16,-7 10 4 15,-3 5 5-15,0 10 21 16,0 9-11-16,0 10-16 15,0 2 16-15,0 3-19 16,0 0-8-16,0 0 0 16,-7 14-4-16,1 9 5 15,1 2 7-15,3-1-46 16,2-3 46-16,0-4-40 16,2-2-9-16,13-8 33 15,4-2-16-15,1-5 32 16,0 0 0-16,0 0 14 15,-2 0-22-15,-3-5 11 0,-4 0-3 16,-3-2 0-16,-4 5 4 16,-4 2-11-16,0 0 7 15,0 0-35-15,0 7 28 16,0 14-14-16,0 8 21 16,-2 3 0-16,0 2 14 15,2 0-14-15,0-3 11 16,0-6-9-16,15-6 35 15,5-8-32-15,3-5 1 16,6-6 35-16,-1 0-31 16,6-8 26-16,-3-18-36 15,-2-1-38-15,-9-8-45 0,-12-2-169 16,-8-2-400-16</inkml:trace>
  <inkml:trace contextRef="#ctx0" brushRef="#br0" timeOffset="5535.44">16727 1439 34 0,'0'0'241'0,"0"0"-132"16,0 0-7-16,0 0-14 15,0 0-31-15,0 0 11 16,9-13-5-16,-9 13-33 15,0 0 32-15,0 0-19 16,2 0-34-16,-2 0-3 16,2 0-6-16,1 0 0 15,1 0-4-15,1 5 3 0,-3 2-1 16,0-4 2-16,-2 0 0 16,0-3-2-16,0 0 10 15,0 0-8-15,0 0 24 16,0 0-13-16,0 0 66 15,0-3-58-15,0-11-9 16,0-1-12-16,0-2 11 16,0 2-9-16,0 3 0 15,-4 0 1-15,-3 1 13 16,2 3-5-16,-1 1-5 16,1 2 4-16,3 1-8 15,0 4-1-15,-2 0-7 16,-1 0-5-16,-7 0 13 0,0 0 0 15,-5 14 6-15,2 2-12 16,-1 4 6-16,3 2 0 16,-3 6 0-16,5 4 6 15,-1 4-21-15,0 5 15 16,3 1 0-16,5-1-12 16,0-2 19-16,1-6-15 15,3-8 8-15,0-6-5 16,0-8-11-16,0-3 14 15,7-8 2-15,8 0-2 16,3-4 5-16,3-21 6 16,0-9-9-16,2-9-9 0,-5-3-5 15,-1 0 14 1,-5 5 0-16,-1 6 9 0,-5 7 1 16,3 5-7-16,0 7 6 15,-2 4-1-15,-3 5 11 16,-2 4-19-16,1 3 0 15,-3 0-13-15,2 0-1 16,0 3-1-16,2 14 14 16,1 8-2-16,-2 3-3 15,1 3 6-15,0 6 0 16,1-3-3-16,-1 2 8 16,0-5-5-16,-1-4 0 15,2-5 3-15,-3-8 1 16,0-6-4-16,0-6 0 15,2-2 9-15,5 0 0 0,3-8 4 16,7-13-13-16,-1-8 12 16,7 0-8-16,0-4-4 15,-4 1 0-15,4 2-5 16,-7 4 12-16,0 4-7 16,-4 3 0-16,-4 7 6 15,-1 4-2-15,-7 4-4 16,1 3 0-16,-3 1-10 15,0 0 6-15,0 0-3 16,2 9-9-16,-2 14 4 16,0 3 12-16,0 1 0 15,0 4 1-15,0 1 2 0,0-5 5 16,0-1-8-16,0-7 0 16,0-3 2-16,0-5 2 15,0-8-4-15,3 1 0 16,-1-4 1-16,4 0 13 15,3-2-7-15,7-17 8 16,1-10-1-16,4-3-10 16,-1-4-4-16,-1 0 0 15,-2 2-5-15,0 2 14 16,-3 3-9-16,-1 7 10 16,-4 6-7-16,-2 8 37 15,-3 4-40-15,-2 4 9 16,-2 0-18-16,0 0 5 0,0 0-2 15,2 0 0-15,3 10 6 16,-1 11-7-16,1 5 7 16,0 3 0-16,-3 10 15 15,0 1-5-15,2 0-10 16,-2-2 0-16,5-6 3 16,0-8-17-16,2-8-21 15,2-7-54-15,3-9-8 16,-1 0-104-16,5-27-91 15</inkml:trace>
  <inkml:trace contextRef="#ctx0" brushRef="#br0" timeOffset="6401.39">17566 1402 476 0,'0'0'241'15,"0"0"-123"-15,0 0-22 16,0 0-59-16,0 0-22 16,0 0 10-16,0 0-18 15,0 0-7-15,0 0 0 16,0 0-20-16,0 10 16 16,0 4-6-16,0 1 10 15,0 2-7-15,0-3 13 16,0-5-6-16,2-2 0 15,-2-3 4-15,0-4-2 0,0 0-2 16,0 0 0-16,0 0 4 16,0 0 6-16,0 0-5 15,0-8-5-15,0-6 1 16,0-3-4-16,0-2 3 16,0 2 0-16,0 2 6 15,0-2 4-15,0 8 4 16,0 1 8-16,0 1-13 15,0 5 19-15,-2-1-28 16,-4 3-9-16,0 0 1 16,2 0-8-16,-5 0 16 15,2 0-2-15,-2 0 10 0,0 5-27 16,1 11 19-16,-2 5 0 16,3 4-10-16,-1 5 14 15,1 6-4-15,0 3 0 16,5 2 4-16,2 0-16 15,0-3 12-15,16-8 0 16,9-6-8-16,4-12 18 16,4-7-10-16,0-5 13 15,3 0-12-15,1-21 32 16,-1-9-30-16,-2-8-3 16,-5-2 6-16,-5-2 6 15,-6 2-12-15,-7 8 9 16,-1 2-6-16,-6 7 20 0,-2 3-23 15,0 6 0-15,-2 2-3 16,0 3-4-16,0 2 6 16,0 4-3-16,0-4 3 15,-2 5-21-15,-7-2 19 16,0 3 3-16,0 1 0 16,1 0-3-16,-2 0 2 15,-1 0 1-15,0 7-6 16,2 11-10-16,0 8 11 15,5 9 5-15,2 7-4 16,2 6-2-16,0 4 6 16,2 3 0-16,20-8 4 0,4-7-2 15,6-11 2-15,0-14-4 16,-1-15 7-16,6 0-2 16,5-14 17-16,4-24-21 15,-7-4-1-15,-5-4 0 16,-10 2-95-16,-9 2-78 15,-9 4-218-15</inkml:trace>
  <inkml:trace contextRef="#ctx0" brushRef="#br0" timeOffset="7651.58">19435 1048 9 0,'0'0'217'0,"0"0"-82"15,0 0 33-15,0 0-74 16,0 0-3-16,0 0 12 0,31-88-48 16,-26 80 13-1,-2 3-2-15,-1 0-19 0,0 1 47 16,-2 4-60-16,0 0-2 16,0 0-26-16,0 0 1 15,0 0-14-15,0 20-14 16,0 18 18-16,-2 12-8 15,-16 10 18-15,-7 9-7 16,0 1 0-16,-4 2 15 16,3 0-17-16,-3-3 2 15,0-6 0-15,5-4-11 16,1-9 17-16,6-12-10 16,5-10 4-16,6-12-65 15,1-8 9-15,5-8-46 16,0 0 22-16,0-22 43 0,11-20-260 15,7-13-242-15</inkml:trace>
  <inkml:trace contextRef="#ctx0" brushRef="#br0" timeOffset="7967.03">19385 1064 182 0,'0'0'184'15,"0"0"26"-15,0 0-91 16,0 0 28-16,0 0-53 15,0 0-19-15,23-112-19 16,-20 110-18-16,-3 0 27 16,0 2-48-16,0 0-12 0,3 0-10 15,1 8-15-15,2 22 20 16,5 16-7-16,3 12 19 16,-1 9-13-16,3 7 1 15,1 2 0-15,2 5-8 16,0-2 13-16,2-3-5 15,1-6 0-15,-2-12 6 16,-2-17-12-16,-2-15 6 16,-5-9-42-16,-3-12 9 15,0-5-82-15,0-2 34 16,-3-23-48-16,-5-14-312 16</inkml:trace>
  <inkml:trace contextRef="#ctx0" brushRef="#br0" timeOffset="8633.19">19362 1488 327 0,'0'0'322'16,"0"0"-136"-16,0 0-83 16,0 0-75-16,0 0-12 15,0 0 6-15,112-50-18 16,-66 28 2-16,-1-5-1 15,-1 3 2-15,-4 1 6 16,-6 2-13-16,-10 3 0 16,-3 4 1-16,-8 4 3 15,-4 4-4-15,-2 4 0 0,-5 0 3 16,-2 2-16-16,2 0 7 16,2 0-2-16,1 0-7 15,1 0 17-15,2 12-4 16,-2 6 2-16,3 2 0 15,-5 8 0-15,1 5 0 16,-5 3 0-16,0 6-9 16,0-3 16-16,0-1-7 15,-3-7 0-15,-1-13 5 16,-1-6 1-16,5-10-6 16,0-2 0-16,0 0-1 15,0 0 6-15,0-17 13 16,17-9-18-16,0-8 4 0,5 1 0 15,-3-4-4-15,2 2 0 16,0 0 20-16,1 5-14 16,0 6 10-16,-4 7-1 15,-2 3-14-15,-7 7 47 16,-5 3-44-16,-4 4-1 16,0 0-6-16,0 0 0 15,0 0-12-15,2 16 6 16,-2 8 9-16,2 7-3 15,3 1 3-15,4 1 0 16,4 4-5-16,5-3 14 16,0-3-9-16,4-4 0 0,-1-11 7 15,-2-8-7-15,6-6 0 16,-3-2 0-16,5 0-2 16,0-21-36-16,-1-6-90 15,1-5-123-15,-5-2-381 16</inkml:trace>
  <inkml:trace contextRef="#ctx0" brushRef="#br0" timeOffset="10133.95">20417 1380 217 0,'0'0'218'15,"0"0"-128"-15,0 0-57 16,0 0 30-16,0 0-28 15,0 0-27-15,0 1 16 0,0-1-16 16,0 0 13-16,0 0 27 16,0 0-25-16,0 0 1 15,-2 0-24-15,-4 0-16 16,0 0 12-16,-1 0-17 16,-3-5-3-16,0-8 24 15,1-1 0-15,1 2 17 16,2 2 6-16,2 4 10 15,2 4 40-15,2 2-54 16,0 0-2-16,-4 0-17 16,-3 0-24-16,-1 14 16 15,-6 9 0-15,3 4 5 0,2 2-10 16,0 0 22-16,0 6-9 16,5-3 0-16,1-1 6 15,3-1-13-15,0-5 7 16,0-9 0-16,0-6 1 15,0-6 6-15,0-1-8 16,7-3 1-16,4 0 0 16,9-14-8-16,1-18 8 15,4-1-1-15,2-4-16 16,-4 6 27-16,-3 4-10 16,-7 5 9-16,1 7-7 15,-3 2 46-15,0 5-45 16,-2 6 9-16,0 2-12 0,0 0 2 15,0 2-2-15,4 19 0 16,-4 4 4-16,0 4 14 16,6-3-18-16,-4-2 0 15,1-6-1-15,-1-6 13 16,-2-7-12-16,2-5 0 16,2 0 9-16,3-17-20 15,-1-13-18-15,-1-6-60 16,-3-6-16-16,-2-3-30 15,-4-1 14-15,-3 0 84 16,-2 0 37-16,0 0 76 16,0 2 7-16,0 2-26 0,-4 5 16 15,-6 7-25-15,2 7 5 16,3 8-21-16,5 7-11 16,-2 7 38-16,2 1-55 15,0 0-4-15,0 0 0 16,0 0-22-16,0 0 12 15,0 19 3-15,0 9 7 16,-2 11 6-16,2 5-6 16,-2 8 0-16,2 4 0 15,0 6 2-15,0 2-2 16,0 2 0-16,0-3 4 16,0-9-8-16,13-6 4 15,3-12 0-15,1-9 0 0,-1-12-3 16,-3-7 2-1,1-8-5-15,-3 0-2 0,2-18-3 16,1-14-22-16,1-6 4 16,-1-4-11-16,-4-2 22 15,1 3 18-15,-3 12 24 16,-4 7 5-16,0 9 37 16,-2 10-35-16,-2 3-5 15,3 0-26-15,1 0-34 16,2 17 34-16,2 7 0 15,-2 2 4-15,3-1-4 16,1-3 2-16,0-2-2 16,1-6 0-16,1-7-6 15,-3-5 1-15,-3-2-13 0,3 0 6 16,2-9-1-16,0-16-19 16,1-6-24-16,1-3 47 15,-2 2 9-15,-2 1 26 16,-2 7 48-16,-3 4-18 15,-2 8 38-15,3 4-32 16,-3 4 0-16,0 2-37 16,0 2-25-16,3 0 0 15,0 0-15-15,-1 19 15 16,2 8-1-16,-3 9 1 16,-3 10 0-16,0 10-3 15,0 13 5-15,0 7-2 16,0 8 0-16,0 4 3 0,0 4-3 15,0 1 0-15,0-5 0 16,0-10-2-16,4-17 5 16,3-15-3-16,-5-13 0 15,-2-10 1-15,0-9-2 16,0-8 2-16,0-3-1 16,0-3 4-16,-7 0 11 15,-6 0-3-15,-7-5-4 16,-2-17-4-16,2-9 26 15,1-6-24-15,4-9-1 16,4-10-2-16,4-9 11 16,5-5-14-16,2 0 0 0,0 4-22 15,0 6 9-15,14 3-91 16,3 5-65-16,4 2-95 16,1 1-415-16</inkml:trace>
  <inkml:trace contextRef="#ctx0" brushRef="#br0" timeOffset="10554.13">21292 1177 82 0,'0'0'174'15,"0"0"-20"-15,0 0-46 16,0 0 43-16,0 0-51 16,0 0 5-16,0-82-16 15,0 75-38-15,0 6 32 16,0-1-50-16,0 2-2 15,0 0-17-15,0 0 1 16,2 0-22-16,-2 0 7 0,0 0-21 16,0 20 12-1,0 14 3-15,0 7 6 0,3 10 0 16,4 5 2 0,-3-1-2-16,3-2 0 0,-1-7 1 15,1-3-6-15,-2-11 5 16,-3-6-33-16,0-11-15 15,0-3-54-15,-2-7 14 16,0-5-98-16,0 0-75 16,0-5-63-16</inkml:trace>
  <inkml:trace contextRef="#ctx0" brushRef="#br0" timeOffset="11683.34">21169 1463 180 0,'0'0'305'0,"0"0"-144"0,0 0-64 16,0 0-25-16,0 0 3 16,0 0-45-16,14 0 20 15,13 0-44-15,9 0 8 16,-1-10-11-16,5-4-3 16,-1 1 0-16,-4-4 5 15,-4 3 1-15,-4 0-6 16,-2 2 0-16,-6 1 9 15,0 2-13-15,-7 4 4 16,0 0 0-16,-7 3-6 16,-3 2 6-16,0 0 0 0,0 0-2 15,0 0-31-15,0 19 28 16,3 5 5-16,-3 1 0 16,2 1 22-16,4 1-14 15,-4-1-7-15,0-2-1 16,1-2 12-16,1-9-12 15,-2-1 0-15,2-7 0 16,-4-3 7-16,4-2 0 16,3 0-7-16,9 0 0 15,5-23-8-15,8-10 7 16,0-3-22-16,-2 0 23 16,0 4 2-16,-7 3 9 15,-2 5 4-15,0 5 23 16,0 4-28-16,-2 5 30 15,-7 4-32-15,-5 5-6 0,0 1 11 16,-6 0-13-16,2 0-5 16,0 0-1-16,2 1 6 15,1 10 3-15,-3 0-3 16,0-1 0-16,2 1 2 16,-4-2 5-16,2 1-7 15,-2-3 0-15,0-2-2 16,0-2-9-16,0-3 7 15,0 0-1-15,0 0-9 16,0 0 21-16,0 0-10 16,0-11 3-16,0-3 0 15,0 0-9-15,0 2 9 0,-2 2 0 16,2 5 16-16,-2 0-7 16,2 5-3-16,0 0-6 15,0 0 6-15,-4 0-19 16,-3 0-8-16,-5 8 21 15,0 12-16-15,-4 5 17 16,5 0-1-16,4 6 0 16,5-1 3-16,2 2-6 15,0 0 3-15,7-2 0 16,9-4-2-16,-1-2 10 16,3-8-8-16,-1-7 0 15,4-9 3-15,1 0 0 16,7-17-3-16,0-15 0 0,2-2 3 15,-5-4 4-15,-1-1-7 16,0 2 0-16,-5 2 6 16,-1 5-8-16,-2 4 2 15,-7 4 0-15,-2 4-2 16,-4 6 15-16,-4 6-13 16,0 3 1-16,0 3 1 15,0 0-4-15,-14 5-34 16,-13 13 36-16,-2 5-19 15,3 0 18-15,10 2-2 16,10-3-1-16,6 0-10 16,0-1 5-16,25 4 9 0,6-3 0 15,6-3 3-15,-1 0 6 16,-1-6-9-16,-12-2 0 16,-10-5 6-16,-8-5-7 15,-5-1 1-15,-3 0 0 16,-25 0 29-16,-15 0-24 15,-5 0-10-15,-2 0 5 16,-1 0-83-16,0-16-88 16,-1-10-303-16</inkml:trace>
  <inkml:trace contextRef="#ctx0" brushRef="#br0" timeOffset="11822.6">21661 1160 900 0,'0'0'50'16,"0"0"-50"-16,0 0-40 15,0 0-297-15</inkml:trace>
  <inkml:trace contextRef="#ctx0" brushRef="#br0" timeOffset="13732">23422 1052 39 0,'0'0'28'15,"0"0"20"-15,0 0 7 16,0 0 10-16,0 0 29 15,0 0-29-15,0 0 19 16,0 0 5-16,0 0-39 16,0 0 0-16,0 0-9 15,0 0-13-15,0-6-13 16,0-1-15-16,-3-4 0 0,0 3 10 16,1-2 0-16,2 1 11 15,-2 2 15-15,2 1-4 16,-2 2 19-16,2 3-20 15,0-1-8-15,0 2 16 16,0 0-37-16,0 0 12 16,0 0-10-16,0 0 3 15,0 0-14-15,0 0 2 16,0 5-3-16,0 24-11 16,2 16 17-16,5 16 2 15,-2 9 0-15,-3 10 0 16,-2 5 5-16,0-3-5 15,0-2 0-15,0-6-1 0,0-10 5 16,0-12-4 0,0-17 0-16,0-15 6 0,0-13-17 15,0-7-29-15,0-2-85 16,2-35 11-16,7-18-407 16</inkml:trace>
  <inkml:trace contextRef="#ctx0" brushRef="#br0" timeOffset="14015.01">23385 1044 426 0,'0'0'237'0,"0"0"-116"16,0 0-51 0,0 0 6-16,0 0-15 0,0 0-50 15,2-102-11-15,17 95-8 16,-3 2 8-16,-1 3 31 15,-7 2-19-15,2 0 6 16,-4 0-18-16,-3 4-14 16,1 16 12-16,-4 7-39 15,0 4 41-15,0 1 8 16,-9 0 3-16,-7 0-9 16,-1-2-2-16,1-2-40 15,3 2-46-15,3-3-129 16,4-5-221-16</inkml:trace>
  <inkml:trace contextRef="#ctx0" brushRef="#br0" timeOffset="14566.16">23633 1678 528 0,'0'0'85'0,"0"0"-57"16,0 0 67-16,0 0 36 16,0 0-102-16,0 0-18 15,87-100 7-15,-71 57-12 16,-6 2 11-16,2 0 8 0,-3 5-9 16,-7 2 26-16,0 9-21 15,-2 4 12-15,0 9 15 16,0 6-37-16,0 4 16 15,0 2-13-15,0 0-7 16,0 0-14-16,0 0-17 16,0 18 24-16,0 5-5 15,-4-4 5-15,4-1-32 16,0-4 0-16,0-4-27 16,6-3 46-16,13-3-29 15,2-4 27-15,6 0-7 16,2 0-64-16,2 0 27 15,-2 0 33-15,-4 0 25 0,-5 0-9 16,-7 0 10-16,-1 0 0 16,-3 11 16-16,-5 8 4 15,0-2 19-15,1 2 7 16,-3-4-20-16,5-5 19 16,-2 1-34-16,3-8 17 15,-1 0 21-15,9-3-37 16,3 0 23-16,6 0-6 15,6-10-25-15,0-14 7 16,-2-6-11-16,-6-3-49 16,-10-3-62-16,-8 0-232 15</inkml:trace>
  <inkml:trace contextRef="#ctx0" brushRef="#br0" timeOffset="15151.63">23435 1155 187 0,'0'0'310'0,"0"0"-194"16,0 0-13-16,0 0-36 15,0 0 18-15,0 0-4 16,24-137-45-16,-13 117 2 0,5 3 6 16,6-2-39-16,5 5 15 15,2 1-20-15,2 8 5 16,-2 5-16-16,-2 0 11 15,-3 2-5-15,-3 16 3 16,-8 4-36-16,-9 4 28 16,-4 3 10-16,0 3 5 15,-11 1 58-15,-18 2-26 16,-8 1-12-16,-11-2-9 16,-1 0-5-16,3-6-22 15,6-3 7-15,6-8-66 16,12-8-27-16,10-4-126 15,12-5-84-15,0 0-133 0</inkml:trace>
  <inkml:trace contextRef="#ctx0" brushRef="#br0" timeOffset="16564.91">24237 1393 129 0,'0'0'165'0,"0"0"-30"15,0 0 7-15,0 0-75 16,0 0 4-16,0 0-24 0,7-13-7 16,-7 13 35-16,0 0-39 15,0 0 8-15,0 0 3 16,0 0-45-16,0 0 19 15,0 0-21-15,0 0 6 16,0 0-12-16,-9 11 9 16,2 12-3-16,3 1 0 15,2 5 7-15,2 1-10 16,0 1 3-16,4-4 0 16,14-1-1-16,2-6 4 15,-2-5-6-15,-1-7 2 16,-1-8-20-16,0 0 21 15,1-6 18-15,0-18-16 0,-2-8-4 16,-7-7-20-16,-2 0 18 16,-4 1-13-16,-2 1 17 15,0 4-3-15,0 8 3 16,-12 9 0-16,-1 6 25 16,4 10-25-16,-5 0-2 15,4 0 2-15,-2 17-16 16,1 4 10-16,9 4 6 15,2 3 0-15,0 2-11 16,0-2 10-16,9-5 0 16,11 0-7-16,5-5 8 15,2-8 3-15,-2-6 5 0,7-4 13 16,0 0 4 0,-4-20-25-16,-3-8 0 0,-5 0-2 15,-7-4 2-15,-3 2-8 16,-6 1 8-16,-2 3 0 15,-2 6 35-15,0 4-17 16,0 6 23-16,0 4 6 16,0 4-20-16,0 2 16 15,0 0-39-15,0 0 0 16,2 0-8-16,0 0-1 16,0 0-6-16,5 25 5 15,3 8 4-15,0 16-7 16,1 11 9-16,3 11 0 15,-1 10 1-15,3 7 1 16,1 5-2-16,2 7 0 16,-1-3 6-16,-1 2-18 15,1-9 9-15,-5-13 3 0,-4-14-16 16,-4-10 13-16,-5-13 0 16,0-9-1-16,0-7 4 15,0-9-3-15,0-7 12 16,-7 0-7-16,-2-2 22 15,0-2-18-15,3-1 4 16,-4-3-3-16,0 0-4 16,-1 0 26-16,-3 0-25 15,-7-5-3-15,0-15 23 16,-4-8-15-16,-2-7-2 0,7-11-1 16,7-7-1-16,11-15 17 15,2-11-22-15,0-13 0 16,15-3-5-16,3 0 8 15,3 2-6-15,-9 5-10 16,-3 4-47-16,-7 4-62 16,-2 2-120-16,0 3-251 15</inkml:trace>
  <inkml:trace contextRef="#ctx0" brushRef="#br0" timeOffset="16871.89">24516 1041 559 0,'0'0'139'0,"0"0"-49"0,0 0-59 15,0 0-31-15,0 0-22 16,0 0 16-16,11 42 12 16,4-30-1-16,1-6 36 15,-3-6-15-15,3 0 41 16,-3-4-9-16,1-19 7 15,-5 0-22-15,-3-5-37 16,-6 3 15-16,0 3-14 16,0 4-5-16,0 8 17 15,0 4-19-15,-6 6-9 16,-5 0-36-16,-5 27-64 0,-1 12 25 16,0 13-61-16,11 5-66 15,6-6-239-15</inkml:trace>
  <inkml:trace contextRef="#ctx0" brushRef="#br0" timeOffset="18166.4">24884 1462 551 0,'0'0'178'0,"0"0"-143"0,0 0 14 16,0 0-15-16,0 0-3 15,0 0-21-15,77 0-5 16,-58-2 14-16,-7-5-19 16,0-2 0-16,-1-4 25 15,-2-2-23-15,0-6 14 16,-2-3-6-16,-5 0-4 15,2 2 17-15,-4 2-23 16,0 4 0-16,0 4-12 16,0 4 14-16,0 3-2 15,0 4 1-15,0 1 8 16,0 0-18-16,-2 0-3 0,-9 0 7 16,-5 0-6-16,3 10 5 15,-3 4 6-15,1 2-3 16,-1 2 6-16,5 5-8 15,3 4 5-15,2 5 0 16,6 3-8-16,0 1 8 16,0-4 0-16,10-3 0 15,9-2-12-15,4-8 8 16,2-4 4-16,-5-10 19 16,2-5-1-16,2 0-12 15,5-7 3-15,2-18 3 16,3-9-10-16,-1-2-1 15,-2-1-1-15,-2-2 0 0,-4 7-9 16,-5 6 19-16,0 6-10 16,-4 8 17-16,-3 4 4 15,-6 6 32-15,2 2-45 16,-3 0-3-16,3 0-5 16,3 0-15-16,-1 7 15 15,-1 5-10-15,0 0 18 16,-4-1-19-16,1 1 11 15,-5 0 0-15,2 1 4 16,-1-1 5-16,0-7-8 16,1-1-1-16,-2-4 5 15,-2 0 5-15,2 0-10 0,-2 0 0 16,2 0-5 0,-2-14 2-16,0-6-16 0,0-4-8 15,0 4 27-15,0-2 2 16,0 4-1-16,0 4-1 15,0 4 2-15,-4 4 11 16,2 2-13-16,-2 4 5 16,-2 0 0-16,-2 0-7 15,-5 0 2-15,-3 2-6 16,-1 16 3-16,-2 4-11 16,3 2 12-16,3 8 1 15,7 2-10-15,4 2 6 16,2 5 5-16,0-5 0 15,6-4-10-15,17-8 7 16,8-8 3-16,2-10 3 0,5-6 0 16,-1-4 29-16,-1-24-31 15,-5-4 1-15,-6-4-2 16,-5 0-10-16,-7-5 8 16,-1 1 0-16,1 0 4 15,-7 1 3-15,2-2-4 16,-4 5-1-16,-4 2 12 15,0 2 4-15,0 6-4 16,0 7 15-16,0 10-23 16,0 0 30-16,0 7-32 15,0 2 0-15,0 0-2 16,0 0-14-16,0 0 6 0,-2 11-6 16,-12 12 14-16,1 8-6 15,1 3 6-15,2 6 0 16,5 4-3-16,1 4 1 15,4 4-2-15,0 5 4 16,0-3 0-16,0 0 5 16,9-4-4-16,1-6-1 15,2-10 0-15,1-10-3 16,-1-14 1-16,3-8-2 16,5-2 4-16,7-10 20 15,4-18-20-15,1-9-36 16,-6-4-7-16,-8-2-53 15,-12 2-81-15,-6 1-78 0,0 1-143 16</inkml:trace>
  <inkml:trace contextRef="#ctx0" brushRef="#br0" timeOffset="18355.72">25588 1344 185 0,'0'0'247'0,"0"0"-7"16,0 0-34-16,0 0-18 15,0 0-69-15,0 0-76 16,60-19-21-16,-24 7-14 16,-1 2-8-16,-1 3 2 15,-8 2 6-15,-3-1-16 0,-10 2-11 16,-1 2-78-16,-4-2-69 16,-1-4-209-16</inkml:trace>
  <inkml:trace contextRef="#ctx0" brushRef="#br0" timeOffset="22501.23">13439 2450 25 0,'0'0'34'16,"0"0"-13"-16,0 0-21 15,0 0 0-15,0 0 2 16,0 0 3-16,-53-6 12 0,48 6 28 16,3 0 5-16,0 0 24 15,2 0-4-15,0-2 3 16,0 0 18-16,0 0-51 16,0 2 15-16,0 0-22 15,0-3-25-15,0 3 33 16,0 0-25-16,0 0 2 15,0 0 42-15,0 0-21 16,0 0 12-16,0 0-38 16,0 0-7-16,0 0 14 15,0 0-20-15,0 0 0 16,0 0 18-16,0 0-9 0,0 0-6 16,2 0-3-1,9 0 8-15,5-3-3 0,6 1-5 16,0 2 0-16,5-2 0 15,4 0 9-15,0 0-9 16,1-1 0 0,3 0 7-16,1 1-3 0,-2 2-4 15,1 0 0-15,-1 0-5 16,-1 0 12-16,0 0-7 16,-1 0 0-16,-3 0 4 15,-3 0 0-15,-1 0-4 16,2 0 0-16,-3 0-7 15,5 0 15-15,-2 0-8 0,2 0 0 16,2-4 4 0,-2 1-3-16,2 3-1 0,0-3 0 15,-2 1-4-15,0 0 10 16,2 0-6-16,1 2 0 16,1 0 3-16,0 0-6 15,4 0 3-15,-2 0 0 16,1 0-3-16,1-2 12 15,-1 0-9-15,3 0 0 16,-2-3 6-16,-1 2-3 16,-5 1-3-16,-2 0 0 15,-4 0-3-15,-1 2 8 0,-2-3-5 16,0 3 0 0,3-1 3-16,0-1-5 0,4 2 2 15,0-2 0-15,2 0-4 16,2 0 9-16,1 0-5 15,-1-1 0-15,0 0 5 16,3 1-5-16,-1-2 0 16,-3 1 0-16,-1 3-4 15,-2-3 8-15,-2 3-4 16,0-2 0-16,-1 0 5 16,1 0 3-16,4 0-7 15,1-2-1-15,-1-1 3 16,4 2 10-16,1-3-13 15,2 0 0-15,2 0 4 16,0 1-3-16,1 2-1 0,-3 1 0 16,-3 0-1-16,-2 2 3 15,1-2-2-15,-1-1 0 16,0 2 5-16,1-2 0 16,0-1-5-16,2 1 0 15,3-3-1-15,-1 0 5 16,3 0-4-16,-1-1 4 15,2 2 1-15,0-1 11 16,-2-1-16-16,-2 3 0 16,1 0 0-16,3 0 2 15,-3 1-2-15,4 1 0 16,-3-3 2-16,-2 3 0 0,-1 0-2 16,0 1 0-1,-2-1-2-15,1 0 10 0,-3 0-8 16,1-1 0-16,-1 3 5 15,0 0 0-15,6-2-3 16,3 0-2-16,0 1 0 16,5-6 9-16,0 4-9 15,-5-4 0-15,0 2 5 16,-1-2-2-16,1 2-3 16,-4 0 0-16,2 1-2 15,0 1 7-15,0-1-5 16,5 1 0-16,4 1 2 0,-2 0-1 15,1 2-1-15,-3-3 0 16,0 0-1 0,-3-1 11-16,-2 0-10 0,3 0 0 15,-1-1 6-15,0 0 6 16,5-1-10-16,5 0-2 16,3 0 0-16,3 0 8 15,0 0-8-15,-2 3 0 16,-5 0 4-16,-4 1-5 15,-6 0 1-15,1 0 0 16,-3 2-3-16,2-2 9 16,-1 0-6-16,0-2 0 15,3 1 4-15,-4 0 5 0,6-1-7 16,2-3-2 0,2 4 8-16,-2-3 2 0,4 0-7 15,-2 2-3-15,0 0 4 16,0-2 0-16,2 2 1 15,5-2-5-15,0 1 0 16,4 5 3-16,-2-7-3 16,0 5 0-16,-4 0 2 15,-4-1-8-15,0 3 11 16,-4 0-5-16,1-3 0 16,1 3 3-16,-2-4-3 15,-1 2 0-15,-1-1 2 16,-2 0-1-16,-1-3-1 15,-1 2 0-15,2-3 0 16,-2 4 11-16,2-1-11 0,4-1 0 16,-2 2 3-16,7-1-2 15,-2-1-1-15,0 0 0 16,3 3-1-16,-2-2 6 16,2 1-5-16,-1-1 0 15,1 0 1-15,-1 1-3 16,-4-3 2-16,-1 1 0 15,-1 4-3-15,-1-3 5 16,1 2-2-16,6-3 0 16,1 4 2-16,1-3-9 15,1 2 7-15,1 2 0 16,3-3-1-16,-2 3 8 0,2-2-9 16,-2 2 2-16,0-1 0 15,-2 1 1-15,-2-2 0 16,4 0-1-16,2 2 0 15,2-4 6-15,1 4-6 16,-1-3 0-16,0 3 3 16,0 0-2-16,-2 0 2 15,-4 0-3-15,-6 0 0 16,-5 0 11-16,2-1-15 16,0-2 4-16,1 3 0 15,1 0 4-15,4 0-4 16,2 0 0-16,3 0 0 15,0 0 3-15,0 0-5 0,-1 0 2 16,-1 0 0 0,0 0-5-16,1 0 5 0,1 3 0 15,-1 1-1-15,1-3 9 16,-2 4-9-16,0-5 1 16,1 2 0-16,4-1-3 15,-2 1 6-15,-2 1-3 16,-1-1 0-16,-4-2 5 15,-6 2-8-15,1 0 3 16,-1-1 0-16,3 1-3 16,2 1 6-16,4 1-3 15,5-1 0-15,-2 2 5 16,7-1-8-16,-5-2 3 16,2 1 0-16,-2 1-6 0,-3 3 13 15,1-3-7-15,-2-2 0 16,-3 1 9-16,-5-3-11 15,-1 0 2-15,-5 0 0 16,5 0-1-16,2 2 2 16,4 1-1-16,5-3 0 15,-1 2 5-15,1 0-10 16,2-2 5-16,0 2 0 16,-2-2-3-16,2 0 7 15,-2 0-4-15,2 0 0 16,4 0 4-16,5 0-6 15,2 0 2-15,2 0 0 16,5 0-7-16,-3 0 11 0,-3 0-4 16,-3 0 0-16,-7 0 11 15,-6 1-14-15,-2 1 3 16,2-2 0-16,0 3-4 16,2-1 8-16,4 0-4 15,0-2 0-15,-2 0 10 16,-5 0-10-16,-6 0 0 15,-7 0 3-15,-5 0-2 16,-5 0 3-16,-4 0-4 16,-3 0 0-16,-3 0 11 15,-2 0-14-15,-4 0 3 16,-6 0 0-16,-6 0-6 0,0 0 6 16,-2 0-18-16,0 0-59 15,-17 0-206-15,-24-4-186 16</inkml:trace>
  <inkml:trace contextRef="#ctx0" brushRef="#br0" timeOffset="30778.36">1638 5238 3 0,'0'0'45'15,"0"-3"-24"-15,0 1 5 16,0 0-4-16,0 0 45 16,0 2 9-16,2 0-36 15,-2 0 2-15,0 0-8 16,2 0-25-16,-2 0 36 15,0 0-9-15,0 0 20 16,0 0 22-16,0-1-38 0,0-3 19 16,0 0-44-1,0-3 0-15,0 2-11 0,0 0-4 16,0 0 0-16,0 1 16 16,0-1-9-16,-2 1 7 15,0 3 12-15,2-1-21 16,0 2 37-16,-2 0-40 15,2 0 6-15,0 0-2 16,0 0 0-16,0 0-6 16,0 0 0-16,-2 0-11 15,-3 0-6-15,-6 7 15 16,-2 13 2-16,-6 9-2 16,0 3 7-16,-6 8-5 15,-2 6 0-15,-2 2 1 16,0 4-1-16,0 5 0 0,5-1 0 15,-1-5-4-15,3-3 7 16,2-1-3-16,0-7 0 16,2-2 3-16,0-3-3 15,5-9 0-15,-3 1 0 16,1-8-3-16,-1 1 10 16,-1-1-7-16,1 0 0 15,0-3 5-15,0-2 9 16,1-3-8-16,1-3-2 15,1-1 14-15,-1-4-1 16,4-3-11-16,-1 0-1 16,-1 0 4-16,3 0 17 0,1 0-20 15,0-3-6-15,4-12 0 16,4-5 0-16,0-4-8 16,0 1-11-16,0-2-7 15,4 4 13-15,8 2-14 16,-3 1 27-16,4 4-3 15,3-2-12-15,2-2 9 16,4-1-2-16,2 2 8 16,1 1 16-16,-2 5-13 15,-8-3-3-15,-1 7 0 16,-1 1 9-16,-7 2-9 16,0 4 0-16,0 0 0 15,-2 0-13-15,3 0 13 0,-1 0 0 16,6 0-3-1,-1 0-1-15,2 10-6 0,3 4 9 16,1 2 1-16,1 2-13 16,0 1 13-16,0 0 0 15,0-3-5-15,-1-2 16 16,1-2-11-16,3-3 0 16,-2 0 4-16,6-3-11 15,-3-1 9-15,3-4-2 16,-1-1 0-16,-2 0 8 15,1 0-4-15,0 0-4 16,-2 0 1-16,4-12 2 0,-3-6-3 16,3-4-21-1,-6-5-2-15,0-4-40 0,-3-3 49 16,-5-2-5-16,-5 0 18 16,-4-1-17-16,-2-1 18 15,0 0-5-15,0 3 5 16,-4-2-15-16,-14 4 15 15,0 1 3-15,-2 6 2 16,1 3 47-16,-4 0-36 16,0 3 5-16,5 5 12 15,1 1-30-15,6 1 39 16,2 8-12-16,2-1-27 16,3 1 26-16,-5 3-29 15,0 1 0-15,-7 1 0 16,-4 0 1-16,-5 0-4 0,-6 0 3 15,0 8 0-15,0 6-10 16,2 1 10-16,2 6 0 16,5 2-1-16,4 3-16 15,7 6 12-15,9-1-12 16,2 1 3-16,0-4 6 16,7-1-8-16,13-10 16 15,2-5 12-15,2-4-7 16,5-6-10-16,0-2-98 15,-2 0-222-15</inkml:trace>
  <inkml:trace contextRef="#ctx0" brushRef="#br0" timeOffset="32628.54">2053 5453 131 0,'0'0'143'16,"0"0"45"-16,0 0-71 15,0 0-43-15,0 0 36 16,0 0-71-16,0-32 24 15,0 32 27-15,0 0-56 16,0 0 27-16,0 0-61 16,0 0 9-16,0 0-3 0,0 0-6 15,0 0-7-15,-5 9 0 16,-6 17 7-16,-2 12-6 16,-1 9 6-16,3 4 0 15,5 2-16-15,4 1 16 16,2-6 0-16,0-2-1 15,8-6 11-15,9-6-33 16,4-10 23-16,-1-8 0 16,-5-10-23-16,6-6-8 15,3 0 31-15,1-27-11 16,1-14 10-16,-3-5-18 16,-9-4-6-16,-10 0 3 15,-4 4 1-15,0 3 4 16,0 2 17-16,-18 4 3 15,0 7-1-15,2 7 54 0,5 14-51 16,4 3 16-16,1 6-13 16,-3 0-8-16,-4 12-6 15,-3 16 1-15,-2 6 3 16,5 6-8-16,6 2 10 16,3 2 0-16,4 1-25 15,0-4 25-15,9 0-1 16,11-4-4-16,4-11 5 15,0-3 9-15,1-11-9 16,-2-6 3-16,1-6-20 16,0 0 32-16,3-14-30 15,-2-13 13-15,-1-2-44 0,-6-5 30 16,-2-4-45-16,-1 2 60 16,-3 4-18-16,-4 4 29 15,-1 10-10-15,-3 3 34 16,-1 9-13-16,-1 3 46 15,-2 3-62-15,0 0 4 16,0 0-18-16,0 0-9 16,2 14 9-16,-2 7 2 15,0 7 14-15,0 3 17 16,3 1-24-16,-1 0 0 16,0 0 10-16,0-4-10 15,-2-7 0-15,0-6-9 16,2-7 9-16,0-6-13 0,1-2-11 15,6 0 24-15,0-8 30 16,-1-14-30-16,3-8-3 16,5-5 0-16,-3 0-35 15,3-2 37-15,-1 5-17 16,-1 5 18-16,-1 5 7 16,-3 8 5-16,-2 5-5 15,-5 7 13-15,-1 2-13 16,0 0-14-16,0 25-6 15,-2 8 13-15,0 7 19 16,0 3-11-16,0-1-1 16,0-3-7-16,0-6 10 0,0-8-10 15,0-6 0-15,0-8 0 16,0-7-5-16,0-4 19 16,0 0-14-16,0 0 27 15,0-17-27-15,4-9-15 16,4-9-30-16,1-2 45 15,-1-3-17-15,4-3-26 16,1 6 29-16,0 1 12 16,1 5 4-16,1 5 36 15,1 7-3-15,1 5-27 16,-3 5 34-16,-10 7-26 16,1 2-14-16,-5 0-2 15,2 2-2-15,4 19 0 0,2 0 4 16,-2 5-1-1,1 5 16-15,1-2-7 0,2 5-10 16,-1 1 0-16,1-5 10 16,2-4-12-16,-1-10 2 15,-2-4 0-15,4-10-20 16,5-2 24-16,6 0-8 16,3-14-42-16,0-14-181 15,-4-6-255-15</inkml:trace>
  <inkml:trace contextRef="#ctx0" brushRef="#br0" timeOffset="34026.81">3158 5538 219 0,'0'0'325'15,"0"0"-257"-15,0 0-64 16,0 0-4-16,0 0-3 15,0 0 3-15,0 0 0 16,0 4 3-16,0-4 8 16,0 0-11-16,0 3 0 15,0-3 21-15,0 1-18 16,0 1-3-16,0 2 0 16,-6 3 9-16,-3-2-13 15,-3-3 4-15,4-2 0 16,-1 0 13-16,-1 0 3 0,2 0 2 15,-1-9 13-15,2-3-11 16,2-1 61-16,1 3-36 16,2 2-20-16,0 5 12 15,2 3-23-15,-2 0-14 16,-1 0 0-16,1 0-21 16,-4 3 6-16,-4 20 15 15,4 2 0-15,-3 4-12 16,1 7 12-16,0 8 0 15,-1 2 0-15,3 2 10 16,4 0-19-16,2-7 9 16,0-9 0-16,4-13-11 0,17-8 0 15,2-11-6-15,4 0 15 16,0-13 4-16,0-15 15 16,-9-5-17-16,-1-2-22 15,-3-7 21-15,-3-1-44 16,-2 1 45-16,-3 3 0 15,4 2 9-15,-4 6 9 16,1 6-18-16,-3 9 1 16,0 9 42-16,-4 2-37 15,0 5 8-15,0 0-14 16,0 0-29-16,0 10 26 16,0 10 4-16,0 6-1 15,-2 4 1-15,-4 3 9 0,-1 1-10 16,3 2 0-16,2-4 8 15,2-3-6-15,0-10-2 16,6-3 0-16,17-8-5 16,4-8 1-16,4 0-8 15,-2-10-7-15,2-18-45 16,-7-9 30-16,-4-4-84 16,-4-2-1-16,-9 4 54 15,-3 0 17-15,-4 4 43 16,0 7 0-16,2 3 5 15,0 9 31-15,0 8 47 16,1 4-9-16,-1 4-22 0,0 0-47 16,0 12 0-1,1 16 24-15,-1 4-6 0,-2 2 24 16,0 4-38-16,3-1-4 16,1 0 9-16,2 0 1 15,3-5-10-15,5-2 0 16,-1-8 11-16,1-4-3 15,-1-7-8-15,1-8 0 16,-1-3 4-16,2 0-4 16,1-3-8-16,2-20-13 15,-1-12-41-15,1-2 44 16,0-7-22-16,0 1 40 16,0 1 11-16,-3 7-8 15,1 3 60-15,2 6 13 16,0 3-40-16,-3 9 55 0,-5 7-54 15,-2 7-15-15,-3 0-22 16,-1 5 0-16,0 23 0 16,0 9 20-16,-4 4-11 15,0-1 9-15,0-1-18 16,0-7 0-16,0-6-1 16,0-6 6-16,0-6-5 15,0-6 0-15,0-4 7 16,0-4-22-16,0 0 15 15,0 0 0-15,10-23-4 16,5-6-76-16,3-9 0 16,0-4 29-16,0-3 35 0,-3 2 5 15,-3 4 22 1,-4 7-11-16,-1 10 52 0,0 8-33 16,0 6 24-16,-5 3-19 15,2 5-13-15,1 0-22 16,-1 5 2-16,0 19 9 15,-1 5 15-15,-3 10-6 16,0 0 8-16,0 4 6 16,0 3-20-16,0-1 40 15,5-1-38-15,1-6-2 16,5-10 3-16,3-8 2 16,1-8-8-16,5-12 6 15,1 0 4-15,0-16 2 16,-2-19-12-16,-7-6-86 15,-9-8-63-15,-3-2-225 0</inkml:trace>
  <inkml:trace contextRef="#ctx0" brushRef="#br0" timeOffset="34312.87">3800 5092 404 0,'0'0'251'16,"0"0"-234"-16,0 0-2 0,0 0-30 16,0 0 24-1,0 0-9-15,-25 99 42 0,41-92-36 16,5-7 28-16,-4 0 8 16,1 0-39-16,-3-11 50 15,-3-5-52-15,-8-2 8 16,-4 4-7-16,0 4-2 15,-6 2-12-15,-14 6-42 16,-5 2-36-16,-4 5 10 16,0 16-180-16,-2 7-41 15</inkml:trace>
  <inkml:trace contextRef="#ctx0" brushRef="#br0" timeOffset="36127.79">4892 5492 22 0,'0'0'142'0,"0"0"-77"16,0 0-15-16,0 0 20 15,0 0-19-15,0 0 15 16,36-2-39-16,-36 2-19 15,2 0-15-15,3 2 19 16,0 10 49-16,-3 2-6 0,2-2-53 16,-2-1 24-1,0-6-20-15,-2-3 2 0,0 0 19 16,0-2-22-16,0 0 7 16,0 0 33-16,0 0-36 15,0 0 41-15,0 0-9 16,0 0-23-16,-2-9 0 15,-9-7-18-15,-3 4 0 16,2-7-6-16,-5 4 9 16,2-4-3-16,-1 1 0 15,-1 2 1-15,3 4 12 16,3 4-5-16,3 4-8 16,0 4 0-16,4 0 6 15,-7 0-13-15,-1 2 2 16,-3 18 5-16,1 9-23 0,1 8 23 15,5 5 0-15,1 2-3 16,4 2-2-16,3-2 5 16,0-1 0-16,10-9 1 15,5-10 4-15,1-10-5 16,3-13 0-16,2-1 13 16,1-15-7-16,5-23 19 15,0-11-25-15,-5-7 7 16,0-6 2-16,-4-4-5 15,-5 2-4-15,-6 0 7 16,-5-2 11-16,-2-5 7 16,0-1-14-16,-4 2-7 0,-7 4 34 15,-1 14-32-15,8 13 11 16,-1 18 14-16,3 13-25 16,0 5 22-16,2 3-28 15,-2 0 0-15,0 0-23 16,0 9 10-16,-3 23 13 15,-2 15-12-15,-2 8 18 16,3 9-11-16,-1 2 5 16,5 1 0-16,0 3-8 15,2 2 9-15,0-4-1 16,0 0 0-16,13-8 11 16,0-6-15-16,1-9 4 15,1-11 0-15,-1-7-6 16,-1-10 10-16,-4-5-4 15,0-9 0-15,0-3 14 0,5 0-19 16,3-3 5-16,5-19 0 16,-1-8-24-16,-4-3 2 15,1-3 22-15,-3-2-3 16,2 3 2-16,-5 0-7 16,-2 5 8-16,-3 4 0 15,-3 4 6-15,-2 10 5 16,0 5-11-16,-2 4 3 15,0 3 18-15,0 0-37 16,0 0 16-16,0 0-28 0,0 0 16 16,0 4-24-1,0 10 36-15,0 6 0 0,0 3 7 16,0 6-17-16,0 5 10 16,0 3 0-16,7 3-8 15,4-4 13-15,0-4-5 16,0-8 0-16,1-8 13 15,-4-8-34-15,1-6 21 16,3-2 0-16,-1-2-21 16,1-24 21-16,5-6 0 15,-1-6-2-15,3-4-22 16,6-2 19-16,4-7 5 16,4-1 0-16,0 0-10 15,-1 4 17-15,-5 7-7 16,-11 14 20-16,-8 11-19 0,-3 8 49 15,-5 8-33 1,0-3-17-16,0 3 0 0,0 0-19 16,-17 14 6-16,-6 13 3 15,-6 1 20-15,0 0-18 16,6 2 8-16,5 0 0 16,11 0-16-16,7 0 20 15,0 0-4-15,27-2 0 16,4-2 8-16,5-3-11 15,-3-7 3-15,-2-4 0 16,-8-5-6-16,-11-5 10 16,-8-2-4-16,-4 0 14 0,0 0 26 15,0 0 42-15,-22 3-79 16,-12-3 5-16,-9 2-16 16,-5-2-11-16,-2 0-47 15,2 0-65-15,5-24-158 16</inkml:trace>
  <inkml:trace contextRef="#ctx0" brushRef="#br0" timeOffset="36441.65">5247 5087 545 0,'0'0'179'0,"0"0"-129"0,0 0-44 15,0 0-12-15,0 0-3 16,0 0 9-16,-2 76 18 16,2-60-7-16,4-6 27 15,9-5-18-15,-1-5 29 16,-1 0 54-16,-1-3-99 16,-4-15 11-16,-6-5-15 15,0 2 17-15,0-1-38 16,-8 4 16-16,-9 10-13 15,-3 6 0-15,-1 2-11 16,2 6-10-16,7 22-38 16,8 9-50-16,4 4-73 0,2-3-131 15</inkml:trace>
  <inkml:trace contextRef="#ctx0" brushRef="#br0" timeOffset="39658.76">5889 5329 150 0,'0'0'248'0,"0"0"-113"15,0 0-41-15,0 0-28 16,0 0-57-16,0 0 12 16,4-1-21-16,-4 2 0 15,0 12-23-15,0 3 32 16,0 1-9-16,0 3 0 16,0 3 14-16,0 0-7 15,0-4-7-15,0-5 0 16,0-4-4-16,0-6 12 15,0-4-8-15,0 0 10 16,0 0-6-16,0 0 39 16,0-12-43-16,-6-11-7 0,-1 0-13 15,0-1 2-15,3 0 18 16,-1 2-2-16,3 4 6 16,0 4 31-16,2 3-13 15,-2 8-1-15,2 3 20 16,0 0-41-16,-2 0-3 15,2 0-9-15,-3 3-1 16,1 14 1-16,-2 3 12 16,-1 8 0-16,-2 2 8 15,3 8 2-15,2 2-10 16,2 0 0-16,0 1 5 16,0-8-18-16,6-3 13 15,12-7 0-15,7-9 18 0,2-8-6 16,1-6-12-16,-1 0 0 15,0-11 7-15,-7-14-28 16,1-12 14-16,0-3 7 16,0-2-23-16,-1-1 35 15,-1 5-12-15,0 3 0 16,-4 4 6-16,-1 5-6 16,-4 9 0-16,-3 2 0 15,-2 8 42-15,-5 4-32 16,0 3 5-16,0 0-15 15,0 0-6-15,0 3-8 16,0 12 9-16,0 9 5 0,-12 5 13 16,-1 2-3-1,4 6-10-15,2-1 0 0,3 4 9 16,4-3-16-16,0-5 7 16,0-6 0-16,9-11-9 15,9-6 27-15,-3-9-18 16,5 0 1-16,1 0 16 15,-2-12-2-15,4-13-15 16,-1-5 0-16,1-6-22 16,1-2 10-16,-6-4 12 15,-2-2 0-15,-3 5 4 16,-5 6 0-16,2 3 3 16,-3 7-7-16,-5 9 71 15,0 9-65-15,0 2 53 16,-2 3-56-16,0 0 20 0,0 0-46 15,2 0 5 1,0 19 18-16,3 5-20 0,-1 3 29 16,-4 8-9-16,3 5 0 15,-1 1 7-15,0 2-7 16,5-2 0-16,-1-9 0 16,1-6-9-16,2-8 20 15,-2-7-11-15,2-6 0 16,-1-5 9-16,8 0 19 15,5-21-27-15,-2-6 4 16,4-8-1-16,-3-3 0 16,-1-3-8-16,2-2-7 0,-3 1 11 15,-1-3-6-15,6-1 6 16,-3 0 0-16,0 7 24 16,-4 8-13-16,-10 18 18 15,-4 6 12-15,-2 7-37 16,0 0-8-16,-13 8-12 15,-13 18 16-15,1 2-16 16,2 2 9-16,13-2 3 16,3 1-9-16,7-4 8 15,0 0-19-15,4 1 24 16,23 3 0-16,9-6-14 16,4 1 18-16,-7-6-4 15,-6-2 0-15,-11-4 8 0,-10-3-24 16,-6-4 16-1,0 4-28-15,-4-2 22 0,-25 2-21 16,-7-2 27-16,-4-5 0 16,2-2 15-16,3 0 6 15,8-5-18-15,6-10-3 16,8 1 37-16,7 2-33 16,4 4 49-16,2 2-14 15,0 0-33-15,0 4 65 16,0-1-65-16,0 3 3 15,0 0-4-15,0 0 2 16,4 0-8-16,7 0 1 16,5 3 0-16,1 15-22 15,4 2 22-15,-2 2 0 0,4-4-12 16,-5-5-4-16,-1-8 16 16,1-5 0-16,3 0 6 15,6-4-7-15,1-22 1 16,6-8 0-16,-3-6-11 15,-5-2-25-15,-4 0 36 16,-3 0 0-16,-6 4 0 16,1 2 3-16,-6 5 5 15,-3 8-8-15,-3 9 18 16,-2 4 5-16,0 5-23 16,0 3 0-16,0 2 10 15,0 0-33-15,-9 2 8 16,-2 13 10-16,2 3-7 0,7-4-51 15,2 2 50-15,0 1 8 16,13 5 5-16,11 1-13 16,10 5 13-16,2 2 0 15,2 5-3-15,-5 2 5 16,-8-4-2-16,-12-1 0 16,-9-9 5-16,-4-5-23 15,-2-4 20-15,-20-4-2 16,-9-3 13-16,-5-6 7 15,0-1-13-15,1 0-4 16,6 0 10-16,6 0 24 16,10-8-36-16,7 3 20 0,6-2 35 15,0 5-52-15,0-1 26 16,0 1-18-16,0-1-2 16,0 3 12-16,0 0-22 15,2 0 0-15,9 0-8 16,5 0 2-16,1 0 6 15,1 0 0-15,2 0-1 16,-4 6-24-16,2-4 12 16,-1-2 7-16,6 0-12 15,-1-2-3-15,2-16 18 16,1-10-8-16,-1-7-13 16,-1-3 5-16,-4-1-7 15,-3 3 25-15,-3 2-23 0,-3 6 37 16,-6 3-13-16,1 10 21 15,-3 5-19-15,0 8 37 16,-2 2-39-16,0 0 0 16,0 0-5-16,0 0-22 15,0 0 26-15,0 9-6 16,0 5 7-16,0 7-6 16,0 0 6-16,0 10 0 15,2 4-4-15,2 3 12 16,4 5-8-16,-2-7 0 15,-1-4 2-15,-1-7-6 16,0-11 4-16,-2-9 0 0,4-3-12 16,0-2 7-1,3 0 4-15,4 0 1 0,5-16-8 16,0-5-12-16,-1-6-4 16,6-3-26-16,-3-6 43 15,0 0-24-15,2-1 31 16,1 10 0-16,-10 4 3 15,-1 10 38-15,-8 6-29 16,-4 6 12-16,0 1-17 16,0 0-7-16,0 6-13 15,0 12-4-15,0 5 17 16,0 1-6-16,0 1 6 16,0-1 0-16,0 2-2 15,0-4 10-15,0 0-8 16,9-3 0-16,1-7 1 0,0-5 12 15,-1-5-7-15,1-2-6 16,2 0 54-16,3-2-49 16,1-17 19-16,2-12-24 15,-2-3 7-15,-3-2-23 16,1 2 16-16,-8 0-10 16,-2 6 1-16,-4 1-18 15,0 2 23-15,0 3 4 16,-8 0 0-16,-11 5-6 15,0 3 6-15,1 9 0 16,-3 5-5-16,2 0-6 16,-1 0 9-16,1 0 2 0,6 5 0 15,3 5-13-15,0 4 13 16,6 2 0-16,2 4-10 16,2 9 10-16,0 0 0 15,0 6 0-15,6-2 3 16,12-4 1-16,5-7 4 15,-4-7-8-15,-1-10 24 16,-2-5-9-16,0 0 10 16,-1-16-9-16,3-8-3 15,0-4 1-15,-3-2-12 16,-2-1-2-16,1 3 0 16,-1 0 13-16,1 5-13 15,1 2 0-15,1 5 3 0,-3 4 2 16,-3 7-4-16,-6 3-1 15,0 2 0-15,-4 0-15 16,3 12 13-16,-1 18-1 16,-2 5 3-16,2 4 1 15,-2 0 1-15,0-2-2 16,0-5 0-16,0-8 12 16,0-6-13-16,0-6 1 15,2-8 0-15,-2-1 0 16,0-3 10-16,4 0-10 15,8-11 16-15,8-17 6 16,4-5-25-16,-1-6 3 16,1 0 0-16,1 4-6 15,-3-2 6-15,0 8 0 0,-1 2-1 16,-8 9 6-16,-3 6-10 16,0 6 5-16,-8 6 0 15,0 0-24-15,-2 0 22 16,0 14 2-16,0 17-14 15,0 2 18-15,0 6-9 16,0 1 5-16,0-1 0 16,5 0-6-16,3-6 7 15,6-1-1-15,-3-13 0 16,5-5 17-16,-1-8-17 16,3-6 0-16,0 0 0 15,4-10 20-15,-1-19-17 16,-2-3-6-16,-1-3 1 0,-5-3-92 15,-1 0-41-15,-6-6-199 16</inkml:trace>
  <inkml:trace contextRef="#ctx0" brushRef="#br0" timeOffset="39861.12">7467 4967 848 0,'0'0'290'0,"0"0"-170"15,0 0-105-15,0 0 24 16,0 0-39-16,0 0-55 16,-8-30-121-16,8 43-543 15</inkml:trace>
  <inkml:trace contextRef="#ctx0" brushRef="#br0" timeOffset="42046.03">9008 4932 151 0,'0'0'304'0,"0"0"-129"16,0 0 16-16,0 0-94 16,0 0-20-16,0 0-48 15,0-18-15-15,0 18-28 16,0 4 4-16,0 20 10 0,-2 3-19 15,-1 3 20-15,3-2-1 16,0-4 0-16,0-2 1 16,13-8-22-16,3-6 12 15,0-8-9-15,-2 0 17 16,1-6-12-16,-7-16 13 16,0-4 0-16,-8 5 6 15,0 1 31-15,0 8-37 16,-3 7-8-16,-10 5-1 15,-8 0-94-15,0 25-22 16,0 10-88-16,5 1-119 16</inkml:trace>
  <inkml:trace contextRef="#ctx0" brushRef="#br0" timeOffset="42440.55">9062 5334 38 0,'0'0'274'0,"0"0"-137"16,0 0-105-16,0 0-19 15,0 0-13-15,0 0 0 0,0 29 13 16,0-10-1-16,0 3 14 15,0 0-26-15,0 0 13 16,8-6-4-16,3-4-3 16,-2-4 3-16,-4-6 25 15,-3-2-24-15,0 0 8 16,0-2 69-16,0-22-65 16,1-6-1-16,-3 0-15 15,0 2-6-15,0 5 39 16,0 11-39-16,0 7 28 15,-9 5-28-15,-7 0-61 16,-3 14 6-16,-4 14-47 0,5 7-36 16,7-6-67-1</inkml:trace>
  <inkml:trace contextRef="#ctx0" brushRef="#br0" timeOffset="42869.3">9181 5162 424 0,'0'0'202'0,"0"0"-97"16,0 0-12-16,0 0-40 15,0 0 20-15,0 0-73 0,155 1 0 16,-98-11 0 0,1 2 10-16,-9 1-10 0,-9-4 0 15,-9 1 5 1,-13 2 31-16,-9 0-22 0,-5 4-11 16,-4 4-3-16,0 0-77 15,-6 0-228-15</inkml:trace>
  <inkml:trace contextRef="#ctx0" brushRef="#br0" timeOffset="51076.12">3158 5557 23 0,'0'0'28'15,"0"0"12"-15,0 0 13 16,0 0-50-16,0 0-3 16,0 0-4-16,0 0-44 0,0 0-17 15,0 0 46-15</inkml:trace>
  <inkml:trace contextRef="#ctx0" brushRef="#br0" timeOffset="51461.24">3158 5557 1 0</inkml:trace>
  <inkml:trace contextRef="#ctx0" brushRef="#br0" timeOffset="51648.98">3158 5557 1 0,'-102'17'36'0,"102"-17"-11"0,0 0 8 0,0 0-13 0,0 0-20 16,0 0 21-16,0-28 6 15,0 27 3-15,4-3 2 16,3 0-16-16,1-1 11 16,6 3-27-16,1 2 0 15,2 0 2-15,-2 0 4 16,-1 0-9-16,-4 0 3 16,-1 0 0-16,-2 0 4 15,-2 0-4-15,-3 0-20 16,-2 0-14-16,0 0-70 0,0 4 42 15,0 0 5-15</inkml:trace>
  <inkml:trace contextRef="#ctx0" brushRef="#br0" timeOffset="51878.65">3104 5514 60 0,'0'0'69'0,"0"0"-22"0,0 0 2 15,0 0-20-15,0 0-29 16,0 0-7-16,21-20-2 16,-19 25-12-16,0 10-29 15,-2 8 9-15,0-1-55 16</inkml:trace>
  <inkml:trace contextRef="#ctx0" brushRef="#br0" timeOffset="82977.28">1343 8020 22 0,'0'0'10'0,"0"0"-4"15,0 0-6-15,0 0 0 16,-2 0-8-16,-2 0 8 16,2 0-30-16</inkml:trace>
  <inkml:trace contextRef="#ctx0" brushRef="#br0" timeOffset="109122.28">12644 8432 117 0,'0'0'49'16,"0"0"-22"-16,0 1 44 15,0-1 15-15,0 0-2 16,0 0 22-16,0 0-25 16,0 0-13-16,0 0 22 15,0 0-57-15,6 0 13 16,11 0-8-16,10-11-17 15,2-7 7-15,0-4-28 16,5-4 0-16,-3-5-6 16,-4 2 6-16,-5-7-2 15,-4-1-23-15,-2-1 4 16,-6 2 11-16,-5 4 10 16,-2 8-2-16,-3 4-5 15,0 4 11-15,0 6-8 16,0 2 3-16,-3 1-22 0,-4 6 18 15,-1-1-25-15,-1 2 20 16,-5 0-2-16,1 0 3 16,-3 0 9-16,-1 12 0 15,1 5 1-15,-1 6-10 16,-2 7 9-16,6 8 0 16,-1 8-12-16,6 4 20 15,6 3-8-15,2-2 22 16,0 2-9-16,0-5 20 15,13-6-32-15,5-8-1 0,3-10 26 16,2-10-20 0,4-8 2-16,4-6 43 0,4 0-36 15,1-22 40-15,0-10-55 16,-7-8 0-16,-5-4-5 16,-8 0-19-16,-5 5 13 15,-3 5-9-15,-4 8 20 16,-4 4 10-16,0 7-10 15,0 5 0-15,0 6 6 16,0 1 5-16,0 3-11 16,2 0 0-16,-2 0-14 15,0 0 1-15,0 0 9 16,0 0 4-16,0 0-16 16,0 0 25-16,0 0-9 15,0 0 0-15,0 0 5 0,0 0 9 16,0 0-14-16,0-2 0 15,0 0 15-15,0-3-4 16,0-4-11-16,0-5 0 16,0 2 0-16,0 3 0 15,0-3 0-15,0 3 0 16,0 4 24-16,2-2-19 16,2 5 11-16,-1-2 4 15,-1 4-14-15,0 0 8 16,2 0-14-16,1 0 0 15,4 0-12-15,0 16 13 16,5 12-2-16,-4 6-6 16,-1 8 7-16,0 1-8 15,-2-2 8-15,0 2 0 0,1-7-2 16,-1-2 12-16,2-4-10 16,-2-9 0-16,-1-8 0 15,1-6-4-15,2-7 4 16,0 0 0-16,6-7 12 15,3-23-12-15,-2-14-11 16,-3-6-19-16,-6-6 30 16,-5-5-13-16,-2 6 13 15,0 9 0-15,0 9 40 16,0 16-37-16,0 10 35 16,0 8 9-16,0 3-19 0,0 0-14 15,2 0-14 1,3 5-4-16,0 21-14 0,1 6 23 15,3 2-8-15,3 1 3 16,3-2 0-16,1-1-7 16,3-2 7-16,6-3 0 15,-2-9-5-15,1-2 12 16,5-8-7-16,-3-8 0 16,3 0-7-16,2-8-8 15,-6-21-13-15,-2-7 14 16,-5-4 5-16,-7-1 6 15,-5 0 0-15,-2 5 3 0,-4 6 0 16,0 7 17 0,0 5-15-16,0 7 8 0,0 3-10 15,0 1 1-15,0 2-1 16,0 1 19-16,-2 0-10 16,-9 3 1-16,-2-2-10 15,0 3 0-15,-6 0-1 16,4 0-7-16,-5 5 8 15,3 12 0-15,-4 1 0 16,1 8-8-16,3 6 8 16,3 3 0-16,3 9-7 15,4 1 0-15,7 1 6 16,0 1 1-16,0-7 0 16,7-6-13-16,10-10 13 15,3-8 0-15,1-7 2 0,1-9 5 16,4 0-1-16,-1-9-6 15,0-17-4-15,-3-6-8 16,-2-5-29-16,-2-2 34 16,-5 1-2-16,-1-1 4 15,-2 0 5-15,-1 4 0 16,1 7 6-16,-4 10 25 16,1 8-29-16,-5 6 22 15,0 4-13-15,-2 0-8 16,0 0-6-16,2 0-6 15,1 18 9-15,-1 8-10 16,1 4 12-16,-3 4-2 0,2 2 11 16,-2 4 4-16,0 0-13 15,0 1-2-15,0-3 6 16,0-4-5-16,0-5-1 16,0-9 0-16,0-11 0 15,2-3-7-15,0-4-16 16,0-2-7-16,5 0 2 15,-1 0 22-15,8-16-56 16,-1-10-34-16,3-2 35 16,-3-4 45-16,3 2 16 15,-1 0 35-15,-3 4 2 16,1 3 48-16,-4 6-41 16,0 4 25-16,-2 6-18 0,-5 3-49 15,0 1 27-15,-2 3-17 16,0 0-5-16,0 0 12 15,0 0-17-15,0 0-2 16,0 0 0-16,0 0-2 16,0 0-4-16,0 0 2 15,0 3-6-15,0 15-5 16,0 8 17-16,0 2-2 16,2 2 0-16,9-2 3 15,5-4-3-15,2-9 0 16,-3-2 0-16,4-11-24 15,-4-2 55-15,3-2-31 16,1-26 0-16,4-10-17 16,-5-9 13-16,-1-4-7 0,-3-3 11 15,-3-5 2-15,-7 1-2 16,-1 4 0-16,-3 4 34 16,0 8-31-16,0 6 23 15,0 10-26-15,0 9 7 16,0 7 4-16,0 6-11 15,0 3 0-15,0 1-6 16,0 0 8-16,0 0-13 16,0 0 11-16,0 0-7 15,-5 0-11-15,-1 20 20 16,-3 4-2-16,2 10 0 16,2 5-1-16,1 14 1 15,4 10 0-15,0 2 0 0,0 4-6 16,0-6 10-1,2-4-4-15,16-10 0 0,5-10 3 16,-1-13-6-16,0-8 3 16,3-10 0-16,2-8 19 15,2 0-13-15,-2-16 4 16,-2-15-10-16,-6-6-100 16,-5-4-14-16,-12-1-104 15,-2 2-214-15</inkml:trace>
  <inkml:trace contextRef="#ctx0" brushRef="#br0" timeOffset="109297.34">14188 8131 308 0,'0'0'387'0,"0"0"-173"16,0 0-108-16,0 0 33 16,0 0-70-16,0 0-54 15,20-16 10-15,7 5-21 16,6 4-7-16,1-1 3 15,-3 4-80-15,-4 0-10 16,-5-2-128-16,-7 0-226 16</inkml:trace>
  <inkml:trace contextRef="#ctx0" brushRef="#br0" timeOffset="114221.29">7305 7856 25 0,'0'0'75'0,"0"0"-8"16,0 0 28 0,0 0 8-16,0 0-25 0,2 0-14 15,2 0-52-15,1-2 4 16,-3 1 29-16,-2 1-29 15,0 0 24-15,0-3-19 16,0 3-15-16,0 0 35 16,0 0-41-16,0 0 0 15,0 0 7-15,0-1 7 16,0 1-11-16,-5 0-3 16,-5 0 11-16,-6 0-18 15,-3 0 7-15,-4 5 0 16,0 8-9-16,-2-3 18 15,3-1-9-15,0 4 0 16,2 1 5-16,-1 1 32 16,2 4-37-16,-4 1 10 0,7-1 19 15,3 3-27-15,7 2 25 16,6-1-8-16,0 0-18 16,0-2 30-16,19 2-27 15,13-6 18-15,11 0 38 16,1-3-42-16,1-9 16 15,-5-1-34-15,-5-4 9 16,1 0 6-16,0-4-13 16,2-18-2-16,1-7 0 15,-1-2 8-15,-7-5-13 16,-6 2 5-16,-11 0 0 0,-10-1 1 16,-4 4-1-16,0 0 0 15,0 4-3-15,-16 2 6 16,-3 7-3-16,-4 3 0 15,-4 6 4-15,-6 7-25 16,0 2 21-16,-5 0-11 16,-1 12-41-16,-3 12-81 15,3 2-27-15,0 1-147 16,8-4-25-16</inkml:trace>
  <inkml:trace contextRef="#ctx0" brushRef="#br0" timeOffset="114800.54">7249 8203 67 0,'0'0'118'15,"0"0"-5"-15,0 0-46 16,0 0 36-16,0 0-45 16,0 0 23-16,29-67-33 15,-29 64-25-15,0 1 38 16,0 0-32-16,0 2 11 16,0-2 11-16,0 2-51 15,0 0 20-15,0 0-20 16,0 0-8-16,0 0 1 15,0 26-15-15,0 12 22 16,0 11-5-16,0 7 11 0,0 4-6 16,0 4 0-1,0 2 0-15,0 3 10 0,0-2-3 16,0 1-2-16,0-2-5 16,0-6 13-16,0-4-13 15,0-10 0-15,0-11 1 16,0-9-7-16,0-8 6 15,0-5-47-15,0-10-20 16,0-3-70-16,0 0-10 16,-4-7-187-16</inkml:trace>
  <inkml:trace contextRef="#ctx0" brushRef="#br0" timeOffset="115439.18">7224 8480 22 0,'0'0'25'0,"0"0"23"16,0 0-12-16,0 0 6 16,0 0 38-16,0 0-3 15,0-32 33-15,0 32-6 16,0 0-49-16,5 0 5 16,1 0-33-16,1 0-25 0,6 0 17 15,0 0-17-15,1 5-2 16,1 6 0-16,1 3 16 15,0 0-13-15,2-4-1 16,0-1-1-16,-5 0 23 16,0-3-17-16,-1-1-7 15,-4-4 12-15,4-1-7 16,-1 0 28-16,2-1-1 16,5-19-22-16,2-5 27 15,2-8-37-15,-2 0 0 16,-1 1 0-16,-9 2 10 15,-1 8-25-15,-9 6-1 16,0 7-71-16,0 9-9 0,-17 0-214 16,-10 3 19-16</inkml:trace>
  <inkml:trace contextRef="#ctx0" brushRef="#br0" timeOffset="116121.16">7191 8598 59 0,'0'0'40'15,"0"0"3"-15,0 0 26 16,0 0-32-16,0 0 47 16,0 0-26-16,13-20 5 0,-13 18 24 15,0 0-51-15,0 2-11 16,0 0 25-16,0 0-45 16,0 0 11-16,0 0-16 15,0 0-15-15,0 0 10 16,0 8-6-16,0 8 11 15,0 4-11-15,-11 2 19 16,-5 2-8-16,-1 1 0 16,-4-4 6-16,-1 0-4 15,-2-5-2-15,-3-2 0 16,0-2 5-16,-4-4 2 16,2-2-8-16,2-4 1 0,2-2 0 15,8 0 23-15,3-12 12 16,8-16-16-16,2-4 30 15,4-3-48-15,0 5 49 16,0 0-19-16,0 6-5 16,0 6 32-16,0 4-37 15,0 5-13-15,0 2 18 16,0 5-21-16,0 2-10 16,2 0-37-16,0 0-173 15,-2 16 20-15,2 2-146 16</inkml:trace>
  <inkml:trace contextRef="#ctx0" brushRef="#br0" timeOffset="116834.98">7342 8814 80 0,'0'0'142'16,"0"0"-120"-16,0 0-10 15,0 0-12-15,0 0 2 0,0 0-7 16,0 5 1-16,0-3-2 16,0 0 6-16,-6 0 0 15,-4 1 36-15,2 0-7 16,-5 1-5-16,-1 4 13 16,-1 2-32-16,-6 4 2 15,1 0 24-15,1 2-27 16,-4 5 0-16,0-2-3 15,6 5 4-15,-3 5 31 16,4 3-16-16,-2 7 27 16,0 4 2-16,1 1-28 15,-1-3 16-15,3-8-22 0,-6-6-11 16,3-2 32 0,-1-6-18-16,3-10-1 0,5-1 2 15,4-6-4-15,5-2-15 16,2 0 32-16,-3 0 6 15,1 0 21-15,0 0-55 16,-1 0-1-16,3 0-6 16,-2 0-20-16,0 0-77 15,0 0-49-15,2 0-81 16,0 0-104-16</inkml:trace>
  <inkml:trace contextRef="#ctx0" brushRef="#br0" timeOffset="117284.22">7280 8932 181 0,'0'0'229'0,"0"0"-107"15,0 0-58-15,0 0 13 16,0 0-50-16,0 0-9 0,65-46 9 16,-47 39-18-16,1 2 7 15,2-2 5-15,-6 3-17 16,-1 4 31-16,-6 0-32 15,3 0-3-15,-1 0 0 16,3 14-17-16,1 8 17 16,-1 2 0-16,0 6 0 15,3 2 8-15,0 2-5 16,-3 0-3-16,3-4 0 16,-3-3 8-16,-3-9-8 15,0-4 0-15,-4-6 6 16,-1-2 1-16,-1-5-7 15,-4 4-62-15,0-5-112 0,0 0-335 16</inkml:trace>
  <inkml:trace contextRef="#ctx0" brushRef="#br0" timeOffset="120688.62">8040 8840 53 0,'0'0'69'0,"0"0"6"16,0 0-15-16,0 0 16 16,0 0-13-16,0 0-56 15,-14 0 4-15,12 0-11 16,0 0 0-16,0 0 2 15,0 0 4-15,-1 0-6 16,1 0 26-16,0 0-3 16,0 0 33-16,2 0-12 15,-2 0-23-15,2 0 32 16,-2 0-39-16,2 0 11 0,0 0 0 16,0 0-23-16,0 0 27 15,0 0-12-15,0 0 6 16,0 0 49-16,0 0-52 15,0 0 14-15,0 0-18 16,0 0-1-16,0-1-18 16,10-1 3-16,7-2 0 15,-2-1 7-15,5 2-3 16,-1-1-4-16,2 2 0 16,-1-1 14-16,-2 2-20 15,-2 0 6-15,-1-2 0 16,1 1 2-16,4-2 6 15,0 1-8-15,4 0 0 0,5 1 10 16,3-1-18 0,1 3 8-16,2 0 0 0,-3 0-7 15,-3 0 10-15,-3 0-3 16,-1 5 0-16,0-2 9 16,0 4-11-16,-2-7 2 15,4 2 0-15,2-2 5 16,4 0 4-16,1 0-9 15,2 0 0-15,4 0 7 16,-2 0-12-16,-3 0 5 16,-1 0 0-16,-8 0-8 15,1 0 15-15,-2 0-7 0,2 0 0 16,2 0 6 0,2-2-7-16,5-2 1 0,3-2 0 15,2 0-6-15,3 0 13 16,-4 1-7-16,3 2 0 15,-3-3 5-15,-2 0-8 16,0 0 3-16,2-2 0 16,0-1-3-16,3 1 8 15,-3-2-5-15,-1 3 0 16,2-2 5-16,-1 4-2 16,0-2-3-16,-2 2 0 15,-2-3 3-15,-1 4 6 16,3-4-9-16,0 1 0 15,-2 0 3-15,-2-2-2 0,-1 4-1 16,-2-4 0-16,2 4 4 16,1-4 11-16,1 4-15 15,3-2 5-15,-2 5 2 16,0 2 11-16,-1 0-18 16,-1 0 0-16,1 0-8 15,1 0 15-15,2 0-7 16,0 0 0-16,2 0 6 15,3 0-5-15,3 0-1 16,3 0 0-16,2-4-1 16,-2 1 9-16,1-2-8 15,-2 1 0-15,0 1 4 16,0-2-4-16,-3 1 0 0,1-2 0 16,4 1-2-1,1-2 14-15,3 2-12 0,-3-2 0 16,-4 5 6-16,-5 0-5 15,-4 1-1-15,-7 1 0 16,-2 0-8-16,-7 0 15 16,1 0-7-16,-3 0 0 15,2 0 3-15,0 0 9 16,5 0-12-16,0-2 0 16,4-1 3-16,3 1 8 15,-3 0-11-15,-4 0 0 16,-3 2 4-16,-4 0-6 15,-2 0 2-15,-3-2 0 0,-1 2-5 16,-3 0 12-16,-3 0-7 16,0 0 0-16,-6 0 4 15,0 0-3-15,0 0-1 16,1 0 0-16,-1 0-9 16,0 0 18-16,2 0-9 15,0 0 0-15,4 0 5 16,1 0-5-16,-3 0 0 15,6 0 0-15,-4 0-7 16,3 0 15-16,3 0-8 16,-1 0 0-16,3 0 4 15,-1 0-9-15,-4 0 5 0,1 0 0 16,-4 0-11 0,-3 0 18-16,-1 2-7 0,-4-2 0 15,0 0 2-15,0 2-6 16,0-2 4-16,2 0 0 15,1 0-5-15,0 2 17 16,-1-2-12-16,4 2 0 16,1-2 4-16,1 3-6 15,4-1 2-15,-3-1 0 16,-3-1-9-16,2 2 18 16,-4-2-9-16,0 0 0 15,-2 0 2-15,-2 0-3 16,0 0 1-16,3 0 0 15,-3 0-4-15,2 0 13 16,-2 0-9-16,0 0 0 16,0 0 0-16,0 0-20 0,0 0 11 15,0 0-7-15,0 0-1 16,0 0-22-16,-15 0 33 16,-6 0-7-16,1 0 12 15,3 0-6-15,-2 0 7 16,6 0 0-16,2 0-3 15,0-2 13-15,2-4-10 16,2 2 0-16,0-1 7 16,3-2 2-16,0-3-9 15,-1 2 0-15,-2-1-4 16,3-2 13-16,-3 1-9 0,1-1 0 16,-1 2 4-16,5 1 1 15,-3 4 1-15,5 1-6 16,0 2 12-16,0 1 2 15,0 0-14-15,0 0 0 16,0 0 6-16,0 0-4 16,0 0-2-16,0 0 0 15,0 0-5-15,0 0 19 16,0 0-14-16,0 0 9 16,0 0 1-16,0 0-5 15,0 0-5-15,0 0 0 16,0 0-11-16,0 0 9 15,0 0 2-15,0 0 0 16,0 0 7-16,0 0 10 16,0-1-14-16,0-2-3 0,0-1 5 15,0-1 13-15,0 4-18 16,0 1 10-16,0 0-5 16,0 0 22-16,0 0-27 15,0 0 0-15,0 0-3 16,3 0-1-16,14 4 4 15,3 10 0-15,5 2 10 16,1 2-9-16,3 3-1 16,5-4 0-16,0 1-4 15,-3-4 9-15,-7-4-5 0,-6-4 0 16,-7 0 3 0,-4-2-10-16,-7-2 7 0,0-2 0 15,0 2-5-15,0-2-22 16,0 0 27-16,0 0-1 15,0 0 10-15,0 0-9 16,0 0 0-16,0 0 0 16,-2 0-2-16,-12 0-1 15,-6 11 3-15,-6 4 0 16,-11 5 1-16,0 5-2 16,-5 2 1-16,-1 7 0 15,5-1 0-15,7 1 3 16,2-6-3-16,14-5 0 15,3-12 3-15,10-5-21 0,2-2 9 16,0-4-62-16,0 0-89 16,0 0-489-16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7T05:25:16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2853 2138 16 0,'0'0'291'16,"0"0"-177"-16,0 0-74 15,0 0 8-15,0 0-9 16,0 0 23-16,0 0 36 16,0 0-22-16,0 0 9 15,0 0-40-15,0 0-19 16,0 0 36-16,0 0-19 15,-2 0 16-15,-5 0 28 16,0-7-72-16,0-3 21 16,1-4-13-16,4-1-8 15,2 3 18-15,0-5-33 16,0 3 0-16,0-1 2 16,2 0-2-16,14 3-2 15,1 0-8-15,6 5 10 0,-1 4 3 16,2 3-3-16,1 0 3 15,-3 3-14-15,-1 14 9 16,-8 5 2-16,-3 2-10 16,-4 2 6-16,-6 3-9 15,0 0 13-15,-10 0 0 16,-12-4 1-16,-7-1 7 16,-2 1-8-16,0-7 0 15,2-1 2-15,2-2-1 0,7-7-1 16,9-4 0-1,4-2 2-15,4-2 12 0,3 0 12 16,0 0 6-16,6 0-22 16,20-2 24-16,14-10-32 15,4 0-1-15,6 0 3 16,-8 2 4-16,-1 3-8 16,-4 2 0-16,-1 2 6 15,-5 3-16-15,-4 0 10 16,-8 0 0-16,-5 0-7 15,-5 0-3-15,-5 0-3 16,-2 0-14-16,-2 0-31 16,0 0-38-16,0 0-56 15,-6-4-107-15,-17-9-291 16</inkml:trace>
  <inkml:trace contextRef="#ctx0" brushRef="#br0" timeOffset="503.19">3073 1809 272 0,'0'0'236'0,"0"0"-124"15,0 0-23-15,0 0-4 16,0 0 0-16,0 0 4 16,-48-119-45-16,34 114 8 15,-1-2-31-15,-8 2 3 16,-8 0 27-16,-2 5-47 15,-10 0 26-15,1 0-9 16,-5 0-8-16,-6 10 21 0,1 17-23 16,1 11-2-16,2 13 18 15,11 15-25-15,10 9 6 16,7-1-6-16,17 0 4 16,4-5 4-16,6-4-10 15,36 0 0-15,14-7 10 16,27-9-5-16,10-8-5 15,7-15 9-15,1-15-5 16,-11-11 14-16,-11 0-18 16,-10-29-11-16,-9-11 11 15,-10-10-35-15,-17-9 29 0,-13-6-4 16,-13-11 4 0,-7-7-6-16,-9-9 11 0,-22 0 1 15,-2 12 13-15,-6 10-12 16,4 17 31-16,6 17-16 15,2 12-12-15,3 14 10 16,2 10-14-16,-3 0-4 16,-4 16-3-16,0 28-71 15,8 14-68-15,21 0-262 16</inkml:trace>
  <inkml:trace contextRef="#ctx0" brushRef="#br0" timeOffset="3347.2">5779 2101 310 0,'0'-2'266'0,"0"0"-194"16,0 0-28-16,0 2 34 15,0-3-13-15,0 3 7 16,0 0-23-16,0 0-16 15,0 0 28-15,0-3-22 16,0 1 11-16,0-2 7 16,0 2-44-16,0 2 10 15,0 0-8-15,0 0-15 0,0 0 13 16,0 0-13-16,0 0 0 16,0 0-4-16,0 4-18 15,2 12 22-15,4 9 0 16,-2 2 1-16,-4 5-2 15,2-2 1-15,-2 1 0 16,0-1 0-16,0-6 3 16,0-5-3-16,0-4 0 15,0-9 2-15,0-4 0 16,0-2 0-16,0 0-2 16,0 0 15-16,0 0-11 15,0-12 11-15,9-11-15 16,5-4 5-16,3-4-9 15,3 4 4-15,0-1 0 0,0 3 0 16,3 4 6-16,-3 3-6 16,-3 3 0-16,0 6 0 15,-9 2 1-15,-1 5-1 16,-5 2-2-16,2 0 0 16,-2 0-26-16,4 14 27 15,-2 8 1-15,-2 4 0 16,0 4 1-16,0 3 2 15,3-6-3-15,-1 2 1 16,2-7 7-16,2-5-8 16,-2-3 0-16,3-7 3 0,1-3-1 15,0-4-2 1,5 0 0-16,4 0-7 0,-1-2-66 16,-1-14-20-16,1-3-77 15,-5-1-35-15,-1-1 0 16,-5 1-61-16,-5-2 213 15,-2 1 53-15,0 5 82 16,0 0 93-16,0 6-2 16,0 1-47-16,0 2 28 15,0 2-56-15,2-2-56 16,-2 3 9-16,0-2-32 16,0 4 13-16,0 1-9 15,0-2-16-15,0 3 16 0,0 0-20 16,0 0-3-1,0 0 0-15,0 0-10 0,0 0 9 16,0 0-4 0,2 0-4-16,0 12 0 0,3 9 9 15,1 2 0-15,-1 2-2 16,2 1 2-16,-3-4 0 16,3-2 0-16,-1-4 0 15,-1-7 4-15,0-5-4 16,-1-1-3-16,2-3-2 15,1 0-3-15,5 0 8 16,1-12 31-16,3-8-31 0,-1-5 3 16,-4 3-3-1,0 3 0-15,-4 1 5 0,-3 4 3 16,0 3-9 0,-1 4 1-16,-1-2 0 0,1 3 21 15,-3 0-16-15,2 2-5 16,-2 2 0-16,0 2 6 15,2 0-8-15,-2 0 2 16,0 0-3-16,0 0-8 16,0 0 4-16,0 0-3 15,0 2 10-15,0 13-11 16,0 6 11-16,0 4 0 16,0 1 0-16,2 2 1 15,5-5 0-15,-1 0-1 16,1-5 0-16,0-4 3 0,2-4-5 15,-3-6 2-15,1-3 0 16,2-1 1-16,0 0 11 16,6-7 1-16,3-19-3 15,1-2-3-15,-2-4-7 16,-1 0 0-16,-1-1-1 16,-1 5 0-16,-3 2 1 15,0 6 0-15,-2 8 1 16,-7 5 8-16,3 7-9 15,-5 0 0-15,2 0-3 16,-2 0-8-16,2 0-1 16,0 1 6-16,2 15 2 0,2 5 1 15,0 0 3 1,-1 4 0-16,1 0 1 0,-2 1 1 16,-2-3 0-16,1-4-2 15,-3 0 0-15,2-10 2 16,-2-2-2-16,0-6 0 15,0-1 2-15,0 0 9 16,0 0-8-16,5 0 5 16,-1-1 22-16,5-15-28 15,2-4 10-15,5-2-12 16,4-2 1-16,2 2 1 16,0 1 0-16,-1 7-2 15,-4 4 0-15,-5 5 9 16,-4 2-9-16,-1 3 0 15,-3 0-3-15,1 0-5 0,2 15 5 16,-1 6 3-16,1 4-5 16,-5 1 7-16,0-2-2 15,-2-6 0-15,2-2 0 16,-2-7 2-16,0 0-2 16,0-7 0-16,0 0 0 15,3-2 6-15,-3 0-6 16,5 0 8-16,4-6-6 15,3-19 10-15,7-2-12 16,5-5-6-16,1 0 4 16,-1 4-6-16,1 3 8 15,-7 5 0-15,-1 5 1 0,-1 8 4 16,-5 3-2-16,1 4-3 16,-2 0 0-16,-1 0-16 15,3 18 15-15,-4 10 0 16,1 7 1-16,-2 1-3 15,2 1 3-15,4-2-52 16,5-5-119-16,7-14-154 16</inkml:trace>
  <inkml:trace contextRef="#ctx0" brushRef="#br0" timeOffset="4907.35">6500 2705 150 0,'0'0'85'16,"0"0"-3"-16,0 0 38 16,0 0 11-16,0 0-49 15,0 0-17-15,0-8-10 16,0 8-16-16,0 0 38 15,0 0-15-15,0 0-19 16,-3 0 9-16,3 0-41 16,0 0 5-16,-2 0-16 15,-2 0-19-15,-2 2 16 0,-6 16 3 16,1 3 0-16,-5 0 15 16,3 4-8-16,-1-4-3 15,1 4 8-15,0-1-8 16,-3 1 21-16,-2 3-16 15,1 4 3-15,-8 4 33 16,0 5-41-16,-2 0 10 16,-4 2-4-16,-2 1-2 15,-1 3 7-15,3-1-9 16,-2 4-4-16,4-3 11 16,-2 6-8-16,2-5-5 15,0-2 0-15,2 0 9 16,-2-6-7-16,-5 5-2 15,-1 0 0-15,-3 1 11 0,-3 3-5 16,2 1-6-16,-1-1 0 16,0 2 7-16,1-3-10 15,4 1 3-15,-1-3 0 16,1 0 8-16,-1 0 2 16,0-1-7-16,0 4-3 15,-1 4 8-15,-1-2-5 16,-3 5-3-16,2 2 0 15,-3 4 1-15,-4 1 3 16,5-3-4-16,-2 2 0 16,5-6 10-16,2 2-6 15,-3 0-4-15,0 1 0 0,3-1 17 16,1-4-10-16,4-6-7 16,4-8 0-16,4-8 7 15,2-6 0-15,3 0-7 16,-3 1 0-16,-3 1 3 15,0-3 4-15,-1 0-7 16,2-4 0-16,2-2 3 16,5-5-5-16,1-2 2 15,5-2 0-15,4 0-9 16,-1 2-19-16,3-2-37 16,2-4-109-16,2-6-186 15</inkml:trace>
  <inkml:trace contextRef="#ctx0" brushRef="#br0" timeOffset="6053.81">2157 6104 233 0,'0'0'176'16,"0"0"-74"-16,0 0-5 0,0 0-12 15,0 0-10-15,0 0-19 16,0-29 12-16,0 26-34 16,0-2 13-16,0 0 3 15,0 3 13-15,0-3 25 16,0 5-32-16,0 0-18 16,0 0 2-16,0 0-36 15,0 0 1-15,-2 0-5 16,0 0-21-16,-2 15 17 15,-1 19-16-15,-4 14 20 16,0 8-2-16,0 8 14 16,-2-2-12-16,-2 0 0 0,2-1 2 15,-1-7 7-15,1-6-9 16,3-8 0-16,0-14-2 16,2-8 8-1,4-11-6-15,2-2 0 0,0-5 2 16,0 0 3-16,0 0-5 15,0 0 0-15,0 2 4 16,0-2 7-16,0 0-11 16,0 0 2-16,0 0 3 15,0 0 0-15,0 0-5 16,0 0-13-16,0-4 11 16,0-10-47-16,-2-1-25 15,2-8-89-15,0-3-102 16,0-10-227-16</inkml:trace>
  <inkml:trace contextRef="#ctx0" brushRef="#br0" timeOffset="6609.78">2371 6130 436 0,'0'0'151'0,"0"0"-88"15,0 0 10-15,0 0-19 16,0 0 16-16,0 0-32 16,7-6-38-16,-7 6-25 15,0 18 25-15,-11 8 18 0,-7 9 62 16,-2 2-56-16,-2 5 22 16,-3-2-9-16,-4-4-22 15,4-3 22-15,-1-10-34 16,4 0 1-16,4-7 7 15,0-4-1-15,4-5-10 16,4-3 1-16,3-4 1 16,-2 0 21-16,2 0-23 15,1 0 2-15,-1-2 12 16,3-3-6-16,-2-3-8 16,6 0 10-16,0 2 14 15,0-2 26-15,0 1-39 16,0 3 1-16,0 3 9 15,0 1-15-15,0-2-6 16,3 2 0-16,4 0 1 0,0 0-7 16,8 0 6-16,3 12 0 15,7 10-11-15,6 2 17 16,-2 8-6-16,0-1 0 16,-4 1 3-16,-6-6 0 15,1-1-3-15,-5-7 0 16,-1-3-2-16,-3-10 7 15,-4-1-10-15,2-4-16 16,-2 0-48-16,1 0-46 16,1-18-74-16,3-11-261 15</inkml:trace>
  <inkml:trace contextRef="#ctx0" brushRef="#br0" timeOffset="6963.32">2568 6288 416 0,'0'0'284'0,"0"0"-184"15,0 0-19-15,0 0 7 16,0 0-16-16,0 0-24 16,4-59 23-16,-2 59-38 15,1 0 7-15,-3 0 5 0,0 0-41 16,0 0 10-1,0 0-14-15,0 0 6 0,0 0-17 16,0 21 11-16,0 7 0 16,0 6-5-16,2 3 12 15,-2 0-7-15,0 0 0 16,0-6 3-16,0 0-11 16,0-9 4-16,0-4-42 15,0-6-1-15,0-4-70 16,0-7 2-16,0-1-58 15,0 0 43-15,0-9 20 16,0-15-335-16</inkml:trace>
  <inkml:trace contextRef="#ctx0" brushRef="#br0" timeOffset="7464.19">2579 6381 182 0,'0'0'192'0,"0"0"-40"16,0 0 3-16,0 0-18 15,0 0-45-15,0 0-13 16,0-94-24-16,0 79-13 15,2-3 18-15,11 2-40 16,1 0 1-16,3 0 7 16,3 1-25-16,5 0 15 15,4-2-18-15,-2 8 4 16,-2 1-9-16,-10 6 5 16,1 2-3-16,-8 0 1 15,3 12-31-15,-3 10 7 16,-8 7 16-16,0 0 10 0,0 5-11 15,-6-2 11-15,-11-2 0 16,-5-4 5-16,1-6 9 16,8-10-14-16,5-3 0 15,5-7 2-15,3 0 3 16,0 0 2-16,0 0 7 16,3-2-14-16,12-8 10 15,7-2-20-15,5 3 10 16,2 7 0-16,7 2 0 15,-1 0 0-15,-2 7 0 16,-8 9-4-16,-10 0-19 16,-5-2 11-16,-10 2 9 0,0 0 3 15,-7 4 1-15,-17-2 4 16,-7-2 14-16,-3-3 2 16,3-4-14-16,4-3-3 15,5-4-1-15,9-2 2 16,3 0-10-16,10-5-38 15,0-15-82-15,2 1-154 16,25-3-323-16</inkml:trace>
  <inkml:trace contextRef="#ctx0" brushRef="#br0" timeOffset="8245.16">3102 6334 560 0,'0'0'143'0,"0"0"-67"16,0 0 10-16,0 0 16 15,0 0-40-15,0 0-18 16,0-27-1-16,0 27-11 16,0 0 31-16,0 0-24 15,0 0-25-15,0 0 10 16,0 0-23-16,0 0-1 15,2 0 0-15,1 5-7 16,-1 16 4-16,1 6 3 16,-3 2 0-16,0 0 5 15,0 2-3-15,2-4-2 0,0-3 0 16,7-9 2-16,-3-3-2 16,3-8 0-16,5-4 1 15,-6 0 16-15,4 0-15 16,1 0 15-16,-4-14-8 15,3 2 3-15,-4-3-12 16,-1-1 0-16,4 3 4 16,-2-3-3-16,2 1 0 15,-3 1-1-15,2 5 0 16,-1 1-2-16,-5 4 2 16,-2 4 0-16,-2 0 0 15,2 0-15-15,-2 0 10 16,6 8 3-16,-4 12-1 15,2-1-1-15,0 1 4 0,1-1 0 16,-3-3 2-16,0-2-2 16,-2-8 1-16,2-3-1 15,0-3 0-15,1 0 6 16,-1 0-6-16,3 0 0 16,4 0 3-16,1-13 4 15,9-6-7-15,3-2 0 16,0-5 0-16,5-2-10 15,-3 1 10-15,-1 4 0 16,-4 5 1-16,-3 1 2 16,-1 9 2-16,-3 2-4 0,-5 4 7 15,1 2-1 1,0 0-7-16,0 4 0 0,1 14 4 16,-2 2-1-16,-2 5 0 15,-1 0-3-15,-4-1 0 16,0-2 3-16,0-1-11 15,0-6 3-15,0-2-46 16,0-5-12-16,2-4-104 16,3-4-87-16,3 0-24 15,4-11-149-15</inkml:trace>
  <inkml:trace contextRef="#ctx0" brushRef="#br0" timeOffset="8574.82">3820 6295 285 0,'0'0'191'15,"0"0"-62"-15,0 0 21 0,0 0 3 16,0 0-55-16,0 0-9 16,87-124-37-16,-107 124-50 15,-5 0-2-15,-6 5-2 16,0 10 2-16,0 4 3 16,2 0-1-16,9 1-2 15,6-1 0-15,10-3 8 16,4 0-8-16,0 0 0 15,0 1 2-15,9-1 11 16,11 0-7-16,5 0-1 16,2-2-4-16,-6 2 6 15,-2-4-7-15,-13-3 0 0,-6-2-14 16,0-1 13 0,0-2-6-16,-9-3 7 0,-17-1 2 15,-12 0 4-15,-5 0-12 16,-5-9-82-16,-6-7-115 15,0-6-192-15</inkml:trace>
  <inkml:trace contextRef="#ctx0" brushRef="#br0" timeOffset="8733.25">3247 6210 786 0,'0'0'363'16,"0"0"-294"-16,0 0-40 15,0 0-2-15,0 0-27 0,0 0-7 16,19-7-90-16,2 7-196 16,4 0-404-16</inkml:trace>
  <inkml:trace contextRef="#ctx0" brushRef="#br0" timeOffset="9348.29">4279 6052 94 0,'0'0'144'0,"0"0"76"15,0 0-35-15,0 0-35 16,0 0 7-16,0 0-46 16,0-41-3-16,0 37-40 15,0 3-25-15,0 1 11 16,0 0-38-16,0 0 0 15,0 0-12-15,0 0 8 16,0 0-16-16,0 0 4 16,0 0-5-16,0 14-8 15,3 16 11-15,1 10 2 0,-4 8 0 16,0 2 3-16,0 2-3 16,0-4 0-16,0-3-11 15,0-10 4-15,0-4-47 16,0-14-7-16,0-5-48 15,-2-10-49-15,-3-2-15 16,5 0 30-16,-2-23-120 16</inkml:trace>
  <inkml:trace contextRef="#ctx0" brushRef="#br0" timeOffset="9661.12">4275 6074 319 0,'0'0'232'0,"0"0"-63"16,0 0-4-16,0 0-18 0,0 0-60 15,0 0-4-15,-8-95-50 16,8 95-26-16,0 0 9 16,0 0-16-16,4 0 0 15,13 6-3-15,10 13 13 16,4 1-13-16,2 8 3 16,1-1 0-16,-5 4-4 15,-7-3 3-15,-5-2-1 16,-11 1 1-16,-6-8-10 15,0 0 4-15,0 1 6 16,-18-5 1-16,-7 1 4 16,-6 2-2-16,2-2 1 0,3-4-3 15,1-2-6-15,7-4-28 16,7-3-71-16,7-3-63 16,4 0-40-16,0 0-67 15</inkml:trace>
  <inkml:trace contextRef="#ctx0" brushRef="#br0" timeOffset="9938.11">4627 6182 323 0,'0'0'259'0,"0"0"-109"16,0 0 9-16,0 0-60 15,0 0 3-15,0 0-21 0,20-46-39 16,-16 43 10-1,-1 2-19-15,-1 1-15 0,-2 0 11 16,0 0-29-16,5 0-1 16,-1 10-5-16,3 14-13 15,-1 4 17-15,-1 4 2 16,-3 3-1-16,-2-9-6 16,0-3-54-16,0-9-26 15,-4-5-84-15,-9-9-76 16,-4 0-31-16,5-14-139 15</inkml:trace>
  <inkml:trace contextRef="#ctx0" brushRef="#br0" timeOffset="10100.08">4636 6034 277 0,'5'-35'387'0,"-1"7"-225"0,0 10-40 16,-2 9-34-16,1 4-25 15,-3 5-60-15,0 0-3 16,0 0-54-16,0 0-94 15,0 8 52-15,0 8-79 16,2 0-83-16,10-2 10 16</inkml:trace>
  <inkml:trace contextRef="#ctx0" brushRef="#br0" timeOffset="10469.37">4836 6078 194 0,'0'0'207'0,"0"0"15"16,0 0-37-16,0 0-53 0,0 0-22 15,0 0-74-15,50-8 2 16,-50 2-7-16,0 2-20 16,0 1 17-16,0 1-28 15,-4 2 4-15,-13 0-16 16,0 0 7-16,-1 0 5 16,5 7 0-16,3 3 9 15,8 0-9-15,2 2 0 16,0 2 0-16,0 0 1 15,8 4 10-15,9-1-10 16,6 6-1-16,6 0 6 16,2-2-4-16,-4-3-2 0,-6-6 0 15,-11-5-4 1,-8-7 4-16,-2 3-13 0,0-3 7 16,0 2 6-16,-18 0 0 15,-9 0 6-15,0-2-4 16,8 0 8-16,0 0-10 15,11 0-26-15,6-4-66 16,2-10-80-16,4-6-203 16</inkml:trace>
  <inkml:trace contextRef="#ctx0" brushRef="#br0" timeOffset="11828.64">5216 6094 435 0,'0'0'251'0,"0"0"-99"0,0 0-44 16,0 0-36-16,0 0-4 15,0 0-50-15,11-19 10 16,-11 19-8-16,0-1-18 16,0 1 19-16,0 0-21 15,0 0 0-15,0 0-2 16,0 0 3-16,0 0-2 15,0 0-6-15,0 0-10 16,0 0 17-16,0 0 8 16,0-2 4-16,0 0 5 15,-5-2-9-15,3 2-8 0,-2 0 4 16,2 0 2-16,0 2 10 16,2 0-13-16,0 0-3 15,0 0 3-15,-3 0-2 16,1 0-2-16,-5 0-2 15,-2 15 3-15,1 9 12 16,3 2-6-16,2 3 3 16,3 1 19-16,0-2-26 15,3-2 8-15,12-3-10 16,-1-2 6-16,-1-7 2 16,0-6-8-16,-1-8 0 15,3 0 16-15,3 0-15 16,5-22 9-16,-2-6-10 15,0-6-5-15,-3-2-5 16,-5 0 6-16,-4-1 4 0,-2 8-10 16,-5 2 18-16,0 10-8 15,-2 7 3-15,0 3 2 16,0 6 25-16,0 1-30 16,0 0 0-16,0 0-10 15,0 0 4-15,0 0 3 16,-4 5 2-16,4 2 1 15,0-1-1-15,0-1 1 16,0 2 0-16,0-2-10 16,4 4 11-16,9 1-3 15,3 2-3-15,2-1-2 16,2 3 0-16,-3-1-5 0,-3-4 8 16,-3 3-11-16,-7-5 12 15,2 0 3-15,-2 5-10 16,0-1 10-16,3 3 2 15,-1 0-2-15,2 0 0 16,0-2 8-16,3-4 3 16,-1-2-9-16,3-4 5 15,2-2-5-15,1 0 17 16,6 0-19-16,0-3 0 16,0-8 4-16,1-3 2 15,-6-2-6-15,4-1 0 16,-5 0 0-16,-5-1 1 15,-1 2-1-15,-2-2 0 0,-4 2-3 16,-2 2 9 0,-2 1-8-16,0 4 2 0,0 1 0 15,0 6-7-15,0-1 7 16,0 3-6-16,-8 0-3 16,-4 0 0-16,3 0 8 15,3 0 1-15,-2 7 0 16,4 8 2-16,0 7-1 15,4 2 1-15,0 3 14 16,0-1-9-16,16-6-7 16,5-2 4-16,4-8 0 15,0-7 11-15,2-3-15 0,2 0 2 16,0-17-10 0,-2-11 0-16,-4-6 8 0,-2 2-2 15,-5-2 6-15,-3 0-6 16,-3 0 2-16,0-4 0 15,-3-1-4-15,-1 0 11 16,-4 4-7-16,-2 7 0 16,0 8 1-16,0 8 24 15,0 6-25-15,0 3 1 16,2 3 1-16,-2 0 4 16,0 0-6-16,0 0 0 15,0 0 1-15,0 0-6 16,0 0 5-16,0 0 0 15,2 9-10-15,4 17 7 16,-4 8 2-16,-2 10 1 0,0 2 0 16,0 5 0-16,0-2 0 15,0 0 0-15,0-8-5 16,0-6 12-16,0-9-7 16,0-12 0-16,0-5-23 15,0-9 15-15,0 0-48 16,0 0-2-16,0 0-18 15,0-7-170-15,0-12-213 16</inkml:trace>
  <inkml:trace contextRef="#ctx0" brushRef="#br0" timeOffset="12188.13">5918 6048 537 0,'0'0'258'15,"0"0"-86"-15,0 0-10 16,0 0-10-16,0 0-134 15,0 0 8-15,114-42-1 16,-68 31-15-16,1-3 21 16,0 4-31-16,-2 0 0 15,-8 2 2-15,-5 2 0 16,-8 3-2-16,-9 0 0 16,-9 3 4-16,-4 0-18 15,-2 0 9-15,0 3-17 16,0 14 22-16,0 7-21 15,0 5 21-15,0 0 0 0,0 3 5 16,0 1 4-16,0-3-4 16,0-6-5-16,0-4 20 15,6-2-11-15,1-6-4 16,-1-4-5-16,-4-4 2 16,1-4-11-16,-1 0-17 15,-2 0-28-15,0-12-22 16,0-18-282-16,0-10-358 15</inkml:trace>
  <inkml:trace contextRef="#ctx0" brushRef="#br0" timeOffset="12356.03">6357 5743 865 0,'0'0'273'0,"0"0"-174"0,0 0-47 15,0 0-23-15,0 0-25 16,0 0-8-16,0-28-14 15,0 28-89-15,5 7-73 16,4 14-38-16,1 3-13 16,6 0-164-16</inkml:trace>
  <inkml:trace contextRef="#ctx0" brushRef="#br0" timeOffset="12775.85">6571 5932 603 0,'0'0'338'0,"0"0"-179"16,0 0-58-16,0 0-40 0,0 0-1 16,0 0-55-16,36 5 16 15,-21-5-21-15,-3 0 1 16,1-2 0-16,-2 2-1 16,-2 0 0-16,2 0-5 15,0 0-3-15,3 14 8 16,-3 4 0-16,-3 3 2 15,-3 2-12-15,-5 4 10 16,0 2 0-16,0 3-9 16,-16 1 15-16,-4-1-7 0,1-2 1 15,0-4 0 1,6-4 4-16,-1-6 0 0,10-6-4 16,4-3 26-16,0-7-25 15,0 0 24-15,4 0 1 16,21 0-19-16,6 0 17 15,5-3-24-15,-3-8 0 16,-4 4-2-16,-2-1-10 16,-9 4-1-16,-5-2-14 15,-5 2-18-15,-4 1 10 16,-4-4-134-16,0-1-91 16,-12-3-138-16</inkml:trace>
  <inkml:trace contextRef="#ctx0" brushRef="#br0" timeOffset="13449.18">6618 6124 155 0,'0'0'346'16,"0"0"-85"-16,0 0-43 16,0 0-35-16,0 0-82 15,0 0-29-15,11-8-47 16,18 3-12-16,4 0-1 16,3 0-4-16,-2 1-8 15,-1 1 0-15,-2 1 2 16,-2-3-12-16,-2 2 10 15,-5-6-4-15,-2 0-5 16,-4-5-3-16,-3 0 11 0,-2-3 1 16,-4 2 0-1,-2 1-10-15,-5 1 10 0,0 4 0 16,0 2-11-16,0 3 10 16,0 3-5-16,0 1 4 15,-5 0-4-15,-2 0-6 16,-4 0 8-16,3 0 4 15,-2 0-6-15,1 8 5 16,3 1 1-16,2 6 0 16,1 1 1-16,3 2 1 15,0 4-2-15,0 2 0 16,0-2-1-16,0-3 8 16,0-5-8-16,13-3 1 15,6-7 0-15,5-4 22 16,2 0-17-16,3-12 0 0,5-10-5 15,-5-2 11-15,0-3-17 16,-5 1 6 0,-3 3 0-16,-8 2 1 0,-4 3 5 15,-7 6-6-15,1 4 17 16,-3 5-12-16,0 0 4 16,0 3-9-16,-7 0 2 15,-9 0-16-15,3 0 14 16,1 0 0-16,10 0-3 15,2 0 6-15,0 0-3 16,0 0 0-16,2 5 0 16,10 4-2-16,5 6 2 15,4 3 0-15,1 5 0 16,0 5-1-16,-2-3 1 0,-2-2 0 16,-2-4-9-16,-6-7 7 15,0-5-32-15,1-2-18 16,5-5-45-16,-1 0-89 15,5-6-194-15</inkml:trace>
  <inkml:trace contextRef="#ctx0" brushRef="#br0" timeOffset="13586.15">7766 6060 769 0,'0'0'384'0,"0"0"-322"16,0 0-62-1,0 0-7-15,0 0-176 0,0 0-215 16</inkml:trace>
  <inkml:trace contextRef="#ctx0" brushRef="#br0" timeOffset="18410.25">1823 7746 153 0,'0'-8'134'16,"0"2"3"-16,0 0-43 15,0 2-14-15,0 0 3 16,0 1-17-16,0 0 12 15,0-1 11-15,0-1-57 16,0 0 16-16,0-2-11 16,0 2-17-16,0-1 21 15,2 4-29-15,-2 1 8 16,0 1 22-16,0 0-40 16,0 0 16-16,0 0-9 0,0 0-7 15,0 0 10-15,0 0-12 16,0 0 0-16,0 0-8 15,0 0-1-15,0 5 9 16,0 16 0-16,0 5 0 16,0 6 0-16,0 0 0 15,2 2 0-15,-2 4-5 16,0 0 13-16,0 2-8 16,0-2 0-16,0-2 4 15,0 0 9-15,0-4-13 16,0 0 0-16,0-2 11 15,0 2-2-15,0 3-5 0,0 0 7 16,0 5-4-16,0-1 23 16,0-2-30-16,2 2 4 15,1-3 6-15,-3 2-2 16,0 2-8-16,0 2 0 16,0 1 5-16,0-4 0 15,0 0-5-15,0-1 0 16,0-1 3-16,0 1 9 15,0 5-12-15,0-1 3 16,2 2 1-16,0 0 8 16,3-1-12-16,-1-3 0 15,1-3-4-15,-1 2 13 16,-2-1-10-16,-2 4 1 0,0 1 0 16,0 4 3-1,0 3-3-15,0-2 0 0,0 2 2 16,2-1 7-16,1 1-9 15,-3 0 0-15,2-4 4 16,-2 2-1-16,0 0-3 16,0 1 0-16,0 0-1 15,0 1 9-15,0 1-8 16,-5-3 0-16,5-2 3 16,0-5 1-16,-2 0-4 15,2-4 0-15,0-3-1 16,-2 0 7-16,2 2-6 0,0 4 0 15,0 8 3 1,0 6 11-16,0 8-14 0,0 5 0 16,0-2 5-16,0 2 2 15,0-6-7-15,0-2 0 16,0-7 2-16,0-4-1 16,0-5-1-16,0-3 0 15,0-3-1-15,2-2 6 16,0 0-5-16,1-6 0 15,-1-3 1-15,-2-2-2 16,2-4 1-16,1-3 0 16,-3-3-1-16,2-3 4 15,0-5-5-15,0-2 2 0,-2-2-15 16,0-2 14 0,3 0-30-16,-3 0 7 0,4 0 11 15,0 0-30-15,1 0 25 16,-1-2-3-16,3-4 13 15,-5 0 1-15,1 4 7 16,-1 2 0-16,-2-1-4 16,0 1 5-16,0 0-1 15,0 0 0-15,0 0 3 16,0 0 9-16,0 0-11 16,0 0-1-16,0 0 10 15,0 0-1-15,0 0-6 0,0 0-3 16,0 0 5-1,-7 0 2-15,0 0-6 0,3 0-1 16,-1 1 0-16,3 1 5 16,0 2-5-16,0-4 0 15,2 0 4-15,0 0 10 16,0 0-12-16,0 0 9 16,0 0 16-16,0 0-26 15,0 0 13-15,0 0-6 16,11 0-2-16,7-2-1 15,4-6-4-15,0 0-1 16,0-1 0-16,5 4 3 0,0 1-3 16,2-2 0-1,0 2 1-15,2-2-2 16,5 2 1-16,2 0 0 16,7 0-1-16,3 0 4 15,6-2-3-15,6 0 0 0,5 1 1 16,1 2 0-16,2 3-1 15,-4 0 0-15,-3 0-1 16,-9 0 1-16,-4 0-2 16,-9 0 2-16,0 0 0 15,-3 0-2-15,3 0 4 16,9 0-2-16,7 0 0 16,12 0 0-16,9-9 0 15,0 4 0-15,-1-1 0 16,-6 3-2-16,-9 3 3 0,-4 0-1 15,-7 0 0-15,0 0 1 16,0 0-1-16,5 0 0 16,2 1 1-16,6-1 0 15,7 0 2-15,6 0-3 16,8-4 0-16,6-8 7 16,3 2-7-16,-3 3 0 15,-4 4 2-15,-4 1-2 16,-10 2 2-16,-7 0-2 15,-2 0 0-15,-1 0-5 16,1 0 5-16,5 0 0 16,9 0 0-16,9 0 1 15,11 0 2-15,8 0-3 16,6 0 0-16,-4 0 2 0,-1 0-7 16,-5 0 5-16,-6 12 0 15,-1 2 2-15,1 4 1 16,7 1-3-16,5-6 0 15,6 3 6-15,4-6-10 16,-1 2 5-16,-1-5-1 16,7 2 12-16,-3-4-2 15,5 1-7-15,-5-5-3 16,-4 1 8-16,-1-2-2 16,-4 2-6-16,-3-2 0 15,-2 0 12-15,0 0-4 16,4 0-4-16,1 0-4 15,-4 0 5-15,-5 0-14 0,-11 0 9 16,-6 0 0-16,-5 0 0 16,-7-2 7-16,-8-1-7 15,-12 0 0-15,-20 3-32 16,-20 0-15-16,-11 0-57 16,-56 0-262-16,-42 0-245 15</inkml:trace>
  <inkml:trace contextRef="#ctx0" brushRef="#br0" timeOffset="19616.59">2331 8923 404 0,'0'0'134'0,"0"0"-90"16,0 0-18-16,0 0 10 15,0 0-3-15,0 0 29 16,0-8-13-16,0 8-14 15,0 0 18-15,0 0-40 0,0 0-5 16,0 0-7-16,0 0 7 16,0 0-12-16,0 22 4 15,0 14 0-15,0 10 49 16,0 8-45-16,0 4 19 16,0 2 0-16,0 5-18 15,0 3 17-15,0 0 0 16,0 2-17-16,0 3 24 15,3 2-25-15,1-3 9 16,-4-2 6-16,0-4-13 16,0-3 0-16,0 6 1 15,0 1-6-15,0 0 32 16,0-4-15-16,0-3-1 0,0-9-6 16,0-6-2-16,0-6-6 15,0-4-3-15,0-2 2 16,0 3 0-16,2 0 1 15,2 1-3-15,1 1 0 16,-3-4 5-16,1 2-5 16,-1-1 0-16,-2-4 0 15,0 2 4-15,0-2 0 16,0 3-4-16,0-2 0 16,0 1 5-16,0-1-7 15,0 1 2-15,0-2 0 16,0-2 5-16,0-4-2 0,0-2-3 15,0 0 0-15,0-2 11 16,0 0-7-16,0-4-4 16,0-1 3-16,0-6 4 15,0-3-3-15,0-4-4 16,0-1 0-16,0-4 8 16,0-1-8-16,0 0 1 15,0 0 1-15,0 0 23 16,0 0-22-16,0 0-2 15,0-14-1-15,4-7-12 16,1-2-5-16,3-7-35 16,1-10-61-16,3-12-97 15,-1-12-208-15</inkml:trace>
  <inkml:trace contextRef="#ctx0" brushRef="#br0" timeOffset="20966.38">2358 9011 3 0,'0'0'75'16,"0"0"15"-16,0 0-3 0,0 0-6 15,0 0 7-15,0 0-4 16,-16-14-5-16,16 14-1 15,0 0-14-15,0 0-15 16,9 0 18-16,11-2-34 16,11 0-1-16,7-3 5 15,5 0-28-15,8 0 14 16,4-6-5-16,13 1-12 16,1-6 15-16,0 0-18 15,-11 0-3-15,-14 2 0 16,-15 5 0-16,-13 6-8 0,-7 1 8 15,-7 0 0-15,-2 2 7 16,0 0-2 0,0 0-5-16,0 0 14 0,0 0-11 15,0 0 26-15,0 0-13 16,0 0-10-16,0 0 26 16,0 0-26-16,0-2 11 15,0 2 12-15,0 0-23 16,0 0 23-16,0 0-13 15,0-3-12-15,0 1 20 16,0-1-19-16,0 1 0 16,0 2 1-16,0 0 4 15,0 0-6-15,0 0-4 16,0 0 1-16,0 0-11 16,0 0 9-16,0 0-9 0,0 7 1 15,0 20 0-15,0 13 8 16,0 9 1-16,0 4 0 15,4 8 1-15,6 1 2 16,-4 4-3-16,3 2 0 16,-3 2 6-16,2-1-9 15,-6-2 3-15,-2-4 0 16,0 1-7-16,0-3 16 16,0 2-9-16,0 1 2 15,2 3 11-15,0-2-6 16,0 4-7-16,3-5 0 15,-3-6 8-15,0-4-2 0,0-3-6 16,0-3 0-16,4-2 8 16,-4 0-6-16,2 2-2 15,-2-2 0-15,3 5 8 16,-3-3 1-16,2-1-9 16,0 1 0-16,2-1 4 15,-2 3-5-15,0-2 1 16,-4 4 0-16,0-1 14 15,0-4-5-15,0-4-3 16,0-6-6-16,0-2 7 16,0-7-8-16,0-4 1 15,0-4 0-15,2-4 5 16,-2-2 1-16,3-2-6 0,-1-2 0 16,0-2 8-1,2-1-6-15,-2 0-2 0,3 3 0 16,0-2 2-16,-1 2 4 15,1-2-6-15,-3 4 0 16,2-4 5-16,0 4-6 16,1-2 1-16,-2 0 0 15,-3 1 4-15,2-6-1 16,0-3-3-16,-2 1 0 16,0-3 5-16,2 0-2 15,-2 0-3-15,3 0 0 16,-1-10-4-16,2-21-18 0,0-17-18 15,1-20-49-15,4-27-169 16,2-20-295-16</inkml:trace>
  <inkml:trace contextRef="#ctx0" brushRef="#br0" timeOffset="22015.78">3735 7722 199 0,'0'0'113'15,"0"0"-59"-15,0 0 12 0,0 0-7 16,0 0 6-16,0 0 10 16,-4 0-43-16,0 4-2 15,0 12-8-15,-4 8 30 16,2 8-6-16,-3 9-23 16,0 8 5-16,4 13 25 15,-1 11-41-15,1 15 24 16,3 15-12-16,-2 8-18 15,0 10 38-15,-1 2-40 16,0-2 12-16,1 0 23 16,-1 3-37-16,3-2 16 15,-2 1 0-15,-1-3-16 16,3-2 30-16,-2-4-18 16,-1-3-2-16,5-7 7 0,0-5-8 15,0-6-11-15,0-4 9 16,0-7-9-16,7-7 23 15,2-7-23-15,-1-10 1 16,-3-4 4-16,-3-6 4 16,0-6-9-16,-2-2 0 15,0-1 3-15,0-5 3 16,0-3-6-16,0 3 0 16,0 2 9-16,0 1 1 15,0 1-10-15,0-2 7 16,3 0-6-16,-1-4 15 15,1-3-16-15,-3-9 0 16,2-5 4-16,0-6 3 0,-2-5-7 16,0-3 0-16,0 1 2 15,0-2 7-15,0 2-9 16,0-2 0-16,0 0-5 16,0 2 9-16,0 2-5 15,0 0 1-15,2-1 0 16,-2-2 1-16,0-1-1 15,0 0 0-15,0 0-1 16,0 0 8-16,0 0-7 16,0 0 0-16,0 0 2 15,0 0-6-15,0 2 4 16,0 5 0-16,0 0-13 16,0 4 15-16,0-3-2 0,0-2 0 15,0-5 0-15,0-1 1 16,0 0-1-16,0 0 0 15,0 0 0-15,0 0 3 16,0 0-6-16,0 0-3 16,0-11-27-16,0-14 0 15,2-8-77-15,9-16-64 16,1-12-36-16,3-11-166 16</inkml:trace>
  <inkml:trace contextRef="#ctx0" brushRef="#br0" timeOffset="23396.61">3686 7985 113 0,'0'0'43'16,"0"0"19"-16,0 0 22 0,0 0-8 15,0 0-2 1,0 0-19-16,-40-46 17 0,40 38-25 16,0-5-15-16,16 2 1 15,8-1-29-15,5-5 19 16,4 2-3-16,10-6-12 16,2 1 34-16,2-2-42 15,2 0 24-15,-5 2 3 16,-2 2-25-16,-5 4 4 15,-8 2 0-15,-10 8-3 16,-3 0 4-16,-5 4-7 16,-2 0 0-16,-2 0-4 0,2 0 13 15,2 0-4 1,-2 0 13-16,4 0-1 16,0 0 23-16,3-3-36 0,1 3-3 15,2-3 6-15,1 3-2 16,-3 0-8-16,2 0 3 15,-4 0 0-15,-1 0-10 16,-2 3 5-16,-2 6 5 16,-1 1-1-16,-3 6 6 15,-2 4-5-15,1 8 14 16,0 5-11-16,-1 6 22 16,-1 7-23-16,1 7 0 15,0 3 12-15,3 4-2 16,0 6-12-16,2 9 9 15,-5 11-3-15,-2 6 44 0,0 4-44 16,1 0 0-16,-3-4 23 16,2 2-26-16,0-4 18 15,-2 1-12-15,0-3-7 16,2-8 18-16,0 1-16 16,6-5-4-16,-2-1 26 15,5-1-19-15,-4 0-1 16,2-2 2-16,-5 0-2 15,-2-1 14-15,1-6-20 16,-1 2 0-16,-2-1 7 16,4-4 5-16,-2-4-12 15,0-4 0-15,-2-4 2 0,4-1 15 16,-4-3-17 0,0-4 5-16,2-1 6 0,-2-4 1 15,0-2-11-15,0 4-1 16,2 3 2-16,0-2 10 15,2 3-12-15,1-6 0 16,-1-2 3-16,0-5 4 16,4-6-7-16,-4-6 0 15,0-6 3-15,-2-4 1 16,1 0-4-16,-3 0 0 16,0 2-3-16,0 2 14 15,0 6-11-15,0 0 0 16,0 1 3-16,0 2 6 0,0-3-9 15,0 0 0 1,0-2-3-16,2-2 15 0,2-2-12 16,-2-1 0-16,0-3 2 15,1 2-2-15,2-1 0 16,-1 4 0-16,3 2-2 16,-1 3 6-16,1 3-5 15,-2-3 1-15,1-4 0 16,-3-2-1-16,-1-3 1 15,0-6-22-15,-2-1 10 16,0-2-38-16,2 0 31 16,0 0-8-16,0-12-4 0,5-20-8 15,0-14-88 1,0-12-28-16,-1-17-108 0,5-10-341 16</inkml:trace>
  <inkml:trace contextRef="#ctx0" brushRef="#br0" timeOffset="24334.42">5243 8576 24 0,'0'0'149'0,"0"0"-55"16,0 0-3-16,0 0 5 15,0 0-9-15,0 0-8 0,-16-14-36 16,16 14 8 0,0 0-13-16,0 0-11 0,0 0 24 15,0 12-35-15,-5 24 15 16,-3 17 29-16,-2 15-45 15,1 15 18-15,3 6-11 16,4 5-8-16,2 1 33 16,0-5-42-16,0-4 8 15,0-1 10-15,2-3-22 16,4-4 19-16,1-1-10 16,-5 1-8-16,1-4 18 15,-3-1-15-15,0 5-1 16,0 1 12-16,0-3-12 0,0-4 12 15,0-6-6-15,0-8-8 16,0-1 11-16,0-5-8 16,0 2-5-16,0 0 25 15,0 0-21-15,0-1 7 16,0-6-10-16,0-5 6 16,0-5-2-16,0-7-4 15,0-5-1-15,0-2 0 16,0-5 4-16,2 2-4 15,1-2 0-15,1 5 2 16,0 0 18-16,-4 3-20 16,0 2 0-16,0-1 0 0,0-1 7 15,0-4-7-15,0-7 0 16,0-3 1-16,0-5 4 16,0-3-4-16,0-2-1 15,0 2 4-15,0 4 6 16,0-2-8-16,2 2-1 15,1-1 3-15,-1 0 4 16,0-3-5-16,0-1-3 16,0 0 0-16,0 0 8 15,-2-3-8-15,0 0 4 16,3 0 1-16,-3 0 8 16,3 0-9-16,-1 0-4 15,0 0 0-15,2-15-15 16,-2-15 0-16,1-15-40 15,-3-13-107-15,0-16-38 0,2-16-144 16</inkml:trace>
  <inkml:trace contextRef="#ctx0" brushRef="#br0" timeOffset="25505.17">5258 8562 19 0,'0'0'174'0,"0"0"-59"16,0 0-3-16,0 0-8 16,0 0-19-16,0 0-27 15,-75 44 26-15,75-44-17 16,4 0-4-16,23 0-18 16,10 0-25-16,11 0 6 15,4-8-13-15,6-8-7 16,3 0 26-16,-1-2-27 15,-2 2 9-15,-4 2-8 16,-12 2 10-16,-9 5-15 16,-11 7 0-16,-8 0 7 0,-5 0-11 15,-5 0 6-15,-4 0-3 16,3 0 0-16,-1 5 7 16,0-1-7-16,0-1 0 15,-2 0 1-15,2-1 2 16,-2-2 1-16,0 2-4 15,0 0 0-15,2 4 9 16,0 2-7-16,4 10-2 16,-4 12 2-16,0 10 7 15,0 14-7-15,0 10 7 16,1 5 7-16,3-1-14 16,-2-1 7-16,4-1-8 15,0-8 2-15,-1-2 14 16,-1 0-15-16,2 2 7 15,-6 2 14-15,2 5-21 0,-2 0 13 16,1 4-4-16,1 0-11 16,-2 1 22-16,0-7-20 15,3-1 3-15,-1-2-5 16,-1 2 11-16,1-4-11 16,-2-2 9-16,1-3-8 15,-1-5 22-15,-2 1-22 16,0-3 7-16,0 1-1 15,2 4-1-15,0 3 5 16,0-2-9-16,-2 0 3 16,2-2 4-16,1-6-7 15,-1-5-2-15,0-3 0 0,1-6 7 16,-1-1-8 0,-2 4 1-16,0-1 0 0,0 2 6 15,0-3 2-15,0 4-8 16,0 0 0-16,0-3 10 15,0-2-7-15,2-1-3 16,3-4 1-16,-1-5 3 16,0-4 1-16,3-4-5 15,-3-2 0-15,4-2 6 16,-4 2-8-16,0 6 2 16,0 4 0-16,-1 8-1 15,-1 0 4-15,0-4-3 16,-2-4 0-16,2-6 4 0,0-7-6 15,-2-7 2-15,3 0-5 16,0 0 2-16,-1 0-37 16,-2-15-11-16,0-16-135 15,0-13-152-15,-5-14-446 16</inkml:trace>
  <inkml:trace contextRef="#ctx0" brushRef="#br0" timeOffset="26001.61">6263 10383 529 0,'0'0'203'0,"0"0"-102"16,0 0-38-16,0 0-23 15,0 0-2-15,0 0-34 16,58-11-8-16,-33 11 3 16,2 0-73-16,4-3-41 15,4-1-54-15,5-6-142 0</inkml:trace>
  <inkml:trace contextRef="#ctx0" brushRef="#br0" timeOffset="26174.51">6986 10281 68 0,'0'0'211'16,"0"0"-150"-16,0 0-56 16,0 0 9-16,0 0-12 15,0 0 3-15,82 13-5 16,-71 2 0-16,-1-1-26 16,0-2-27-16,-1-4-52 15,3-4 11-15,-1-4 6 16</inkml:trace>
  <inkml:trace contextRef="#ctx0" brushRef="#br0" timeOffset="26319.95">7282 10347 29 0,'0'0'152'16,"0"0"-94"-16,0 0-14 16,0 0-3-16,0 0-32 15,0 0-9-15,60 4-22 16,-49-2-13-16,5 2-37 15,4-4-37-15</inkml:trace>
  <inkml:trace contextRef="#ctx0" brushRef="#br0" timeOffset="26461.16">7598 10305 28 0,'0'0'169'0,"0"0"-15"16,0 0-42-16,0 0-90 15,0 0-21-15,0 0-2 16,23-11-21-16,-21 11-33 15,0 0-87-15,3 0-50 16</inkml:trace>
  <inkml:trace contextRef="#ctx0" brushRef="#br0" timeOffset="26598.11">7598 10305 344 0,'108'-20'257'15,"-108"20"-111"-15,0 0-31 16,0 0-63-16,0 0-28 15,0 0-24-15,27-27-8 0,-27 27-66 16,0 0-172-16,0-4-315 16</inkml:trace>
  <inkml:trace contextRef="#ctx0" brushRef="#br0" timeOffset="27365.06">7873 9497 95 0,'0'0'116'15,"0"0"-64"-15,0 0 36 16,0 0 42-16,0 0-19 0,0 0-17 15,-3-18-29-15,3 15-25 16,0 3 10-16,0 0-23 16,0 0 0-16,0 0-17 15,0 0-7-15,-2 21 8 16,2 9 15-16,0 7-8 16,-2 9 13-16,2 3-25 15,0 7 17-15,0 4-6 16,0 7-12-16,0 3 18 15,0 0-9-15,0 3 6 16,-2-4 10-16,0 1-29 16,0-1 20-16,-3-4-12 0,3 0-6 15,-2-3 15-15,-2-4-17 16,2-3 4-16,2-9 6 16,-2-3-6-16,2 0 3 15,2 1 2-15,0-2-2 16,0 2 17-16,0-3-23 15,0-3 3-15,0-1 9 16,0-2-9-16,0-3-3 16,0 2-2-16,0 0 0 15,0 0 5-15,0-2-3 16,0-4-2-16,0-9 8 16,0-2-3-16,0-9-6 15,0-4 1-15,0-1 0 16,0-3 7-16,0 0-7 15,0 0-15-15,0-11 8 0,0-17-59 16,0-12-48-16,0-14-36 16,0-16-111-16,0-17-223 15</inkml:trace>
  <inkml:trace contextRef="#ctx0" brushRef="#br0" timeOffset="28259.43">7893 9381 45 0,'0'0'90'0,"0"0"3"16,0 0 32-16,0 0-11 15,0 0-9-15,0 0-7 16,-58-37-42-16,58 35 13 16,0 2 6-16,0 0-6 15,0 0 7-15,20 0-43 16,9 0-16-16,5-3 14 0,10-2-21 15,3-1 10 1,7 2-20-16,1-1 4 0,1 0-4 16,-7 3 0-16,-9 0 0 15,-11 2 0-15,-11 0 9 16,-11 0-14-16,-5 0 5 16,-2 0 0-16,0 0-4 15,0 0 4-15,2 6 0 16,-2 8 21-16,2 9-19 15,-2 6 12-15,0 5-10 16,0 5-2-16,0 3 9 16,0 4-10-16,0 4-1 15,0 6 11-15,0 2-4 0,0 9-7 16,0 5 2-16,0 1-2 16,0 2 14-16,0-3-12 15,0-6-2-15,-4-2 10 16,-1-4-6-16,3-2 3 15,0 2-6-15,2 3 3 16,0-1 15-16,0 0-19 16,0-5 7-16,0-6 1 15,0-2-2-15,0-7-3 16,0-4-1-16,0-4 3 16,0-3 8-16,0-2-13 15,0 0 0-15,0 3 1 16,0 0 8-16,-6 0-14 15,-2 3 8-15,2-2-3 0,-1-3 7 16,3-3-5-16,2-8-2 16,0 0 1-16,2-5 6 15,0-1-7-15,0-3 2 16,0-1-2-16,0-2 17 16,0 3-17-16,0 2 0 15,0 2 1-15,0 6 6 16,0 1-11-16,2-1 4 15,2-3 0-15,0-4 3 16,1-5-3-16,-3-7 0 16,-2 2 0-16,0-3-29 15,0 0-48-15,-7 0-195 0,-26-17-424 16</inkml:trace>
  <inkml:trace contextRef="#ctx0" brushRef="#br0" timeOffset="29239.19">2753 11708 175 0,'0'0'210'0,"0"0"-94"16,0 0 9-16,0 0-18 15,0 0-39-15,0 0 21 16,-14-90-33-16,16 78-13 16,6 2 33-16,-2 4-33 15,-2 2 3-15,-2 2 23 16,-2 2-58-16,0 0 17 16,0 0-27-16,0 0 9 15,0 17-20-15,0 22 8 16,0 17 2-16,0 6 4 15,0-3 7-15,0-4-14 0,0-9 3 16,0 0-81-16,19-11-32 16,7-12-140-16,10-20-292 15</inkml:trace>
  <inkml:trace contextRef="#ctx0" brushRef="#br0" timeOffset="29913.65">3831 11696 45 0,'0'0'128'0,"0"0"1"15,0 0 4-15,0 0 12 16,0 0-2-16,0 0-33 16,-11 7 6-16,11-7-21 15,0 0 4-15,0 0-10 16,0-7-63-16,0-3 0 15,0-3-11-15,7 2-12 0,7-3 15 16,3 1-18-16,1-1 0 16,-3 6 0-16,1 3 2 15,-5 5-6-15,-2 0 0 16,3 0 3-16,-4 14-15 16,-1 6 16-16,-5 6 0 15,-2 6-4-15,0 5 9 16,0-3-5-16,-17 4 0 15,-6-4 2-15,-2-2 7 16,-4 0-8-16,0-6-1 16,5-4 3-16,4-4 11 15,6-8-13-15,6-4-1 0,6-4 3 16,2-2 23 0,0 0-14-16,0 0 21 0,20 0 15 15,15-10-45-15,10-4 8 16,0 0-11-16,-6 0 3 15,-5 5 2-15,-10 0-5 16,-3 1 0-16,-8 2-3 16,-2 0-11-16,-4 2 11 15,-3 2 3-15,-4 2-24 16,0 0 20-16,0 0-54 16,-2 0-36-16,-18 0-117 15,7 0-155-15</inkml:trace>
  <inkml:trace contextRef="#ctx0" brushRef="#br0" timeOffset="30678.04">5484 11437 291 0,'0'0'206'15,"0"0"-68"-15,0 0-26 0,0 0 10 16,0 0-52-1,0 0-4-15,0 0-4 0,2 0-17 16,4-3 18-16,3-1-39 16,5-3-20-16,-1 6-1 15,1 1-3-15,-1 0-1 16,3 0-7-16,-3 0-28 16,0 4 28-16,-4 14-20 15,0 3 17-15,-5 6 0 16,-4 4 8-16,0 4 3 15,-2-3 10-15,-21 0-9 16,0-6 10-16,-2-6-8 16,0-4 2-16,7-6-9 15,7-4 4-15,7-3 0 16,4-3-4-16,0 0 10 0,0 0-9 16,13 0 3-16,9 0-11 15,3 0-3-15,2 2 14 16,-3 5 0-16,-4 7 0 15,-2 3-10-15,-5-2 10 16,-6 2 14-16,-5-1-4 16,-2 0 24-16,0 2-26 15,-20 0 16-15,-11-1-12 16,-4 0-6-16,-2-7-12 16,4-4 4-16,8-6-57 15,10 0-34-15,13-6-113 16,2-18-318-16</inkml:trace>
  <inkml:trace contextRef="#ctx0" brushRef="#br0" timeOffset="31440.34">6638 11694 846 0,'0'0'249'0,"0"0"-160"16,0 0-43-16,0 0 2 15,0 0-42-15,0 0 0 16,7-8-12-16,-5 8-16 16,-2 0-32-16,6 0-66 15,6 3-69-15,5 4-16 16,10 0-61-16,2-5-162 0</inkml:trace>
  <inkml:trace contextRef="#ctx0" brushRef="#br0" timeOffset="31571.26">7102 11696 389 0,'0'0'299'16,"0"0"-227"-16,0 0-46 15,0 0-8-15,0 0-18 16,0 0-60-16,102-20-102 15,-80 23-138-15</inkml:trace>
  <inkml:trace contextRef="#ctx0" brushRef="#br0" timeOffset="31731.17">7579 11656 620 0,'0'0'215'0,"0"0"-120"16,0 0-1-16,0 0-66 15,0 0-28-15,0 0-8 16,62-14-104-16,-47 20-88 16,4-4-209-16</inkml:trace>
  <inkml:trace contextRef="#ctx0" brushRef="#br0" timeOffset="31858.07">7949 11650 72 0,'0'0'216'0,"0"0"-216"16,0 0-200-16</inkml:trace>
  <inkml:trace contextRef="#ctx0" brushRef="#br0" timeOffset="32158.66">7949 11650 63 0,'118'-68'501'16,"-118"68"-367"0,0 0-4-16,0 0-5 0,0 0-37 15,0 0-17-15,2-14-48 16,7 14 6-16,-1 0-5 15,2 0-16-15,-1 0 5 16,-1 14-13-16,2 5 0 16,-4 8 0-16,-1 4 0 15,-5 4-3-15,0 1-50 16,0 1-43-16,-5-7-43 16,-1-6-94-16,-2-11-160 15</inkml:trace>
  <inkml:trace contextRef="#ctx0" brushRef="#br0" timeOffset="32546.7">8283 11618 461 0,'0'0'292'0,"0"0"-138"15,0 0-33-15,0 0-10 16,0 0-43-16,0 0-52 15,15-50-10-15,-15 50-6 16,0 0-2-16,0 0-2 16,0 8-12-16,0 17 16 0,0 7-1 15,0 7 2-15,0-1 5 16,0 5-6-16,0-5 0 16,8-6 6-16,3-6 0 15,1-12-4-15,5-8 8 16,5-6-7-16,0 0 19 15,-2-16-22-15,0-11 2 16,-9-5-7-16,-6-1 6 16,-5-2-3-16,-3 5-3 15,-23 5-9-15,-10 6 12 16,-6 9-6-16,-7 6-2 16,-7 4-16-16,-2 0-88 15,-3 10-109-15,7 6-326 16</inkml:trace>
  <inkml:trace contextRef="#ctx0" brushRef="#br0" timeOffset="35710.37">2913 12746 14 0,'0'0'211'0,"0"0"-102"15,0 0-40-15,0 0 39 16,0 0-19-16,0 0-33 15,-2 0 5-15,2 0-32 16,0 0-5-16,0 0 24 16,0 0-23-16,0 0 13 0,0 0-9 15,0 0-7-15,0 0 18 16,0 0-31-16,0 0 4 16,0 0 34-16,0 0-34 15,0 0 18-15,0 0-6 16,0 0-11-16,0 0 29 15,0 0-38-15,0 0-2 16,0 0 23-16,0 0-19 16,0 0-3-16,0 0-4 15,0 0 3-15,0 0-15 16,0 0 12-16,0 0-5 16,0 0-5-16,0 3 14 15,0 3-4-15,2-3 0 0,0-2 3 16,-2-1 4-1,0 0-7-15,0 0 0 0,0 0 2 16,0 0 11-16,0 0-13 16,0 0 0-16,0 0 4 15,0 0 6-15,0 0-10 16,0 0 0-16,0 0-2 16,0 0 8-16,0 0-7 15,0 0 1-15,0 0 0 16,0 0 0-16,0 0 0 15,0 0 0-15,0 0-6 16,-2 0 11-16,-7-6-6 16,-2 0 1-16,0 2 0 15,-3 0-9-15,1 3 9 0,2-2-2 16,-1 3-11-16,-1 0 7 16,0 0 3-16,-3 8 0 15,-4 12 3-15,5 6-7 16,-1 4 7-16,7 5 0 15,5 1-14-15,2-3 21 16,2-5-8-16,0-8 1 16,0-7-8-16,4-7-1 15,11-6-51-15,3 0 60 16,3-10 52-16,3-19-45 16,0-4-1-16,-1-7-6 15,-1-8-15-15,-4-5 7 16,-4 2 8-16,-6-2 0 0,-1 5 15 15,-3 6-6 1,-2 9 4-16,3 12 5 0,-2 7-5 16,-3 7 23-16,2 5-34 15,-2 2 0-15,0 0-4 16,0 0 5-16,0 0-7 16,0 0 4-16,0 0-6 15,0 0-7-15,0 5 7 16,0 14 6-16,-5 10-5 15,-6 5 11-15,2 7-6 16,3 5 0-16,3 0 0 16,3 0-3-16,0-7 3 0,3-3 0 15,12-9-5 1,3-10 10-16,-5-4-5 0,1-8 0 16,-3-2 2-16,-1-3 12 15,2 0-8-15,1 0-5 16,3-4 13-16,4-11-7 15,0 0-13-15,5-4 6 16,-1-1-13-16,1-1 4 16,-6 0-5-16,-2 1 14 15,-2 6-9-15,-9 2 13 16,2 2-4-16,-4 0 0 16,-4 2 0-16,0-1-8 15,0 0 8-15,0 1 0 0,0 0-10 16,-7 4-7-1,-7 2 12-15,6-1-3 16,-1 3 3-16,-3 0-7 0,4 0 4 16,-1 20 5-16,0 6-11 15,6 11 23-15,3-1-9 16,0 2 21-16,0-1-20 16,12-6 27-16,5-6-28 15,4-7 2-15,-4-8 18 16,1-9-11-16,-2-1 7 15,2 0 3-15,0-5-17 16,1-15 19-16,2-6-21 0,-3-3-15 16,-1 0 12-1,1-5-16-15,-2-1 11 0,0 3 3 16,-3 6 5-16,-2 8 4 16,-4 6-1-16,-5 8-3 15,0 2 25-15,-2 2-20 16,2 0-8-16,0 0 3 15,-2 0-12-15,5 2 4 16,-3 12 3-16,-2 2 5 16,0 0-10-16,0 0 19 15,0-4-9-15,0 0 0 16,0 0 1-16,0 0-1 16,0-2 0-16,0 0 0 15,2-1-4-15,3-5 12 16,0-3-8-16,-1-1 0 15,2 0 4-15,-1 0 23 16,1 0-24-16,2-8-3 0,-4-3 7 16,-2-4-1-16,-2 0-6 15,0 3 0-15,0-1 2 16,0 1 1-16,0 6-3 16,0 0 0-16,-4 2-4 15,-3 2 8-15,2-1-8 16,1 3 2-16,-5 0 1 15,3 0-13-15,-4 0 11 16,-1 9 3-16,1 7-11 16,0 5 13-16,3-2-6 15,5 4 4-15,2-4 0 16,0-2 2-16,0-2-2 0,7-2 0 16,7-5 2-16,-1-3 9 15,3-3-11-15,3-2 0 16,4 0 2-16,1 0 2 15,3-17-4-15,0-8-4 16,0-5-4-16,-3 0-11 16,-4 2 7-16,-2 4 8 15,-5 8 4-15,-4 2 4 16,-2 5 3-16,-4 2-7 16,-1 3 16-16,0 2-6 15,-2 2-8-15,0 0-2 16,0 0 0-16,0 0-14 15,0 0 13-15,0 0-5 0,0 2-4 16,-9 9 6-16,2 8 4 16,0 3 0-16,5 4 0 15,2 3 18-15,0-4-18 16,0-3 0-16,0-1 4 16,4-9 8-16,5-5-12 15,3-4 0-15,-1-3 4 16,3 0-11-16,-2-10-26 15,1-16-91-15,-3-8-89 16,-8-7-227-16</inkml:trace>
  <inkml:trace contextRef="#ctx0" brushRef="#br0" timeOffset="35859.16">3706 12439 239 0,'0'0'537'15,"0"0"-376"-15,0 0-93 16,0 0-39-16,0 0-16 15,0 0-13-15,-20-18-109 16,20 33-57-16,0 4-80 16,0-3-255-16</inkml:trace>
  <inkml:trace contextRef="#ctx0" brushRef="#br0" timeOffset="36807.18">3943 12492 423 0,'0'0'266'0,"0"0"-208"0,0 0-2 16,0 0 14-16,0 0 20 16,0 0-41-16,0-32-32 15,0 32 27-15,0 0-25 16,0 0 32-16,0 0 7 15,0 0-51-15,0 0 11 16,0 0-18-16,4 4 7 16,1 12 5-16,-1 3-12 15,-2 4 0-15,-2 5 2 0,0 3 6 16,0 3-8-16,-9 2 0 16,1 0 1-16,1-2 0 15,0 0 0-15,7-5-1 16,0-4 0-16,0-9 2 15,5-4-2-15,10-3 0 16,6-5 3-16,0-3 11 16,2-1-14-16,-1 0 0 15,-1-4-5-15,-4-10-16 16,-1-3 10-16,-1-2-1 16,1-1 12-16,-3 1-4 15,-2-1 4-15,1-1 0 0,-6 1-6 16,-1 0 18-1,-3 0-10-15,-2 4-2 0,0 2 1 16,0 2-15 0,0 4 2-16,0 2-8 0,0 1 13 15,0 5-12-15,0-3 14 16,0 1 5-16,-2 2 0 16,-1 0-11-16,1 0 1 15,-2 0 4-15,-3 0 3 16,-2 14-11-16,2 6 13 15,1 2 1-15,2 6 0 16,1 0 9-16,3 0-7 16,0-4 10-16,0-4-4 15,9-8 0-15,7-3 3 0,-1-9 11 16,6 0-4-16,-4 0 13 16,1-15-30-16,-1-3-1 15,4-4 0-15,-3-2-37 16,-3 0 30-16,3-1-8 15,-5-2 15-15,-1 3-12 16,-3 3 24-16,-5 6-12 16,-2 3 35-16,-2 7-33 15,0 2 21-15,0 3-23 16,0 0 10-16,0 0-20 16,-13 0 7-16,-1 5 3 15,8 8-3-15,4-1-7 16,2 4 7-16,0-2 0 0,6 2 3 15,12 4 9-15,0-2-6 16,-4-4-3-16,-6 0 0 16,-8-3-12-16,0-4 8 15,0 3 2-15,-13-2 4 16,-9 2 3-16,-3-1-3 16,-2-4-4-16,6-1-8 15,4-4-136-15,17 0-90 16,0-24-235-16</inkml:trace>
  <inkml:trace contextRef="#ctx0" brushRef="#br0" timeOffset="37541.16">5058 12538 236 0,'0'0'191'16,"0"0"-81"-16,0 0 31 15,0 0-40-15,0 0 3 16,0 0-7-16,40-71-40 15,-40 71-2-15,0 0 0 16,0 0-55-16,0 0-3 16,0 0-23-16,-3 12 26 15,-8 8 0-15,-2 3 4 0,2 3-2 16,1 1 4-16,6 1 2 16,2-2-1-16,2 0 1 15,0-4-7 1,0-4 24-16,16-4-24 0,3-8 7 15,4-6 12-15,2 0-19 16,2 0 17-16,-3-22-18 16,-2-3 0-16,-8-2-11 15,-6-4 6-15,-8 4 1 16,0-1 1-16,0 2-4 16,-10 3 7-16,-9 6 0 15,-1 4 4-15,1 8-3 16,-4 2-1-16,3 3 0 0,-2 0 0 15,4 0-7-15,0 11 5 16,7 7 2-16,4 0-10 16,7 2 8-16,0 0-74 15,0-2 17-15,18-2 17 16,6-6-63-16,5-4-6 16,5-6-26-16,-1 0-123 15,1-2-15-15</inkml:trace>
  <inkml:trace contextRef="#ctx0" brushRef="#br0" timeOffset="37903.58">5387 12483 55 0,'0'0'180'0,"0"0"-34"16,0 0 17-16,0 0-37 0,0 0-13 15,0 0-9 1,116-185-45-16,-114 169 13 0,-2 4-19 16,0 0-9-16,0 4 12 15,0 2-43-15,0 2 6 16,0 4-5-16,0-2-5 15,0 2-11-15,0 0 2 16,0 0-6-16,0 0-5 16,0 9 0-16,0 17 11 15,0 9-1-15,0 11 5 16,0 10-4-16,0 6 0 16,0 11 4-16,-6 3-6 15,-9 6 6-15,-6-1-4 0,-1-6 4 16,-1-2 5-1,2-11-8-15,2-8-1 0,4-10 5 16,3-14-3 0,6-12 5-16,4-8-7 0,2-8 0 15,0-2-41-15,0-2-15 16,0-22-67-16,0-10-153 16,4-6-193-16</inkml:trace>
  <inkml:trace contextRef="#ctx0" brushRef="#br0" timeOffset="38083.37">5349 12680 112 0,'0'0'674'15,"0"0"-448"-15,0 0-62 0,0 0-63 16,0 0-62-16,0 0-16 16,43-77-21-16,-9 70-4 15,3-5-6-15,9 4-40 16,6-4-32-16,4 0-66 15,4-5-64-15,2-5-123 16</inkml:trace>
  <inkml:trace contextRef="#ctx0" brushRef="#br0" timeOffset="38478.92">6107 12320 68 0,'0'0'179'16,"0"0"-111"-16,0 0 63 15,0 0-25-15,0 0 12 0,0 0-37 16,108-129 1-16,-102 114-23 16,-4 1-20-16,-2 2 13 15,0 2-20-15,0-1-15 16,0 1 36-16,-2 1-45 16,-12 3-2-16,3-1-6 15,3 7-3-15,-4 0 1 16,1 0 0-16,-2 0 2 15,-5 25-6-15,-2 11 14 16,0 12 12-16,0 13 12 16,3 12-15-16,-2 8 11 0,3 4-10 15,5 5-10-15,-4-3 21 16,1-5-24-16,-1-10-5 16,-5-8 0-16,4-14 2 15,1-7-2-15,4-17 0 16,4-10 0-16,2-9-8 15,5-4-1-15,-2-3-52 16,2 0-72-16,0-3-57 16,0-20-113-16</inkml:trace>
  <inkml:trace contextRef="#ctx0" brushRef="#br0" timeOffset="39513.62">5900 12629 567 0,'0'0'269'0,"0"0"-123"0,0 0-4 16,0 0-52 0,0 0-63-16,0 0-27 0,118-63 0 15,-73 58 14-15,1-4-4 16,-1 2-10-16,-7-3 0 16,-5 0 7-16,-6 0-7 15,-4-1 0-15,-6 1 0 16,-3 1-7-16,-5-1 7 15,-3-1 0-15,-4 0 0 16,0-1-18-16,-2 0 15 16,0 1-8-16,0 3-1 15,0 2 3-15,0 2 1 0,-4 2-5 16,-4 2 5-16,-1 0-6 16,-1 0 6-16,4 0 7 15,1 0 1-15,-1 11-2 16,2 4 10-16,4 9 6 15,0 4 12-15,0 2-24 16,0 2 18-16,6-1-20 16,7-7 2-16,-3-7 8 15,-2-2-5-15,1-9-5 16,0-3 0-16,7-3-9 16,2 0-4-16,1-12 11 15,8-9 2-15,-2-5-11 16,-3 1 5-16,-2 4 6 0,-4 0 0 15,-5 5 8-15,-3 4-3 16,-2 4 11-16,-2 4-9 16,-4 4 21-16,2 0-28 15,-2 0-2-15,0 0-5 16,0 0-34-16,0 0 33 16,-12 8 7-16,-1 8 1 15,3 3 5-15,-2 0-2 16,5 1-3-16,3-1 0 15,4-5 11-15,0-1-9 16,0-10-2-16,0-1 3 16,0-2 7-16,0 0-2 15,0 0 6-15,7-5-14 0,4-4 8 16,-2-2-15-16,0 4 7 16,-1 2 0-16,2 2-2 15,1 1 4-15,-1 2-2 16,6 0 10-16,-3 0-7 15,8 0 10-15,-1 5-13 16,-3 6 0-16,2-3-2 16,-6-4 8-16,1-2-6 15,-4-2 2-15,2 0 9 16,1 0-8-16,-2-10-3 16,-2-10 0-16,2-4-13 15,-4-7-2-15,-3-2 14 16,0-6 0-16,2-3-8 15,-4-4 9-15,0 4 0 0,0 6 3 16,0 12 30 0,3 10-30-16,-5 10 19 0,2 2-5 15,0 2-12-15,-2 0-6 16,2 0 1-16,0 0 0 16,6 13-10-16,-2 10 21 15,5 12-11-15,-2 6 0 16,-2 3 4-16,-5 2-10 15,-2-3 6-15,0-6 0 16,0-3-9-16,0-6-26 16,-6-5-18-16,-2-9-24 15,0-7-106-15,1-7-52 0,-5 0-72 16,2-1-84-16</inkml:trace>
  <inkml:trace contextRef="#ctx0" brushRef="#br0" timeOffset="40946.94">6696 12483 383 0,'0'0'337'0,"0"0"-81"16,0 0-86-16,0 0-43 16,0 0-55-16,0 0-59 15,86-42 15-15,-45 33-22 16,-5 3-5-16,-3 1 1 16,-6 0 8-16,-5 3-10 15,-9-2 0-15,-6 4-14 16,-5-1 11-16,-2-2-20 0,0 3-16 15,0-2 19 1,0 0-12-16,0 0 17 0,0 0 0 16,0 2 6-16,0 0 1 15,0 0 8-15,0 0 0 16,0 0 12-16,0 0-8 16,0 0 12-16,0 0 8 15,0 0-24-15,0 0 10 16,0 6-10-16,0 14 0 15,0 6 20-15,5 0-13 16,4 2-6-16,2-2-1 16,0-4 7-16,-2-5-3 15,-2-5-4-15,-1-9 0 16,-4 0 6-16,3-3 6 0,0 0-10 16,6 0-2-16,2-11-1 15,7-10-1-15,5-8-20 16,-1 0 0-16,-2-1 19 15,-2-1-15-15,-4 4 18 16,-5 3 0-16,-2 2 2 16,-5 7 1-16,-4 7 2 15,3 5 4-15,-3 0 3 16,0 3-7-16,0 0-10 16,0 0 5-16,0 0-11 15,0 0 1-15,0 6 10 16,0 5 0-16,0 2 1 15,0 3 6-15,2 2-7 16,3 0 0-16,3-2 1 0,-1-2-2 16,2-3 1-16,0-8 0 15,2-1 9-15,1-2-2 16,3 0 3-16,1-5-9 16,1-13 2-16,-1-3-2 15,-1-2-1-15,-1-6 0 16,-1 0-8-16,1-6 15 15,-3 0-8-15,-3 8 1 16,-1 9 0-16,-4 8 6 16,-3 6-6-16,0 2 0 15,0 2-6-15,0 0-10 0,-5 0 16 16,-2 8 0-16,5 4 1 16,2 0-15-16,0-3 9 15,0-4 5-15,0-1-13 16,4 4 20-16,10 0-11 15,1 2 4-15,2 4-23 16,0 4 21-16,-1 5-21 16,-1 0 9-16,-1 0 7 15,-5-4-2-15,-5-3 9 16,-2-2-10-16,0-5 10 16,-2-2-2-16,4 0 2 15,0-5 0-15,-2-1 24 16,4-1-15-16,3 0 34 15,5 0-22-15,5-1-17 16,2-12 9-16,1-1-13 0,-2 0 0 16,-2-2-2-16,-3 1 10 15,1-2-12-15,-5-3 4 16,-5 0-1-16,2 0-14 16,-4 0 13-16,-2 2 2 15,0 6-6-15,0 6 7 16,-2 1-2-16,0 5-1 15,0-3 0-15,0 3-9 16,-6 0 3-16,-3 0 8 16,-2 3-11-16,2 14 13 15,0 3-5-15,2 6 3 16,0 1 0-16,7 0 2 0,0-1-2 16,0-4 0-16,3-4 5 15,11-5 0-15,3-8-5 16,3-5 8-16,3 0-3 15,-2 0 13-15,2-18-18 16,-1-3 0-16,3-8 2 16,-5 0 1-16,2 3-6 15,-2-3 0-15,-4 6 3 16,-7 8-3-16,-5 4 3 16,-4 8 0-16,0 3-9 15,0 0-14-15,-20 0 19 0,2 0-1 16,5 12 5-1,11 5-2-15,2 3 2 0,11 1 0 16,15-1 23-16,3-3-16 16,-4 4 11-16,-4-1-18 15,-9-2 3-15,-5 1-5 16,-5-5 2-16,-2-2 0 16,0-5-8-16,-13-1 2 15,-7-2 5-15,-7-4 1 16,-6 0-40-16,1-8-28 15,8-13-278-15</inkml:trace>
  <inkml:trace contextRef="#ctx0" brushRef="#br0" timeOffset="41098.37">8306 12298 1158 0,'0'0'170'0,"0"0"-168"15,0 0-2-15,0 0-9 16,0 0-204-16,0 0-471 16</inkml:trace>
  <inkml:trace contextRef="#ctx0" brushRef="#br0" timeOffset="47010.2">1343 11185 433 0,'0'0'67'0,"0"0"-35"15,0 0 42-15,0 0-18 16,0 0-26-16,0 0 27 15,0 0-2-15,0 0 24 16,0 0-9-16,0 0-30 16,0 0 1-16,0 0-20 15,0 0-19-15,0 0-4 0,0 0 2 16,0 0 0-16,0 0 0 16,0 0 6-16,0 0-4 15,0 0 5-15,0 0-5 16,0 0 26-16,0 0-27 15,0 0 6-15,0 0-5 16,-8 0 0-16,-3 0-4 16,1 0 0-16,2 0-5 15,1 0 1-15,-1 0-3 16,0 0 9-16,2 2-3 16,1 2-6-16,1-1 8 15,2 3 1-15,0-1 0 0,0 1-8 16,-2 2 3-16,4 4 5 15,0 3-3-15,0-1-1 16,0 3 3-16,4 3 1 16,11 1 0-16,5-2 13 15,5 2-9-15,-4-6-1 16,4 2-3-16,-4-7 7 16,-4-3-7-16,-1-2 0 15,-3-3-4-15,-4-2-3 16,-2 0 12-16,-3 0-5 15,0 0 2-15,-4 0 7 16,0-2-10-16,0-12 1 16,0-5-3-16,0-5-8 0,-8-1-5 15,-6 0 2 1,1 1 11-16,-1 4-16 0,-1 2 18 16,2 4-1-16,-1 0-6 15,3 2 2-15,0 3 3 16,4 2 3-16,1 2 1 15,1 3 6-15,3 2 2 16,2 0-5-16,-2 0-3 16,2 0 18-16,0 0-18 15,0 0 5-15,0 0-6 16,0 0-7-16,0 0-5 16,9 0 7-16,8 0 5 0,5 0-2 15,-1 7 4 1,-4-5-2-16,1 2 0 0,3-4 5 15,-4 0-5-15,3 0 10 16,-1 0 0-16,-2 0 24 16,-1-2-33-16,-3-9 8 15,-4 4-1-15,-2-1-2 16,-7 0 1-16,0-1-1 16,0 0-5-16,-14-3 34 15,-9-2-14-15,0 0 3 16,-6-2-4-16,-2 0-18 15,-3-4 11-15,5 3-13 16,7 4 2-16,3 2 20 16,11 6-22-16,3 3 13 15,5 2-5-15,0 0-1 0,0 0-3 16,0 0-4-16,0 0 0 16,0 0-11-16,5 0 3 15,17 0 8-15,3 0 0 16,3 0 2-16,1 0-6 15,-2 0 4-15,2 4 0 16,-6-3 1-16,-5-1 6 16,-5 0-7-16,-9 0 3 15,-2 0 4-15,-2 0 6 16,0 0 11-16,0-14-10 16,-11-5 4-16,-11-4-11 15,-7 0-2-15,0 0-5 0,0 1 9 16,0 2-1-16,5 6-8 15,1 0 0-15,10 6-10 16,4 3 2-16,5 0-24 16,-1-4-29-16,5 0-117 15,0-5-38-15,0-7-134 16,0 0-69-16</inkml:trace>
  <inkml:trace contextRef="#ctx0" brushRef="#br0" timeOffset="47709.61">1491 10575 421 0,'0'0'192'0,"0"0"-107"0,0 0-5 16,0 0-3-16,0 0-33 15,0 0-27-15,-5-36 6 16,-1 32-7-16,-4 0-10 15,2 0 27-15,-5 2-23 16,-1 2 4-16,1 0-14 16,1 0 2-16,1 0-6 15,5 0 2-15,2 10 2 16,4 6-12-16,0 4 8 16,0 5 4-16,12 1 0 0,11 0 4 15,0-5 1-15,-2-1-5 16,4-8 0-16,-7-3 13 15,-3-5-13-15,-7-4 0 16,-4 0 5-16,-4-2-2 16,0-16 30-16,0-2-21 15,0-9-11-15,-16 3 11 16,-1 1-5-16,1-1-6 16,3 8-1-16,1 2 7 15,5 7-9-15,5 6 2 16,2 0 0-16,0 3-7 15,0 0 7-15,0 0-8 16,0 0-5-16,13 0 13 16,10 3 9-16,1 6-1 15,1 3-4-15,2 5 24 0,2-2-27 16,-3 4 11-16,1-3-11 16,-5-2 5-16,-3 0-1 15,-7 0-5-15,-5-4 0 16,-5 2 27-16,-2-4-18 15,0-1 15-15,0-2-2 16,0-1-11-16,-11-2 17 16,-5-2-20-16,-1 0 3 15,-3-2 25-15,0-19-33 16,-2-8 9-16,-1-5-2 16,3-7-5-16,0-5-10 15,4 2-2-15,3 2-20 0,1 4 9 16,6 4-72-16,-3 2-35 15,1 4-116-15,-4 1-175 16</inkml:trace>
  <inkml:trace contextRef="#ctx0" brushRef="#br0" timeOffset="48209.91">1254 10048 430 0,'0'0'150'15,"0"0"-93"-15,0 0-5 16,0 0-11-16,0 0 23 16,0 0 33-16,41-68-56 15,-26 60-11-15,10 6-30 16,6 2-1-16,4 0 0 16,8 0 2-16,-5 8 17 0,-7 2 7 15,-10-1-23-15,-11 2 0 16,-5-3 9-16,-5-2-2 15,0-2 22 1,0 1-10-16,0-2 10 0,-15-3 11 16,-6 0-25-16,-1 0 22 15,-3-18-2-15,0-13-13 16,2-3 26-16,2-5-35 16,3 1-13-16,7-1 2 15,5 5-4-15,6 5-8 16,0-1-15-16,0 3-59 15,0 3-65-15,8 4-92 0,1 6-197 16</inkml:trace>
  <inkml:trace contextRef="#ctx0" brushRef="#br0" timeOffset="48834.28">1478 9624 91 0,'0'0'129'0,"0"0"-81"16,0 0 39-16,0 0 6 15,0 0 4-15,0 0-7 16,8-9-44-16,-8 4-13 16,0 5 10-16,0-3-24 15,0 3 4-15,0 0 2 0,0 0 5 16,0 0 9-16,0 0-33 15,-6-2-4-15,-8 0 4 16,3-4 3-16,-3 2-9 16,3-2 18-16,1 4 0 15,0 0 15-15,1 0-28 16,5 2-5-16,-2 0 7 16,1 0-7-16,1 6-4 15,4 12-1-15,0 4 5 16,0 7 6-16,9 4-5 15,10-1-1-15,1-1 36 16,1-9-33-16,-4-7 15 16,-3-6-9-16,-5-6-7 15,-3-1 25-15,-2-2-19 16,2 0-1-16,-4 0 31 0,-2-14-35 16,0-6 13-16,0-2-16 15,0-4 6-15,0-1-1 16,-8 4-5-16,0 1 0 15,-1 4 22-15,3 6-11 16,4 6 19-16,2 6-1 16,0 0-22-16,0 0 3 15,4 0-10-15,17 0-3 16,6 0-12-16,2 0 21 16,-2 4-6-16,-4 1 0 0,-8 2 4 15,-6-5-11-15,-2-2-41 16,-5 0-85-16,-2 0 20 15,0-21-131-15,-2-6-287 16</inkml:trace>
  <inkml:trace contextRef="#ctx0" brushRef="#br0" timeOffset="49085.13">1355 9328 544 0,'0'0'136'15,"0"0"19"-15,0 0-27 16,0 0-44-16,0 0 19 15,0 0-66-15,-70-70-8 16,70 70-10-16,0 0-13 16,0 0 15-16,0 0-21 0,3 0-7 15,19 3-1-15,11 14 12 16,1 3-4-16,-1 1 0 16,1 4 2-16,-8-1-8 15,-3-2-12-15,-5-1-76 16,-7-4-47-16,-7-1-74 15,-4-10-67-15,0-6-135 16</inkml:trace>
  <inkml:trace contextRef="#ctx0" brushRef="#br0" timeOffset="49260.03">1355 9328 575 0,'-16'74'286'0,"16"-74"-174"0,0 0 18 16,0 0-48-16,0 0-34 15,0 0-23-15,-22-97-24 16,22 78 8-16,0-1-9 16,0 1-34-16,11 0-43 15,0 1-65-15,7-1-103 16,-3 8-154-16</inkml:trace>
  <inkml:trace contextRef="#ctx0" brushRef="#br0" timeOffset="49662.1">1451 9177 174 0,'0'0'353'0,"0"0"-220"15,0 0-46-15,0 0 16 16,0 0-57-16,0 0-44 0,-7-41 18 16,16 24-19-16,0-3 12 15,-3 1 8-15,2 0-14 16,-6 1-5-16,-2 2 7 15,0 2-8-15,0 0 8 16,0 3-9-16,-19-4-9 16,-1 3 5-16,-1 2 8 15,0 3-4-15,6 7 0 16,3 0 5-16,6 0-6 16,-1 0 1-16,3 3-5 0,1 9 1 15,3 2 8-15,0 5 20 16,0 0 21-16,5-1-4 15,10-1 36-15,6-6-38 16,-2-3-20-16,4-4 3 16,-3-4-19-16,0 0 8 15,0 0-11-15,-6-12-18 16,-1-7-43-16,-3-6-107 16,-4-3-82-16,-6-4-268 15</inkml:trace>
  <inkml:trace contextRef="#ctx0" brushRef="#br0" timeOffset="50082.31">1314 8603 326 0,'0'0'166'0,"0"0"-75"15,0 0 22-15,0 0-41 16,0 0 10-16,0 0-14 15,-13-34-29-15,13 34-8 16,0 0 5-16,0 0-32 16,0 0-1-16,0 0-3 15,9 3 0-15,11 14 8 16,5-2 11-16,-1-4 7 16,1-2-17-16,-3-5 0 15,-4-1-2-15,-5-2-3 0,-4-1 1 16,-5 0 24-16,-1 0-25 15,-3-15 14-15,0-4-5 16,-5-3-6-16,-19 1-10 16,-5 0 3-16,-4 7 0 15,1 5 10-15,6 6-10 16,6 3 0-16,4 0-1 16,7 0-21-16,7 10 22 15,2 4-78-15,0-1-25 16,2-3 7-16,16-7-96 15,2-3-58-15,0 0-44 16</inkml:trace>
  <inkml:trace contextRef="#ctx0" brushRef="#br0" timeOffset="50417.13">1426 8235 307 0,'0'0'161'0,"0"0"-77"16,0 0-1-16,0 0 2 15,0 0-12-15,0 0-27 16,-104-145-15-16,90 136-10 16,-1 3-1-16,-1 0 24 15,1 2-23-15,3 3-4 16,5 1 6-16,3 0-22 16,4 0 5-16,0 0-6 0,0 0-10 15,0 0 5 1,0 9-5-16,17 15 10 0,8 3 15 15,6 0-12 1,7 1 42-16,1 1-11 0,5 5-18 16,-1-1 16-16,-6 2-32 15,-3-1 0-15,-10-2-1 16,-6-6-58-16,-5-8-41 16,-6-8-88-16,-7-10-136 15,0 0-122-15</inkml:trace>
  <inkml:trace contextRef="#ctx0" brushRef="#br0" timeOffset="50584.1">1359 8314 642 0,'0'0'201'0,"0"0"-113"16,0 0 5-16,0 0-1 15,0 0-92-15,0 0-2 16,0-72-35-16,9 44-62 15,0-4-88-15,-2-7-181 16</inkml:trace>
  <inkml:trace contextRef="#ctx0" brushRef="#br0" timeOffset="52463.57">853 9206 424 0,'0'0'305'0,"0"0"-246"0,0 0-23 16,0 0 40-16,0 0-17 15,0 0-27-15,7 6 41 16,-10-18-26-16,-12-6-31 16,-5-4 37-16,5 0-19 15,-6-5-4-15,-5-1 6 16,-1 1-30-16,0 0 8 16,-2 8-14-16,9 4 0 15,2 5 8-15,7 8-3 16,7 0-5-16,4 2 0 15,0 0 0-15,0 0-8 16,0 0 6-16,0 0 2 0,0 0-11 16,0 0 8-1,0 0 1-15,0 0-3 0,0-2-21 16,0-4 21-16,0-3-8 16,2-6 13-16,0-2-7 15,-2-4-13-15,0 1-16 16,0-2-10-16,0 6 0 15,0 2 46-15,0 6-8 16,0 5 8-16,0 3-5 16,0 0-2-16,5 0-6 15,8 0 6-15,3 11 4 16,1 3 3-16,6 2 0 16,1 1 2-16,-1-4 15 15,-2-1-15-15,-2-5 9 0,-3-6-8 16,-3-1 2-1,5 0 29-15,-3 0-3 0,-2-13-10 16,1-7 10-16,-12 1-29 16,-2-9 7-16,0-4-9 15,-25-2-21-15,1 1 10 16,-2 3-3-16,5 2 6 16,-1 5 5-16,-1 0-6 15,4 5 9-15,-2 6 0 16,8 2 5-16,2 4-1 15,2 5-4-15,5 1 0 16,2 0 24-16,2 0-24 16,0 0 11-16,0 0-11 0,0 0-9 15,0 0 8-15,4 12-14 16,16 5 15-16,6 0 10 16,1-2-5-16,-2-4 3 15,-3-6-8-15,-7 0-3 16,-1-5-4-16,-3 0-59 15,-2-5-91-15,-9-16-51 16,0-7-254-16</inkml:trace>
  <inkml:trace contextRef="#ctx0" brushRef="#br0" timeOffset="52892.4">739 8456 9 0,'0'0'479'0,"0"0"-326"16,0 0-9-16,0 0-22 0,0 0-61 15,0 0 15-15,-21-15-43 16,21 15 4-16,0 0-9 16,0 0-28-16,0 0 0 15,0 0-9-15,19 0 9 16,6 0-4-16,4 5 8 16,-2-1 1-16,-3 2-5 15,-6-6 6-15,-4 2 1 16,-6-2-7-16,-8 0 0 15,0 0 34-15,0 0-28 16,0-5 9-16,-15-9-15 16,-10-7 4-16,-4-2-11 15,-2 4 2-15,6-3 5 0,3 8-9 16,9 3 19-16,6 5 5 16,7 5 16-16,0 1-23 15,0 0-7-15,9 0-1 16,16 0 0-16,6 0-7 15,-4 0 16-15,-1 0-9 16,-6 0 0-16,-2 0 2 16,-5 0-7-16,-8 0-53 15,-3-2-67-15,-2-8 7 16,0-4-97-16,0-3-218 16</inkml:trace>
  <inkml:trace contextRef="#ctx0" brushRef="#br0" timeOffset="53337.96">791 8145 434 0,'0'0'325'16,"0"0"-225"-16,0 0-29 15,0 0 8-15,0 0-46 16,0 0 6-16,-2-16-12 16,2 11-16-16,0 0 10 15,0-1-18-15,2-3-3 16,-2 0 7-16,0-3-7 15,0 0-2-15,0-4-2 16,0 2 4-16,0 0-6 16,-2 0 6-16,-7 1 0 0,-1 3-8 15,2 3 12-15,1 1-4 16,1 3 0-16,-2 1 5 16,0 2 5-16,1 0-10 15,-1 0 0-15,0 0-6 16,4 0-2-16,-3 7 2 15,7 3-3-15,0 4 9 16,0 0 4-16,0 1 1 16,7 0 15-16,11-1 28 15,-1-4-34-15,6-3 12 16,-3-2-17-16,-2-5-8 16,-2 0 14-16,-1 0-15 0,3 0-29 15,0-10-6 1,-1-8-83-16,-7-6-20 0,-8-4-117 15,-2 2-118-15,0 3 69 16</inkml:trace>
  <inkml:trace contextRef="#ctx0" brushRef="#br0" timeOffset="54452.51">867 7895 90 0,'0'0'271'0,"0"0"-74"16,0 0-57-16,0 0-6 16,0 0-32-16,0 0-42 15,-54-27 14-15,52 27-36 16,2 0 5-16,0 0-10 15,0 0-20-15,0 0 22 16,0 0-30-16,0 0-1 16,0 0-1-16,0 0-3 0,0 0-3 15,7 0-3-15,13 0 6 16,-1 0 6-16,0 0-6 16,-2 0 0-16,-7 0 13 15,-4 0-4-15,-4 0-5 16,0 0 10-16,-2 0-9 15,0 0 27-15,0-1-26 16,0-8 4-16,0-3 8 16,-2-1-9-16,-13 0-7 15,-7 0 2-15,-3 1 0 16,7 3 3-16,5 5-7 16,8 3 0-16,5-2-2 15,0 3 6-15,0 0-8 0,0 0 2 16,0 0 2-16,0 0-10 15,0 0 10-15,0 0 0 16,0 0-10-16,0 0 0 16,0 0 7-16,0 0-6 15,0 0 2-15,-2 0-3 16,2 0 3-16,0 0 1 16,0 0 0-16,0 0-8 15,0 0 14-15,0 0 0 16,0 0 0-16,-4 0-6 15,4 0 6-15,-2 0 0 16,-4 0-8-16,6 0 11 0,-4 3-5 16,2-2 2-16,2 1 0 15,0-2 1-15,0 0-1 16,0 0 0-16,0 0 12 16,0 0-3-16,0 0-10 15,0 0 1-15,12 6 0 16,16 2-5-16,8 2 5 15,-2 1 0-15,1-6-2 16,-8 1 8-16,-8-3-6 16,-3 0 0-16,-9-3 1 15,-3 0-6-15,-2 0 8 16,-2 0-3-16,0 0 24 16,0-3-23-16,0-8 9 0,-2-1-9 15,-15-2 4-15,-6-1-5 16,-1-2 0-16,-5 2 0 15,4 1-5-15,1 1 10 16,4 5-5-16,9 2 0 16,1 4 0-16,10-1-1 15,0 3 1-15,0 0 0 16,0 0-2-16,0 0 9 16,0 0-8-16,0 0 1 15,0 0 0-15,0 0-2 16,0 0 2-16,0 0 0 15,0 0-4-15,0 0-3 16,0 0 5-16,17 0-4 16,7 0 6-16,5 0-7 0,2 0 7 15,-5 0 0-15,-3 0 3 16,-3 0 4-16,-9 0-7 16,-1 0 0-16,-4-5 4 15,-2-3 4-15,-1 0-6 16,-3-3-2-16,0-4 7 15,0-3-2-15,-5-5-5 16,-17 2 0-16,-5-1 3 16,-9 2 14-16,-8 6-17 15,1 1 1-15,6 5 0 16,10 6 4-16,16 0-9 16,1 2 4-16,6 0-11 15,4 0 8-15,-2 0-30 0,2 0-31 16,0 0-90-16,0 0-94 15,9 0-159-15</inkml:trace>
  <inkml:trace contextRef="#ctx0" brushRef="#br0" timeOffset="55140.13">992 7277 685 0,'0'0'107'16,"0"0"-54"-16,0 0 26 16,0 0-55-16,0 0-20 0,0 0-4 15,0 0 3 1,0-10-3-16,0 10 11 0,0 0 5 16,0 0 32-16,0 0-19 15,0 0 5-15,0 0-5 16,-2 0-29-16,-2 0 20 15,0 0-16-15,-4 0-3 16,1 0 14-16,-2 0-11 16,0 0-3-16,2 0 2 15,-1 0 8-15,6 0-11 16,-3 0 0-16,0 0 1 16,3 0 8-16,-7 0-9 0,3 0 0 15,1 0-2 1,-4 3-8-16,4 2 8 0,1 5 1 15,2 1-4-15,2 8-3 16,0 3 2-16,11 6 6 16,9-4 0-16,1 0 7 15,-2-4-7-15,-1-6 3 16,-3-6 1-16,-3-2 1 16,-3-3 0-16,-7-3-5 15,0 0 0-15,0 0 1 16,-2 0-1-16,0-9 3 15,0-7 2-15,0-3 6 0,0-4-11 16,-13 0-3 0,-3 0-1-16,1 3-2 0,3 5 6 15,4 7 3-15,3 5 2 16,5 1 18-16,0 2-19 16,0 0-4-16,0 0 0 15,0 0-20-15,13 0 2 16,10 0 10-16,2 0 8 15,-3 4 12-15,1-3-8 16,-6-1-4-16,-1 0 0 16,-7 0-21-16,-3 0-46 15,-4-9-19-15,-2-11-24 16,0-6-123-16,-15 2-188 16</inkml:trace>
  <inkml:trace contextRef="#ctx0" brushRef="#br0" timeOffset="55419.13">786 7064 155 0,'0'0'152'16,"0"0"-78"-16,0 0 5 16,0 0 59-16,0 0-71 15,0 0-8-15,-147-70 35 16,145 70-51-16,0-2-2 16,0 2-6-16,2 0-23 15,0 0 8-15,0 0-3 16,0 0-17-16,0 0 9 15,0 2-4-15,13 15 2 16,11 4 29-16,12 4-9 0,9 2 17 16,13 2-16-16,7-6-25 15,-5 2 21 1,-8-9-23-16,-11-4-2 0,-10-4-1 16,-10-8-140-16,-13 0-145 15,-8-15-408-15</inkml:trace>
  <inkml:trace contextRef="#ctx0" brushRef="#br0" timeOffset="63973.88">4828 13647 176 0,'0'-18'85'0,"0"1"-40"15,0 1 4-15,0-5 4 16,0 1 31-16,0-1-44 16,0 2-13-16,2 3-7 0,0 0 16 15,0 2 23-15,-2-2-22 16,2 4 23-16,-2 1 20 16,0-1-39-16,0 3 5 15,0-1-6-15,0 2-18 16,0 0 21-16,0 2-32 15,0 0 6-15,0 4 8 16,0 0-21-16,0 0 16 16,0 2-10-16,0 0-5 15,0 0-5-15,0 0 0 16,0 0-8-16,0 27 3 16,-6 24-4-16,-5 17 9 0,2 14 17 15,4 5-10 1,1-5 18-16,0-7-21 0,1-8 3 15,-3-7-6-15,0-3 11 16,-2-14-10-16,-1-4-2 16,1-8 1-16,0-6 7 15,4-7-6-15,0-4-2 16,-1-5 0-16,5-6 3 16,0-1-3-16,0-2 6 15,0 0 2-15,0 0 37 16,0 0-29-16,0 0 8 15,0 0 2-15,0 0-24 16,0 0 16-16,0 0-11 0,0 0-5 16,-4 0 20-1,-2 0-21-15,-4-5 10 0,-3-15-11 16,-5 3-1-16,-2-4 0 16,0 1 1-16,-3-1 0 15,4 3-5-15,1-1 10 16,3 3-5-16,3 5 0 15,3 0-2-15,5 7 2 16,4 3 0-16,0 1 2 16,0 0-1-16,0 0-1 15,0 0 0-15,0 0 0 16,0 0-23-16,0 0 23 16,0 5-6-16,11 16 6 0,5 3 1 15,-3 1 1-15,0-8-2 16,-4-1 0-16,-2-4 0 15,-1-6-2-15,1-4 2 16,-2 0 0-16,2-2 8 16,-1 0-1-16,5 0-3 15,3 0 2-15,3 0 3 16,3-10-5-16,3-9-4 16,4-2 2-16,0-4 1 15,-4 1-3-15,0 1 0 16,-5 7-7-16,-9 5-35 15,-5 11 13-15,-4 0-53 16,0 0-137-16,0 27-168 16,0 5 35-16</inkml:trace>
  <inkml:trace contextRef="#ctx0" brushRef="#br0" timeOffset="66301.23">2614 15240 143 0,'0'0'245'0,"0"0"-125"0,0 0-1 16,0 0-38-16,0 0 21 15,0 0-21-15,11-22-32 16,-11 17 12-16,0 5-29 16,0-1 23-16,0-2-13 15,0 2-26-15,0 1 25 16,0-3-41-16,0 3 2 15,0 0-12-15,-17 0 6 16,-14 0-3-16,-7 3 1 16,-5 17 12-16,-1 4-10 15,1 3 4-15,7-4 0 16,9 0-2-16,12-6 7 0,9-2-5 16,6-9 0-16,0 1 2 15,9 1 3-15,17-3 0 16,12-2-2-16,4 3 30 15,5 2-29-15,0 1-3 16,-4 6-1-16,-10 2 5 16,-6 4-17-16,-12-3 6 15,-8 2-8-15,-5 0 11 16,-2-2-20-16,0-4 22 16,-14-1-8-16,-8-3 6 15,0-2-1-15,-4-4 4 16,-6-4 0-16,3 0 45 15,2 0-37-15,3 0 27 16,6-8-7-16,5-5-15 16,2 8 12-16,6 1-25 0,5-1 0 15,0 5 8-15,0 0-8 16,0 0-17-16,0 0-42 16,0 0-90-16,0 0-38 15,0 0-193-15,7 5 35 16</inkml:trace>
  <inkml:trace contextRef="#ctx0" brushRef="#br0" timeOffset="67214.09">2777 15374 491 0,'0'0'168'0,"0"0"-103"15,0 0 10-15,0 0-31 16,0 0-27-16,0 0 4 15,36-8-21-15,-17 8 18 16,0 0-15-16,-4 0 7 16,-1-6 30-16,-1-6-32 15,3 1 14-15,-3-1-14 16,-2-8-4-16,0 6 8 0,-4 2-12 16,-3-4-21-16,0 7 13 15,-4 2 0-15,0 4-4 16,0 3 12-16,0-4 0 15,-2 4-8-15,-13 0 7 16,-5 0-2-16,0 12-10 16,0 6 9-16,2 3 4 15,5 8 2-15,4 1 18 16,7 3 24-16,2 6-9 16,0-3-5-16,6-7 13 15,14-4-42-15,-2-7 25 16,0-5-15-16,-3-8-9 15,-1-1 16-15,1-4-16 0,4 0 2 16,-4-12 18 0,3-12-22-16,-1-8-2 0,1-6-1 15,-2-6-25-15,0-7 21 16,-1 2-15-16,-4-9 22 16,0 4 3-16,-4 1 10 15,-4 5-4-15,-3 8 16 16,0 11-11-16,0 8 19 15,0 10-28-15,0 8 2 16,0 3 8-16,0 0-10 16,0 0-10-16,0 0 4 15,0 0-17-15,0 18 13 16,0 10-4-16,2 14 9 16,-2 9 4-16,0 0 4 0,0 2-8 15,0 3 0 1,0-10 1-16,0 2-8 0,0-8 7 15,0-4-129-15,0-10-66 16,0-6-184-16</inkml:trace>
  <inkml:trace contextRef="#ctx0" brushRef="#br0" timeOffset="68294.55">3301 15415 701 0,'0'0'140'16,"0"0"-114"-16,0 0-15 0,0 0 14 16,0 0-20-16,0 0 8 15,150-7-10-15,-129 7-3 16,-3 0 8-16,-5-8 0 16,-1-4-12-16,-3 2 7 15,-1-8-3-15,-2-5 12 16,-4-2-12-16,0 3 0 15,-2 2-3-15,0 8 11 16,0-2-6-16,-8 10-2 16,-2-3 0-16,-9 7-5 15,2 0-7-15,-8 0 11 16,1 3-1-16,2 8 2 16,2 5 1-16,-1 7 18 0,6 7 0 15,1 2 35-15,6 6-17 16,8 2 20-16,0 0-10 15,0-6-43-15,20-5 12 16,4-6-5-16,7-9-5 16,3-5 11-16,4-9-17 15,4 0-20-15,1-18-53 16,-1-13-31-16,-7-1 5 16,-6 0-38-16,-6-1 15 15,-8 6 41-15,-1 3 81 16,-5 9 30-16,-3 9 32 15,-2-3 2-15,2 7 38 0,-6 2-33 16,2 0-38 0,-2 0-10-16,0 0-18 0,0 0-3 15,0 0 0-15,0 0 7 16,0 0-4-16,0 0 5 16,0 0-3-16,0 0 26 15,0 0-29-15,0 0-1 16,0-2 4-16,0 0-2 15,0-3 15-15,0-4-5 16,-4 1-11-16,-4-7 22 16,6 8-24-16,-2 0 11 15,1 4 21-15,1 1-12 16,2 2 12-16,-2 0-31 16,-4 0 3-16,-2 0-8 0,0 0-7 15,-3 16 11 1,-3 7-4-16,5 3 10 0,3 6 3 15,4 0 6-15,2-6-12 16,0-3 16-16,4-3-14 16,11-4-5-16,3-4 10 15,-2-8-8-15,2-4 16 16,0 0-8-16,1 0-6 16,2-17 16-16,3-6-16 15,-6-3-4-15,0-2 0 16,0-6-3-16,-5-4 3 15,-2-1 0-15,-2-2 5 16,-2 3-12-16,-5 6 10 0,0 5-3 16,-2 8 0-16,0 6 2 15,0 5-2 1,0 4 0-16,0 2 2 0,0 2-9 16,0 0 7-16,0 0-4 15,0 0 4-15,0 5-30 16,5 22 29-16,-1 9-5 15,3 13 6-15,0 1 4 16,-1 0-1-16,-1-2-3 16,1-8 0-16,-4-6 0 15,4-6-5-15,-6-10-7 16,0-6-94-16,0-6 0 0,0-6-55 16,0 0-69-1,0 0-9-15,0-18-144 0</inkml:trace>
  <inkml:trace contextRef="#ctx0" brushRef="#br0" timeOffset="68465.55">3966 15383 321 0,'0'0'315'16,"0"0"-86"-16,0 0-56 15,0 0-58-15,0 0-66 16,0 0 1-16,10-17-40 16,3 17 1-16,12 0 5 15,10 0-6-15,17-4 0 16,6 2-10-16,7-7-37 15,1 2-82-15,6-5-155 16,-5-4-242-16</inkml:trace>
  <inkml:trace contextRef="#ctx0" brushRef="#br0" timeOffset="69150.75">5011 15113 237 0,'0'0'271'0,"0"0"-155"16,0 0 24-16,0 0 2 0,0 0-20 15,0 0-53-15,-7-8-15 16,7 8 16-16,0 0-34 15,0 0 1-15,0 0-11 16,0 0-23-16,0 0-4 16,0 0 1-16,-4 2-5 15,-1 18-3-15,-2 12 13 16,-2 0-5-16,1 7 0 16,1 1 4-16,0-2-5 15,0-2 1-15,3-6 0 16,2-9 0-16,0-1 4 15,0-13-4-15,-1 0 0 16,3-6 2-16,0-1-2 0,0 0 0 16,0 0 1-16,0 0 24 15,5-22-25-15,14-3-2 16,8-12 1-16,4-1-16 16,3 0 16-16,0 1-16 15,-1 4-9-15,-2 3 24 16,-4 5-24-16,-5 4 25 15,-6 4-3-15,-5 11 6 16,-7-2-3-16,-4 6 1 16,0 2-23-16,0 0 11 15,-13 0-22-15,-12 0 34 16,-2 6 0-16,3 2-24 0,2 2 21 16,6-1 0-1,5-1 3-15,5 1-6 0,3 4 19 16,3 5-13-16,0 5 41 15,3 3-29-15,14 3 12 16,6-3-21-16,-1 0 1 16,0-3 7-16,0-2-11 15,-1-7-39-15,0-5-65 16,2-9-40-16,-1 0-91 16,3-3-290-16</inkml:trace>
  <inkml:trace contextRef="#ctx0" brushRef="#br0" timeOffset="69466.59">5430 15186 270 0,'0'0'347'0,"0"0"-167"0,0 0-30 15,0 0-24-15,0 0-33 16,0 0-15-16,11-50-36 16,-11 47-13-16,0 3 14 15,0 0-32-15,0-1 17 16,0 1-14-16,0 0-7 15,0 0-6-15,0 0-1 16,0 0-8-16,0 13 0 16,0 10-1-16,0 9 9 15,0 0 0-15,0-1-2 16,0 0-4-16,0-5-15 16,0-4-12-16,0-4 13 0,0-8-49 15,0-2 5 1,0-3-57-16,0-5 10 0,0 0 3 15,0 0-13-15,0-14-51 16,0-9-201-16</inkml:trace>
  <inkml:trace contextRef="#ctx0" brushRef="#br0" timeOffset="69893.64">5430 15186 101 0,'15'22'218'0,"-15"-22"-31"16,0 0-26-16,0 0-52 15,0 0-4-15,0 0-16 16,-27-93-35-16,27 90-4 15,0-2-11-15,0 3 0 16,0-6 6-16,0 2-44 0,16-2 2 16,7 3 3-16,8-2 5 15,0 2 4-15,-2 5-15 16,-4 0 0-16,-8 0-8 16,-3 3 1-16,-8 19 2 15,-3 0-4-15,-3 6-15 16,0-4 24-16,-21 5-1 15,-12-2 5-15,-7-1-11 16,-1-1 15-16,10-7-7 16,14-6-1-16,10-10 6 15,7-2 1-15,0 0 6 16,22 0-12-16,14-13 22 16,2 1-21-16,2 9 17 15,-7 3-17-15,-2 0 6 0,-4 0-16 16,-4 14 6-16,-8 4-3 15,-5 2-4-15,-10-2-4 16,0-1 8-16,-8 3 4 16,-18 1 2-16,-5-3-8 15,-5-4-29-15,6-9-128 16,13-5-89-16,13 0-336 16</inkml:trace>
  <inkml:trace contextRef="#ctx0" brushRef="#br0" timeOffset="70628.1">5860 15286 509 0,'0'0'523'0,"0"0"-380"15,0 0-87-15,0 0-7 16,0 0-46-16,0 0 5 16,81-32-8-16,-75 30 0 15,-4-3 3-15,2 2-3 16,3-8 0-16,-3-1 3 15,4-4-3-15,-4-2 0 16,-2 1-18-16,0 1 11 16,-2-1-5-16,0 5 8 15,0 6 4-15,0-4-10 0,0 6 3 16,0 4 4 0,0 0-4-16,-6 0-8 0,-8 0 9 15,1 0-8-15,2 7 14 16,-3 8-6-16,3 3 12 15,0 2-6-15,2 6 4 16,5 1-4-16,4 2 20 16,0 3-20-16,0-3 0 15,2-5 13-15,14-5-4 16,1-7-16-16,4-5 15 16,0-7 2-16,4 0 5 15,4-7-1-15,0-12-13 16,0-5 7-16,0-5 2 15,0 1-10-15,0-3 0 16,-4 3 0-16,-3-4 4 0,-9 5-4 16,-4 6 0-16,-7 6-3 15,0 7 17-15,-2 4-22 16,0 2 8-16,0 2-6 16,-2 0-6-16,-2 0 9 15,-1 0 3-15,3 0-8 16,2 0 14-16,0 0-8 15,0 10 2-15,0 4 0 16,0 3 5-16,11 2-5 16,12 8 0-16,-1-4 3 15,5 4 4-15,-8-1-8 16,-7-8 1-16,-7-3 0 0,-5-2-9 16,0-1 4-16,-5-3 4 15,-11 3-10-15,-1-1 19 16,-1-2-8-16,5-6 0 15,3-3 0-15,1 0-5 16,9 0-8-16,0-12-26 16,0-11-83-16,5 2-160 15,15-4-36-15,-3-4-173 16</inkml:trace>
  <inkml:trace contextRef="#ctx0" brushRef="#br0" timeOffset="71147.48">6500 14975 311 0,'0'0'323'0,"0"0"-84"16,0 0-91-16,0 0-14 16,0 0-32-16,0 0-71 0,53-92 6 15,-53 92-23-15,2 0-5 16,-2 0 7-16,3 0-16 16,3 0 0-16,4 21-6 15,1 11 4-15,-1 8-1 16,2 9 3-16,-3 4 0 15,-1-2 2-15,2 2-2 16,-4-7 0-16,-1-4-3 16,-3-10 7-16,-2-9-8 15,0-4 4-15,0-12-1 0,0-1-10 16,0-6 6 0,-7 0 5-16,-4 0 24 15,-2 0-16-15,6-13 24 0,3-6-17 16,4-8-5-16,0-5 12 15,2-4-22-15,20 0 0 16,4 1-2-16,1 3-1 16,2 10-10-16,3 10-12 15,-3 8-13-15,0 4 7 16,2 0-83-16,0 20-59 16,4 4-7-16,4 6-44 15,1-11-39-15,4-7 67 16,-1-6 196-16,-1-6 95 15,-11 0 193-15,-8-5-32 16,-13-3-38-16,-3 7-77 0,-4-3-74 16,1-3-57-16,1 5-10 15,-5 2-8-15,0 0-135 16,-5 0-182-16,-28 2-327 16</inkml:trace>
  <inkml:trace contextRef="#ctx0" brushRef="#br0" timeOffset="71923.99">2895 16133 205 0,'0'0'197'0,"0"0"-140"16,0 0-41-16,0 0 6 16,0 0 114-16,0 0 19 15,-63-9-41-15,63 5-46 16,25-3-56-16,18 0 9 0,19-3 23 16,30-2-6-16,37 3 11 15,43-10-40-15,44-1 1 16,36 0 31-16,30-1-30 15,17 7 12-15,7 4-11 16,5 7-9-16,-4 3 15 16,-12 0-18-16,-13 0 0 15,-20 0-1-15,-19 0 9 16,-10 0-8-16,-17-9 27 16,-13-5-9-16,-18-8 24 15,-23-4-30-15,-31 4 14 16,-32-2 10-16,-34 6-33 15,-28 1 39-15,-12 3-13 16,-8 2-8-16,-3-3 41 0,-3 7-54 16,-1-1 11-16,-4 4-19 15,-4 5 5-15,-2 0-14 16,0 0 6-16,0 0-64 16,-2 5-7-16,-31 18-109 15,-12-5-107-15,-4-6-514 16</inkml:trace>
  <inkml:trace contextRef="#ctx0" brushRef="#br0" timeOffset="76200.48">17275 1509 132 0,'0'0'191'0,"0"0"-94"16,0 0 27-16,0 0-33 15,0 0-25-15,0 0 9 16,0 0-27-16,0 0-4 15,0 0 17-15,0 0-34 16,0 0 8-16,0 0-21 16,0 0-11-16,0 0-5 15,0 0 2-15,0 7 0 0,0 5-9 16,0 3 16 0,0-1-7-16,0-2 0 0,0-1 2 15,0-7 4-15,0 0-6 16,0-4 0-16,0 0 16 15,0 0-13-15,0 0 19 16,0 0-5-16,0-14-17 16,3-5 7-16,-3 2-7 15,0-3 0-15,0 1-5 16,0 5 13-16,0 3-8 16,0 2 1-16,0 6 0 15,-5-1 35-15,1 4-29 16,-3 0-5-16,-2 0 15 15,-2 0-17-15,-7 0-4 16,1 14 4-16,-4 8 0 0,-1 5 3 16,4 7-3-16,4 1 0 15,10 2 23-15,4 2-18 16,0 0 6-16,16-4-3 16,9-5-6-16,4-6 39 15,2-8-28-15,2-7-7 16,1-9 39-16,1 0-41 15,-4 0 17-15,3-21-17 16,-5-7-3-16,-4-4 10 16,-1-6-11-16,-7 0 0 15,0-2 1-15,-5 2 8 16,-3-4-9-16,-4 2 0 0,0 0 1 16,-5 4 1-16,0 8-2 15,0 6 0-15,0 5 0 16,0 9 5-16,0 4-5 15,0 2 0-15,0 2 1 16,0 0-2-16,0 0 1 16,0 0-3-16,0 0-9 15,0 0-4-15,-2 23 10 16,-8 11 4-16,-1 12 4 16,3 8-2-16,-2 8 0 15,1 1 0-15,-1 2-2 16,0-1 8-16,3-10-7 15,3-5 1-15,2-13 0 16,2-10-1-16,0-12 1 16,0-8 0-16,0-6-2 15,0 0 15-15,0-4-13 0,2-23 0 16,12-9 7-16,-1-3-19 16,0-2 12-16,3 3 0 15,-5 6-4-15,-2 8 13 16,0 9-9-16,0 4 10 15,-3 5-10-15,2 4 26 16,-2 2-26-16,1 0 0 16,1 0-2-16,2 14-4 15,-2 12 5-15,3 4-1 16,-1 0 2-16,-2 0 0 16,-1-5 0-16,-1-9-31 0,4-6-16 15,5-6-100-15,3-4-1 16,4 0-53-16,3-14-123 15,-1-13-90 1</inkml:trace>
  <inkml:trace contextRef="#ctx0" brushRef="#br0" timeOffset="76935.09">17900 1606 313 0,'0'0'219'16,"0"0"-66"-16,0 0-4 15,0 0-58-15,0 0-22 16,0 0-24-16,11-102-21 15,-11 95 8-15,0 4-25 16,0-3 1-16,0 2 19 0,0 0-22 16,-7 4 15-16,-7 0-20 15,-3 0-4-15,-5 14-9 16,1 13 12-16,4 12 1 16,3 2-8-16,7 6 14 15,7-1-12-15,0-4 6 16,0-1 0-16,0-12 14 15,9-9-13-15,1-6-1 16,-6-9 0-16,-2-5-24 16,5 0 24-16,-1-10 0 15,6-16 7-15,1-5-16 16,3-1-3-16,-1 3 12 0,1 2-2 16,-3 5 10-16,3 6 9 15,-5 6 8-15,3 6-4 16,-3 4 21-16,2 0-41 15,1 0 0-15,-2 0 5 16,0 10 0-16,1 6-6 16,-4-2 9-16,0 0-7 15,-4-1 14-15,-1-8-16 16,-2-1 0-16,-2-4 4 16,2 0 9-16,0 0-9 15,5 0 9-15,5-4-9 16,3-16 14-16,5-6-18 15,1-4 0-15,-4-3-1 16,1 4 0-16,-5-1 1 16,-4 4 0-16,-4 4 1 0,-5 5 6 15,0 7-3-15,0 5 13 16,0 3 17-16,0 0-30 16,0 2 1-16,0 0-5 15,0 0-6-15,0 0-6 16,-2 5 9-16,-3 6-1 15,5 0 0-15,0 3-25 16,0-2 26-16,0 3-1 16,5 1 4-16,3 2-1 15,1 2 1-15,0-2-1 0,0-3-3 16,0-1-11 0,0-3 9-16,2-3 6 0,2 0-69 15,1-3-44-15,3-2-90 16,4-3-212-16</inkml:trace>
  <inkml:trace contextRef="#ctx0" brushRef="#br0" timeOffset="77072.92">18635 1642 589 0,'0'0'287'0,"0"0"-202"15,0 0-63-15,0 0-22 16,0 0-81-16,0 0-246 15,-10 14-126-15</inkml:trace>
  <inkml:trace contextRef="#ctx0" brushRef="#br0" timeOffset="78156.73">17906 2141 247 0,'0'0'302'0,"0"0"-193"15,0 0 4-15,0 0 4 16,0 0-28-16,0 0 0 15,0-22-24-15,0 16 1 16,0-1 27-16,3 0-56 0,-1 0-3 16,0 4 3-16,0-1-31 15,0 2 18-15,-2 0-16 16,0 1-2-16,0 1 1 16,0 0-4-16,0 0-3 15,0 0 0-15,0 0-8 16,0 0 3-16,0 0 5 15,0 3-5-15,0 20-4 16,0 12 10-16,0 12-1 16,-6 11 0-16,-5 10-1 15,-3 7 1-15,-1 3 0 16,-1 3 2-16,-1-2-3 16,-4-3 1-16,3-2 0 0,1-4 0 15,1-5 1-15,5-10-1 16,2-6 0-16,0-10 1 15,4-13-1-15,1-6 2 16,4-8-2-16,-2-7 0 16,2-5 4-16,0 0-4 15,0 0 0-15,0 0 1 16,0 0 10-16,0 0-8 16,0 0-3-16,0 0 0 15,0 0-9-15,0 0 7 16,0-10-5-16,-4-2 1 15,1-3-5-15,-1 1 11 16,-1 2 0-16,0-1-1 0,-1 1 0 16,-1 0 1-1,-1-2 0-15,-2-1 1 0,-1 1-1 16,3 1 1-16,-2-1-1 16,2 4 0-16,3 3 0 15,1 6 0-15,2-2 0 16,2 3 2-16,0 0 4 15,0 0-1-15,0 0-5 16,0 0 0-16,0 0-4 16,0 0 1-16,2 0 1 15,7 17 2-15,4 2-1 16,0 3 4-16,-2-1-3 0,3-6 0 16,-5-4 5-1,-3-4-6-15,1-3 1 0,-5-4 0 16,-2 0 7-16,3 0-2 15,1 0-5-15,5 0 0 16,2-5-5-16,7-13 4 16,2-5-8-16,2 1-17 15,3-4 9-15,-3 7-55 16,1 3-60-16,-4 2-44 16,4 7-96-16,-3 2-253 15</inkml:trace>
  <inkml:trace contextRef="#ctx0" brushRef="#br0" timeOffset="81550.21">16299 4330 319 0,'-6'-9'263'0,"-2"4"-156"16,8-2 41-16,-2 3-43 15,2 0-15-15,0-1-18 16,0 5-33-16,0 0 6 16,0 0-4-16,0 0-27 15,0 0 9-15,0 0-23 16,0 0 0-16,0 15-3 15,0 19-4-15,0 10 7 16,8 6 1-16,-6 3 1 16,-2-3 4-16,2-2-6 15,-2-4-3-15,2-4-17 0,2-6-56 16,1-10-15-16,1-6-33 16,-1-12-56-16,2-6 24 15,-1 0-79-15,-1-4 17 16</inkml:trace>
  <inkml:trace contextRef="#ctx0" brushRef="#br0" timeOffset="82541.84">16349 4403 248 0,'0'0'148'16,"0"0"2"-16,0 0-20 15,0 0-37-15,0 0 3 16,0 0-14-16,-6-119-45 0,6 110 6 15,0 4-10 1,10-6-10-16,7 2 7 0,4 0-23 16,3 1-1-16,3 4 8 15,-5 4-9-15,0 0-8 16,-1 0 3-16,-6 9-17 16,1 14 16-16,-8 7-21 15,-5 4 22-15,-3 0-1 16,0 5 3-16,-7-2-2 15,-13 2 0-15,-9-7-11 16,2-4 11-16,7-7-17 16,6-14-7-16,14-3 16 0,0-4 8 15,8 0-5-15,21-6 5 16,4-6-6-16,3 6 2 16,-5 3 4-16,-2 3-3 15,-2 0-1-15,0 13-9 16,-8 5 13-16,-3-1-2 15,-7 0-8-15,-7-3 7 16,-2-4-2-16,0 2 5 16,-9-4 1-16,-11 3 16 15,-7-4 6-15,0-2-6 16,0 0-15-16,4-3 15 16,0 0-11-16,5-2 5 15,3 0 7-15,3 0-4 0,3-2 29 16,5-5-5-1,4-2 8-15,0 1 17 0,0 0-33 16,0 4-14-16,0 4 6 16,0 0-20-16,0 0 3 15,0 0-5-15,0 0-5 16,0 0-1-16,0 0-2 16,4 0 8-16,10 0 3 15,4 0 1-15,0 0-1 16,-1 0-3-16,1 0 1 15,3 0-2-15,0-4 1 16,2-6-1-16,2 0-7 16,-1-4 2-16,3-4 4 15,-5-2-9-15,-2-3 10 0,-2 1-7 16,-5 3 5 0,-4-3 3-16,1 3-3 0,-6 1 8 15,0 7-5-15,0 0 0 16,-4 6 0-16,3-2 3 15,-3 5-3-15,0-2 0 16,0 1-1-16,2 3 7 16,-2-5-8-16,0 3 2 15,0 0 0-15,0 0 0 16,0 2 0-16,0 0 0 16,0 0-5-16,0 0 5 15,0 0 0-15,0 0-11 16,0 11 1-16,0 12 2 0,0 7 8 15,0 0 0-15,2-2-1 16,12-3 10-16,3-4-9 16,1-4 0-16,-5-5 3 15,-1-5 2-15,-3-2-5 16,1-5-21-16,4 0-13 16,4-16-118-16,0-11-118 15,0-8-336-15</inkml:trace>
  <inkml:trace contextRef="#ctx0" brushRef="#br0" timeOffset="82836.66">16932 4109 648 0,'0'0'117'0,"0"0"-107"15,0 0-8-15,0 0 53 16,0 0 8-16,0 0-36 15,-29 73-14-15,29-68 0 16,3-5-2-16,3 0 44 16,0 0 23-16,0-7-4 15,-4-10-66-15,-2-1-5 16,0 2 11-16,0 1-4 16,-8 7-10-16,0 7 0 15,4 1-17-15,-1 0-1 16,1 0-61-16,4 16-31 15,0 5-54-15,4 4-93 0,21-5-213 16</inkml:trace>
  <inkml:trace contextRef="#ctx0" brushRef="#br0" timeOffset="83268.42">17255 4347 605 0,'0'0'150'0,"0"0"-6"15,0 0-28-15,0 0-33 0,0 0-33 16,0 0 4 0,39-56-15-16,-31 56-14 0,-1 0 14 15,-1 0-33-15,4 0-5 16,-2 5-1-16,1 22-3 15,7 7 3-15,-1 9 0 16,1 0 4-16,2-1 3 16,-7-6-7-16,0-9 0 15,-4-11-1-15,-2-10 9 16,-3-4-8-16,0-2 4 16,5 0-1-16,1-24 57 15,6-10-52-15,1-9-8 0,-1-1 18 16,-3-2-11-16,-2 4-2 15,-3 2-5-15,-1 11 2 16,-5 4 1-16,0 11-3 16,0 8-19-16,0 2 2 15,0 4-51-15,0 0-56 16,7 0-226-16,6 5-293 16</inkml:trace>
  <inkml:trace contextRef="#ctx0" brushRef="#br0" timeOffset="84423.02">17801 4299 156 0,'0'0'460'16,"0"0"-368"-16,0 0-68 15,0 0 39-15,0 0-7 16,0 0-15-16,2 0-28 15,-2 0-1-15,0 0 39 16,0 0-16-16,0-8-13 16,0 1 50-16,-8 2-55 15,-3-1 5-15,-1 3-14 16,3-3-5-16,1 6-1 16,1-1-2-16,0 1 0 15,0 0-7-15,-1 0-6 16,-1 1 11-16,-5 14 1 15,1 7 1-15,-1 7 5 0,1 2-2 16,3 3-1-16,4 1 19 16,4-2-21-16,2-3 0 15,0-3 3-15,0-8 0 16,0-3 19-16,0-9-22 16,0-2-6-16,2-2-1 15,-2-3-15-15,6 0 22 16,-4 0 0-16,2-6 1 15,5-10-8-15,-1-4 2 16,2-2 5-16,3 1-2 0,0 2 14 16,-1 1 20-1,1 5 11-15,1 5 0 0,-8 2 13 16,0 5-41 0,-1 1 0-16,-3 0-2 0,3 0-9 15,0 0-7-15,1 3 3 16,3 11 0-16,-1 2-1 15,2 1 1-15,-4-4 0 16,3-3 3-16,-5-4 9 16,4-1-12-16,-4-5 1 15,5 0-1-15,7 0 21 16,-1-7-21-16,7-10 0 16,1-7 0-16,-1-7 8 15,0-1-14-15,-1-2 6 16,-6-2 0-16,-4 4-4 0,-4 4 4 15,-7 8 0-15,0 6 7 16,0 6 0-16,0 5-7 16,0 3 0-16,0 0 2 15,0 0-12-15,-7 5 4 16,-7 10 4-16,4 6-7 16,3 1-13-16,5 0 14 15,2-2-9-15,0-1-11 16,0 2 21-16,11-3-40 15,2-6-1-15,3 0 33 16,-1-5-54-16,-3-3 38 16,-2 0 27-16,1-3 4 0,1 3 14 15,-1 1 17-15,5 2 19 16,-3 5-14-16,1 5-30 16,-3 0 0-16,-1 4-3 15,0-4-1-15,-4-2 7 16,-1-5-9-16,1-4 0 15,-1-3 6-15,2-3 2 16,-1 0 1-16,5 0 3 16,3 0-11-16,1-17 10 15,1-1-11-15,-1-6 0 16,-1-6 0-16,-3-1-1 16,-4-1 0-16,-1 3 1 15,-4 4 0-15,1 7 13 16,0 6-6-16,-1 9 6 15,-2 3 14-15,0 0-24 0,0 0-6 16,2 0 3-16,0 9 0 16,0 8-9-16,0 4 9 15,-2-1 0-15,2-5-5 16,-2-6 4-16,0-3-25 16,0-3-47-16,0-3-108 15,0 0-53-15,0-16-195 16</inkml:trace>
  <inkml:trace contextRef="#ctx0" brushRef="#br0" timeOffset="84582.88">18276 3921 916 0,'0'0'97'0,"0"0"-59"15,0 0-38-15,0 0-14 16,0 0-40-16,0 0-121 15,-22 71-80-15,33-38-150 16</inkml:trace>
  <inkml:trace contextRef="#ctx0" brushRef="#br0" timeOffset="85330.65">18621 4287 63 0,'0'0'153'0,"0"0"-103"0,0 0-31 16,0 0-4-16,0 0 62 15,0 0 4-15,-35-46 42 16,28 38-24-16,1 1-14 16,2 6 43-16,-1 1-81 15,-2 0-29-15,0 6-16 16,-1 13 7-16,-4 8 8 15,3 1 9-15,3 2-20 16,2-4 12-16,1 1-18 16,3-3 2-16,0-9 8 15,0-1-3-15,0-7-9 16,0-6 2-16,0-1-7 0,0 0 7 16,11-14 0-16,0-9 4 15,3-3-11-15,1 5 7 16,-3 3 0-16,1 6 3 15,-1 5 20-15,0 2 52 16,5 5-22-16,0 0-24 16,3 0-3-16,3 5-23 15,-2 6 5-15,2 1-8 16,-1 0 3-16,-4-4 9 16,-4-2-11-16,-6-2-1 15,-3-4 0-15,3 0-20 16,2 0 17-16,-4-2-12 15,5-14-33-15,-3-8 0 0,0-2-7 16,-1-3 31-16,-3-6 12 16,-2-3 12-16,-2-5 17 15,0-4 29-15,0-1 4 16,0 0 22-16,0 13-33 16,0 9 4-16,0 15 2 15,0 4-36-15,0 7 16 16,0 0-25-16,0 0-11 15,4 4 5-15,4 25-6 16,-2 10 12-16,1 9 0 16,1 4 9-16,-2 3-9 15,0-2 0-15,1-2 0 0,-3-5 2 16,-2-6-1 0,2-8-2-16,2-6-8 0,-6-8-37 15,2-8-11-15,-2-6-42 16,0-4-78-16,0 0 38 15,0-7-17-15,0-19-398 16</inkml:trace>
  <inkml:trace contextRef="#ctx0" brushRef="#br0" timeOffset="85513.53">18887 4255 184 0,'0'0'414'0,"0"0"-129"16,0 0-69-16,0 0-92 15,0 0-33-15,0 0-42 16,6-24-20-16,13 18-3 0,-1-1-23 15,3 2-3-15,0 1 0 16,-1 2-8-16,2 2-12 16,0 0-25-16,3-2-37 15,0 2-64-15,2 0-110 16,-4-2-226-16</inkml:trace>
  <inkml:trace contextRef="#ctx0" brushRef="#br0" timeOffset="85930.58">19208 4200 79 0,'0'0'329'15,"0"0"-127"-15,0 0-66 16,0 0-17-16,0 0-24 16,0 0-34-16,36 9-43 0,-21-3 17 15,-1 0-26-15,3-2 5 16,-3-3-8-16,1 4 3 16,-3-5-9-16,-1 0 0 15,3 0 2-15,-4 0 16 16,1 0-16-16,3-5 1 15,-1-4-3-15,-3-3-2 16,-2-2 2-16,-1-2 8 16,-5 0 5-16,-2 2 30 15,0-2-23-15,0 5-7 16,-4 2-13-16,-15 5-12 16,-2 4 8-16,-4 0-5 15,-2 0 5-15,3 16-8 16,-1 8 8-16,3 6 4 0,4 6 3 15,3 2 4-15,5 2 13 16,8 1 10-16,2-8-12 16,0-5 15-16,27-7-31 15,11-12 9-15,9-9 15 16,5 0-22-16,-2-12-4 16,-5-14-40-16,-7-2-47 15,-11 1-56-15,-5 4-139 16,-13 7-279-16</inkml:trace>
  <inkml:trace contextRef="#ctx0" brushRef="#br0" timeOffset="87056.1">18081 4650 116 0,'0'0'121'0,"0"0"-76"15,0 0 18-15,0 0 85 16,0 0-8-16,0 0-13 16,-25-10-17-16,25 10-8 15,0-2-31-15,-2 2-26 16,2 0 12-16,0 0-17 0,0 0-12 15,0-2 19-15,0 2-28 16,0 0 5-16,0 0 1 16,0 0-24-16,0 0 12 15,0 0-13-15,0 0-4 16,0 23-3-16,-2 14 3 16,-4 21 4-16,2 12 9 15,4 10-2-15,0 11-7 16,0-1 0-16,0-4 2 15,0-12 5-15,0-14-5 16,0-9-2-16,0-12 0 16,0-13 1-16,0-6-5 15,0-11 4-15,-2-6 0 0,0 2-10 16,-3-5 10-16,3 0 0 16,-2 0 0-16,-3 0-1 15,-2 0-3-15,-2-8 4 16,-2-10 0-16,-3-5 4 15,1-3 1-15,1 1-5 16,1 3 0-16,1 2 5 16,6 4-5-16,-1 4 1 15,5 3 4-15,0 8 5 16,2-2-6-16,0 3-4 16,0 0 0-16,0 0-17 15,0 0 16-15,4 7-8 0,14 9 9 16,4 3 6-16,5 0 1 15,2-4-7-15,-4 0 0 16,-6-7 5-16,-7-2-6 16,-4-4 1-16,-1-2 0 15,0 0 13-15,0 0-10 16,2 0-1-16,1-12-2 16,0 0-24-16,1-2-3 15,-3-1-51-15,4 3-134 16,1-1-161-16</inkml:trace>
  <inkml:trace contextRef="#ctx0" brushRef="#br0" timeOffset="87798.69">17046 6324 346 0,'0'0'263'0,"0"0"-164"0,0 0-14 15,0 0-20-15,0 0-17 16,0 0-44-16,-78-29 8 15,51 46-12-15,-2 4 4 16,2 2 0-16,6 2 19 16,2-6-23-16,9 2 17 15,6-5-3-15,4 0-14 16,0 0 14-16,21 0 9 16,6-1-15-16,-3 0 10 15,-1-3-11-15,-10-2-7 0,-7-4 0 16,-6-3 1-16,0 6 3 15,-2 1 4-15,-23 3 10 16,-4-2 26-16,0 1-36 16,-2-2 1-16,2 0-9 15,3-4 9-15,4-2-19 16,8-2 3-16,5-2-51 16,9 0-10-16,0-14-100 15,7-8-110-15,17-2-152 16</inkml:trace>
  <inkml:trace contextRef="#ctx0" brushRef="#br0" timeOffset="88382.5">16957 6505 151 0,'0'0'121'0,"0"0"24"0,0 0-25 16,0 0-12-16,0 0-32 16,0 0-26-16,167-15-9 15,-147 13-12-15,-3 0-20 16,0-1 17-16,-5-4-20 15,0-2 0-15,-3-4 11 16,-3 0-14-16,-1-3 0 16,-3-2 5-16,-2 2-8 15,0 4 15-15,0 0-3 16,0 5 15-16,0 1 19 16,0 5-32-16,0 1 11 15,0 0-16-15,-5 0-3 16,-1 0-12-16,0 7 3 0,1 12 3 15,3 2 6-15,2 4 5 16,0-5 21-16,0 0-18 16,0-2-13-16,13-4 19 15,0-4-12-15,5-4-8 16,0-6 24-16,4 0-23 16,1-10 11-16,-3-17-12 15,2-4-1-15,-4-5 0 16,-2-3-9-16,-3-1 6 15,-5 1-4-15,0-2 11 16,-6 1-3-16,-2 1 0 16,0 8 5-16,0 4 25 15,0 11-9-15,0 6 3 0,0 5 18 16,0 2-38 0,0 2 11-16,0 1-15 0,0 0 8 15,0 0-19-15,0 8 9 16,0 19 2-16,2 10-4 15,0 4 12-15,0 6-8 16,1-5 0-16,-1-2-6 16,2-6-1-16,0-4-77 15,4-7-80-15,1-7-46 16,1-11-152-16</inkml:trace>
  <inkml:trace contextRef="#ctx0" brushRef="#br0" timeOffset="89462.09">17605 6342 586 0,'0'0'173'0,"0"0"-113"15,0 0-11-15,0 0-39 16,0 0 1-16,0 0-9 16,119-23 5-16,-106 16-4 15,-2 2-2-15,-6-7 2 16,-3-3 10-16,-2-1-13 15,0-2 0-15,0 1-1 16,-11 2 2-16,-1 4-7 16,2 6 8-16,0 3-2 0,3 2 8 15,3 0-8-15,-2 0-2 16,-1 4 2-16,0 13 2 16,0 10 42-16,3 4-4 15,2 3 6-15,2-1 1 16,0-3-31-16,0-6 14 15,6-4-14-15,12-6-15 16,2-7 22-16,2-7-21 16,3 0 1-16,4-2-3 15,2-19-48-15,5-2 15 16,-3-5-21-16,-2-2-1 16,-2 4 35-16,-2-1-3 15,-6 5 23-15,-4 4 2 16,-5 4 4-16,-4 5 24 0,-3 4 28 15,-1 3-19-15,-4 2 4 16,0 0-34-16,0 0-9 16,0 0 17-16,0 0-15 15,-2 0 9-15,-13 0-11 16,-1 4 2-16,1 8-8 16,-2 4 6-16,7 6 0 15,-1 2-6-15,6 0 10 16,5 2-4-16,0-1 0 15,0-4 2-15,22-5-16 16,5-5 28-16,2-9-3 16,0-2 1-16,-4 0-7 15,-6-14-6-15,-1-11 1 0,-5-4-20 16,-3-4 14-16,-4-4-4 16,-3 0 10-16,-3-3 3 15,0-1 5-15,0 6-8 16,0 5 19-16,0 10-4 15,0 12 29-15,0 6-13 16,0 2-30-16,0 0-1 16,0 20-3-16,8 6 3 15,2 4 5-15,-2 3-2 16,-1 2 7-16,-3 3-10 16,-2 0 0-16,-2-4 0 15,0-4 7-15,0-6-7 0,0-5 0 16,-4-9 0-16,0-5 1 15,-1-2-1-15,3-3 0 16,2 0 11-16,0 0-4 16,0-11-6-16,0-11-1 15,0-2-9-15,0-2 4 16,5 0-4-16,13 0-8 16,6 3 16-16,2 0-36 15,6 7 28-15,-3 6 8 16,-7 4 1-16,-7 3-10 15,-7 3 10-15,-4 0-11 16,-4 0 7-16,0 0-26 16,0 9 30-16,-4 3 3 0,-10 5 6 15,3 0 11-15,5 1-20 16,3 0 0-16,3 0 5 16,0-2 1-16,9 1-5 15,10-4 3-15,6-1-3 16,4-2-1-16,7-6-23 15,0-4-71-15,4 0-57 16,0-9-173-16</inkml:trace>
  <inkml:trace contextRef="#ctx0" brushRef="#br0" timeOffset="90597.08">19211 5966 67 0,'0'0'214'0,"0"0"-81"16,0 0 54-16,0 0-60 15,0 0-7-15,0 0-9 16,0 0-47-16,-3-77 17 16,8 74-1-16,-3 0-26 15,0 1 11-15,0 2-40 0,-2 0-6 16,0 0 2-16,0 0-14 15,0 0-12-15,0 0 5 16,0 0-10-16,0 0 6 16,0 12-12-16,0 8 16 15,0 2 2-15,0-2 7 16,0-1-9-16,-2-3 0 16,-2-7 1-16,2-1 2 15,2-6-3-15,0 0 0 16,0-2 1-16,0 0 5 15,0 0-8-15,-3 0 2 16,1 0 0-16,2-5 4 16,0-8-4-16,0-1 0 0,0 1-11 15,0-4 12 1,0 2-1-16,0-2 0 0,0 3 0 16,0 2 0-16,0 2 0 15,0 3 0-15,0 2-2 16,0 3 11-16,0 2-9 15,0 0 0-15,0 0 1 16,0 0-6-16,0 0 5 16,0 4-3-16,0 18-10 15,0 10 22-15,0 10-12 16,0 2 3-16,0 7 0 16,0-3 3-16,0-2-3 15,0-8 0-15,0-10-1 16,0-12 9-16,0-8-11 0,0-4 3 15,0-4 0-15,0 0 16 16,15-8-12-16,6-18-2 16,6-4-2-16,4-4-3 15,2-5 2-15,0 0-12 16,5-1-13-16,-2 1 25 16,0 3-19-16,-10 11 5 15,-8 4 13-15,-7 8-23 16,-11 10 23-16,0 3-26 15,0 0-51-15,-11 0 48 16,-16 8 17-16,-4 10 3 16,0 5-5-16,2-3 1 15,6 4 13-15,13-5 0 0,7 1 2 16,3 1 24-16,3-4 11 16,17 3 0-1,5-1-8-15,-2 0-22 0,6 1-10 16,3-8 0-16,-1-1-43 15,2-3-8-15,-2-4-71 16,-2-4-130-16,0 0-191 16</inkml:trace>
  <inkml:trace contextRef="#ctx0" brushRef="#br0" timeOffset="90903.07">19928 5867 499 0,'0'0'248'16,"0"0"-106"-16,0 0-53 16,0 0 4-16,0 0-12 15,0 0-40-15,7-18 7 16,-5 18-16-16,3 0-6 16,1 0 22-16,6 0-45 15,-4 10 18-15,1 10-21 16,0 6 0-16,-2 10-5 15,0 4 5-15,-1 0 0 16,-4 1 2-16,0-6-2 16,1 0-11-16,-3-5-21 0,0-4-32 15,0-8-14 1,0-8-99-16,0-6-49 0,0-4-119 16,0 0-65-16</inkml:trace>
  <inkml:trace contextRef="#ctx0" brushRef="#br0" timeOffset="91360.16">20010 5929 345 0,'0'0'260'0,"0"0"-149"16,0 0-34-16,0 0 6 15,0 0-20-15,0 0-8 16,-82-24 16-16,93 19-32 0,14-4-27 15,4 1-3-15,2 4 0 16,1 2-1-16,-6 2-1 16,-4 0-7-16,-4 9 0 15,-5 12-1-15,-5 6-12 16,-8 2 8-16,0 1 10 16,-12-2 0-16,-19-1 26 15,-5-3-28-15,-6 0 16 16,-1-4-19-16,8-6 0 15,8-6 4-15,10-4 7 16,9-4-10-16,8 0 0 16,0-9 9-16,25-8-10 15,8-3-32-15,8 3 32 0,3 4 0 16,-2 0-4 0,-1 8 4-16,-6 0-2 0,-8 5 4 15,-2 0-4-15,-10 3 2 16,-4 11-3-16,-8 0-2 15,-3 4-14-15,0-2 15 16,-10 1-61-16,-5-2-39 16,4-3-113-16,4-8-237 15</inkml:trace>
  <inkml:trace contextRef="#ctx0" brushRef="#br0" timeOffset="91590.54">20386 6043 736 0,'0'0'221'16,"0"0"-128"0,0 0 5-16,0 0-56 0,0 0-19 15,0 0-23-15,126-23 1 16,-121 23-4-16,-5 0-7 16,0 1-35-16,0 6 16 15,-5-3-41-15,-8 0 34 16,-3-2-29-16,5-1-102 15,-2 3 15-15,2-1-85 16,-3-1 1-16</inkml:trace>
  <inkml:trace contextRef="#ctx0" brushRef="#br0" timeOffset="91953.62">20185 6099 422 0,'0'0'322'16,"0"0"-180"-16,0 0-36 15,0 0-39-15,0 0-42 16,0 0-20-16,114-27 5 0,-91 27-10 15,-7 0 3-15,-3 0-8 16,-5 6 3-16,-6 10-11 16,-2 6 9-16,0 2 8 15,-4-2 9-15,-17-2 12 16,-1 1-9-16,-3-8 4 16,1 0-16-16,-1 0 0 15,1-6-4-15,-1-4-44 16,8-3-15-16,3 0-91 15,7-10-69-15,7-15-255 16</inkml:trace>
  <inkml:trace contextRef="#ctx0" brushRef="#br0" timeOffset="92649.36">20515 6021 482 0,'0'0'293'16,"0"0"-167"-16,0 0-60 15,0 0 0-15,0 0-49 16,0 0-8-16,102-29-9 16,-90 27 8-16,-4-3-8 15,-1 1 3-15,-5-2-1 16,-2-2 5-16,0 0 0 16,0-2 9-16,0-2-16 15,0 2-2-15,-11 3-2 0,1-1 2 16,0 1 2-16,-1 2-12 15,4 5 12-15,2 0-3 16,1 0 3-16,-1 0-22 16,-1 0 17-16,-3 13 0 15,0 8 2-15,-4 4 3 16,4 8 3-16,4 0 34 16,5 2-6-16,0-3-17 15,2-4 4-15,12-8-18 16,1-6 11-16,-1-9-6 15,1-5 3-15,5 0 14 16,3-7 0-16,2-17-19 16,1-5-1-16,-2 0-2 0,-1-3-5 15,-3 1 4-15,0 2-5 16,-6 2 6-16,-4 3-4 16,-3 9-4-16,-7 3 8 15,2 7 18-15,-2 5-12 16,0 0 6-16,0 0-12 15,0 0 0-15,-6 0-4 16,-3 0-1-16,7 2 0 16,2 1 4-16,0 6 1 15,0 2 2-15,6 3 14 16,7 1 4-16,-1 6-7 16,1-1-7-16,-1 4 3 15,-4 0-9-15,1-2 2 0,-7-3 0 16,-2-2-1-16,0-5-1 15,0-2 0-15,-11-3 4 16,-2 0-2-16,-3-3-2 16,3 0-21-16,2-4 10 15,0 0-53-15,6 0-44 16,5-8-25-16,0-8-152 16,0-6-215-16</inkml:trace>
  <inkml:trace contextRef="#ctx0" brushRef="#br0" timeOffset="92990.17">20936 5833 285 0,'0'0'232'0,"0"0"-47"15,0 0-13-15,0 0-40 0,0 0-34 16,0 0-64 0,19-49 0-16,-11 49-31 0,1 12 6 15,3 5 50-15,5 9-39 16,-2 9-6-16,-1 3-4 15,-1 3-5-15,0 1 6 16,-2 1-8-16,0-9 0 16,-4-5 5-16,-2-6-5 15,-3-14-2-15,0-2-1 16,-2-7 6-16,0 0 18 16,4 0 28-16,3 0-9 15,5-16-22-15,5-2-17 0,3-1-4 16,3 2 0-16,1-1-13 15,-2 4-8-15,1 1-24 16,-1 5-23-16,4 2-48 16,1 4-312-16,0-1-313 15</inkml:trace>
  <inkml:trace contextRef="#ctx0" brushRef="#br0" timeOffset="93112.1">21622 6099 602 0,'0'0'295'16,"0"0"-278"-16,0 0-17 16,0 0-154-16,0 0-266 0</inkml:trace>
  <inkml:trace contextRef="#ctx0" brushRef="#br0" timeOffset="96449.02">17717 7587 67 0,'0'0'32'16,"0"0"-28"-16,0 0-4 15,0 0-59-15</inkml:trace>
  <inkml:trace contextRef="#ctx0" brushRef="#br0" timeOffset="96504.98">17209 7557 26 0,'0'0'0'0</inkml:trace>
  <inkml:trace contextRef="#ctx0" brushRef="#br0" timeOffset="97540.5">14123 7997 375 0,'0'0'166'0,"0"0"-120"16,0 0-20-16,0 0-24 0,0 0-2 16,0 0 2-1,-581-39 9-15,558 39 24 0,16 0 28 16,7 0 8-16,19 0 8 16,43 0-23-16,40 0-39 15,48 0 18-15,37 0-27 16,49-1 17-16,36-9-3 15,40 3 0-15,30 6 42 16,23 1-46-16,32 1-17 16,19 21 5-16,33 5 8 15,26 1-14-15,24-2 0 16,13 4 2-16,16-2 38 16,8 2-29-16,-5 7-3 15,-16 2 52-15,-14 6-42 0,-26 1 18 16,-28 2-11-16,-30-2-19 15,-41 1 42-15,-50-1-46 16,-42-3 10-16,-43-5-5 16,-52-3-6-16,-46-5 6 15,-47-7-7-15,-40-6-14 16,-37-6-18-16,-19 2-60 16,-71-1-144-16,-56 0 105 15,-53-5-160-15</inkml:trace>
  <inkml:trace contextRef="#ctx0" brushRef="#br0" timeOffset="98389.89">16085 9365 143 0,'0'0'226'16,"0"0"-60"-16,0 0-25 15,0 0-38-15,0 0 39 16,0 0-57-16,0-81-9 16,0 79-7-16,0 2-41 15,0 0-8-15,0 0-20 16,0 0-7-16,0 18-1 16,0 16 3-16,0 14 5 15,0 9 4-15,0 1 1 16,0 2-5-16,0-4 0 15,0-4 2-15,0-6-7 16,0-5 5-16,0-14-50 16,5-8-33-16,1-10-27 0,4-9-35 15,-2 0-12-15,1-14 12 16,-3-19-145-16</inkml:trace>
  <inkml:trace contextRef="#ctx0" brushRef="#br0" timeOffset="98817.05">16127 9448 250 0,'0'0'172'16,"0"0"-59"-16,0 0 7 16,0 0-58-16,0 0 38 15,0 0-12-15,-48-136-32 16,71 122-35-16,4 0-7 16,4 4-5-16,-4 6 5 15,-2 4-12-15,-2 0 1 16,-8 0-3-16,-1 6-7 0,-6 8 5 15,-3 3-5 1,-5 2 7-16,0 1-4 0,0 1-7 16,-9-3 9-16,-11 1 1 15,2-5-18-15,2-4 3 16,8-3 13-16,8-6-9 16,0 2 11-16,2-2-17 15,29 5 17-15,11 5 1 16,7 4 12-16,1 6 7 15,-13 1-17-15,-5 0 1 16,-15-4 26-16,-12-2-28 16,-5 0 8-16,0 2 7 15,-22-1-6-15,-10 2 42 0,-3-4-32 16,-2-3-17-16,9-5 2 16,8-5-5-16,11-2-42 15,9 0-21-15,0-4-5 16,15-16-184-16,19-6-174 15</inkml:trace>
  <inkml:trace contextRef="#ctx0" brushRef="#br0" timeOffset="99558.98">16578 9485 30 0,'0'0'164'0,"0"0"-37"16,0 0 30-16,0 0 18 15,0 0-73-15,0 0-16 0,20-50-5 16,-18 46-17-16,-2 1 30 15,0 3-21-15,0 0-25 16,0 0-8-16,0 0-28 16,0 0-9-16,0 0-6 15,0 0-5-15,0 4-7 16,0 17 13-16,0 2 4 16,0 4-3-16,0-3 1 15,2 0-3-15,7-2 3 16,3-2 0-16,-1-6 0 15,-1-4-8-15,0-5 20 16,1-5-12-16,-1 0 1 16,7 0 4-16,-2-17 10 15,3-5-14-15,-3-6 3 0,3-2-8 16,-5-1-2-16,-1 2 6 16,-1 7 0-16,-7 2 0 15,1 10-1-15,-2 3 3 16,-1 3-2-16,-2 4 12 15,0 0-9-15,0 0-4 16,0 0 1-16,0 0-11 16,0 0 8-16,0 0-13 15,0 11 4-15,0 11 12 16,0 1 6-16,0 4 1 16,2-6-7-16,6 2 0 15,3-5-2-15,3-4 2 16,-3-2 0-16,5-7 7 0,-5 0-4 15,3-5 4 1,1 0-1-16,5 0-5 0,0-5 11 16,0-12-10-16,5-1-2 15,-8-5 8-15,3-3-2 16,-1-1-8-16,-6-4 2 16,0 4-2-16,-4 3 2 15,-5 6 0-15,1 7 12 16,-5 6 13-16,0 5-15 15,0 0 7-15,0 0-17 16,2 0-13-16,0 0 8 0,2 16-9 16,4 9 14-1,-4 4 1-15,-2-4 6 0,0 0-7 16,1-6 0-16,-3-3-33 16,2-9-41-16,-2-3-112 15,2-4-51-15,2 0-66 16,-2-9 6-16</inkml:trace>
  <inkml:trace contextRef="#ctx0" brushRef="#br0" timeOffset="99695.9">17135 9080 97 0,'0'0'173'16,"0"0"-78"-16,0 0-30 15,0 0-46-15,0 0-19 0,0 0-120 16,-42-87-28-16,39 87-33 15</inkml:trace>
  <inkml:trace contextRef="#ctx0" brushRef="#br0" timeOffset="99986.73">17298 9090 301 0,'0'-17'263'15,"0"8"-104"-15,2 5-35 16,-2 1-32-16,2 2-1 16,-2 1-29-16,2 0-54 15,-2 0-8-15,3 0-8 16,3 13-4-16,-2 17 11 0,4 9 2 16,-6 5 0-16,2 4 15 15,1 0-13-15,-3 0 1 16,0-2-4-16,-2-4-4 15,0-3 1-15,0-7-69 16,0-9-26-16,0-6-86 16,6-11-91-16,10-6-63 15</inkml:trace>
  <inkml:trace contextRef="#ctx0" brushRef="#br0" timeOffset="100505.07">17681 9400 88 0,'0'0'197'15,"0"0"-62"-15,0 0-18 16,0 0-12-16,0 0-16 16,0 0 1-16,27-42-22 15,-27 38-33-15,0 1 6 16,0-4-34-16,-5 2-7 16,-10-4 21-16,-3 1-21 15,-5 5 4-15,2 0-4 16,-2 3 0-16,1 0 0 15,4 6 0-15,0 11 0 16,2 2 9-16,5 4-1 16,5-2-4-16,4 0-2 15,2-5 3-15,0-5-3 0,2-1 11 16,13-3 2-16,1-7 25 16,1 0-16-16,4 0 0 15,-1-12-10-15,-1-11-9 16,2-5 12-16,-3-2-15 15,-3-2-1-15,-3-3 8 16,-6-2-7-16,-3 2 4 16,-3-4-6-16,0 3 4 15,0 7-1-15,0 6 0 16,0 11-2-16,0 6 21 16,0 6-21-16,0 0 2 15,0 0-3-15,0 0-16 0,0 6 8 16,0 22-6-16,0 14 14 15,0 7 1-15,6 4 6 16,3-2-14-16,5-2-11 16,3-3-92-16,10-5-10 15,4-11-63-15,10-12-161 16</inkml:trace>
  <inkml:trace contextRef="#ctx0" brushRef="#br0" timeOffset="100938.86">18399 9334 91 0,'0'0'200'0,"0"0"-26"16,0 0-59-16,0 0-2 0,0 0-35 16,0 0 20-16,0-66-65 15,0 64 11-15,-4 0-16 16,-7 2-21-16,-3 0-3 15,-7 0 2-15,2 14-6 16,-4 6 2-16,3 1 0 16,5 2 15-16,4 0-14 15,6 0 1-15,3 0 9 16,2-6-13-16,0-2 8 16,0-8-8-16,0-2 2 15,2-5 2-15,5 0 4 16,4-7 7-16,2-9 2 0,-1-3-16 15,3-2 6-15,-1 1-7 16,1 2 0-16,-1 4-4 16,1 6 4-16,1 2 0 15,-1 4 0-15,1 2 3 16,-1 0-7-16,-1 8 0 16,1 14 0-16,-1 2 0 15,-1 2-35-15,3 1-82 16,-1-8-120-16,8-4-77 15</inkml:trace>
  <inkml:trace contextRef="#ctx0" brushRef="#br0" timeOffset="101606.74">18839 9319 318 0,'0'0'283'15,"0"0"-120"-15,0 0-38 16,0 0-37-16,0 0-4 15,0 0-25-15,50-77-31 16,-50 77-5-16,2 0-23 16,0 0 0-16,6 0-4 15,1 7 5-15,-1 5-1 16,4 8 0-16,-1-1 4 16,-1 0-3-16,2 4-1 15,-3-5 0-15,-3-4 3 0,-1-3 3 16,-3-8-7-16,-2-1 1 15,2-2 0-15,5 0 12 16,4-2-4-16,3-14-7 16,1-5-1-16,-2-2 5 15,-1 5-6-15,1 1 1 16,-1 6 0-16,1 3-2 16,-3 4 2-16,4 4 0 15,-3 0-5-15,3 0 5 16,-3 12 0-16,5 11-5 15,-5 0 5-15,-3 3 3 16,2-2-3-16,-4 0 1 16,1-5 3-16,-3-4 1 0,-2-7-5 15,-2-4 0-15,0-2 1 16,0-2-2-16,5 0 4 16,2 0 2-16,6-15-5 15,3-7-20-15,1-3 10 16,4 4-6-16,-4 0 11 15,1 1 3-15,3 6 2 16,-6 2 0-16,1 2 23 16,-5 8 2-16,-5 0-5 15,4 2-15-15,-4 0-1 16,3 16 1-16,-1 10 6 16,2 6 6-16,-1-2 0 0,-3-2-16 15,-2-3 3-15,1-10-4 16,-2-4-4-16,-3-6-7 15,2 0-45-15,0-3-53 16,5-2-58-16,6 0-91 16,7-7-123-16</inkml:trace>
  <inkml:trace contextRef="#ctx0" brushRef="#br0" timeOffset="102903.06">19725 9305 261 0,'0'0'274'16,"0"0"-53"-16,0 0-52 15,0 0-35-15,0 0-19 16,0 0-63-16,63-65-49 16,-63 65-3-16,-4 12-4 15,-13 10 4-15,0 2 2 0,3 0-2 16,8 0 0-16,1-3 1 16,5-2 4-16,0-3-6 15,0-2 1-15,0-2 0 16,9-5-1-16,5-2 1 15,1-5 0-15,1 0-2 16,1-4 4-16,2-16-4 16,-8-4-3-16,-5-3-12 15,-6-2 17-15,0 0-11 16,0 3 11-16,-13 3 10 0,-3 7-7 16,-1 9 6-1,-4 2-9-15,-3 5 5 0,-3 0-11 16,5 5-12-16,4 9-54 15,11 3-49-15,7-1-15 16,0-5-106-16,25 1 49 16,8-10 2-16,9-2 67 15,4 0 80-15,0 0 22 16,3-5 22-16,-2-4 5 16,-5 0 8-16,-6-3 54 15,-7 1 47-15,-6-1 15 16,-10 1 2-16,-5 1 4 15,-6 0-32-15,-2-2-18 16,0 0-26-16,0 0-22 16,0-1-11-16,0 6 5 15,0 1-22-15,0 2 4 16,0 4 2-16,0 0-13 0,0 0-2 16,0 0-1-16,-2 0-13 15,-2 0 10-15,2 10 3 16,-3 2 1-16,1 3 5 15,4-1 0-15,0-3-5 16,0-3 0-16,0-6 1 16,0-2-3-16,0 0 6 15,0 0 0-15,7-10 19 16,3-10-16-16,2-6-4 16,-1-2-2-16,-3-2 0 0,0-2 13 15,-4-3-5 1,1-1 13-16,-5 2 34 0,0 2-40 15,0 9 25-15,0 11-21 16,0 3 4-16,0 9 13 16,0 0-35-16,0 0-2 15,0 0 0-15,0 0-8 16,0 6 2-16,0 18-5 16,0 6 11-16,0 5 5 15,0 2-5-15,2-1 0 16,6 0 0-16,8 1 7 15,2-6-13-15,2-4 6 16,0-5 0-16,-4-8-4 16,0-8-13-16,-3-2 10 15,3-4 7-15,1 0-12 0,1-4 9 16,-1-12 0-16,2-3 3 16,-3-7-2-16,-3 5-5 15,-3-4-2-15,2 2 3 16,-5 0 10-16,-1 9-4 15,-4 7 2-15,-2 3 9 16,0 4 5-16,0 0-16 16,0 0-7-16,0 0 6 15,0 4-17-15,0 10 15 16,0 4 1-16,0 1 2 16,0-1 3-16,0 1-3 15,0-3 0-15,14-4-1 0,4-3 1 16,-2-7-1-16,-1-2-16 15,-1 0 16-15,-4-11-7 16,4-13-7-16,-1-4-13 16,-2-6 16-16,1-3 6 15,-6-5 6-15,-1-4 0 16,-1-2 6-16,-2 1 27 16,3 10-27-16,-2 14 17 15,-1 10 12-15,0 11-21 16,0 2-6-16,-2 0-8 15,0 22-7-15,2 12-1 16,2 10 8-16,-1 1 0 16,-1 4-1-16,-2 1 7 0,2-1-12 15,0 1-30 1,2-3-43-16,8-6-62 0,5-7-152 16,8-12-40-16</inkml:trace>
  <inkml:trace contextRef="#ctx0" brushRef="#br0" timeOffset="103586.24">15735 10377 446 0,'0'0'248'0,"0"0"-140"15,0 0-42-15,0 0-10 16,0 0 37-16,0 0-93 16,355-70 10-16,-106 50-1 15,56-4 25-15,50 5-14 16,48 4 1-16,30 1-21 0,4 6 0 15,-18 6 3-15,-32 2 2 16,-32 0-5-16,-31 0 0 16,-30 0 2-16,-42 0 62 15,-47 2-54-15,-47-2 0 16,-40 0 13-16,-36 0-4 16,-26-11 4-16,-23-3-12 15,-12 0-5-15,-13 2 1 16,-8 3-7-16,0 2-42 15,-26 7-109-15,-27 0-117 16,-15 0-219-16</inkml:trace>
  <inkml:trace contextRef="#ctx0" brushRef="#br0" timeOffset="107471.01">13156 11633 255 0,'0'0'199'15,"0"0"-159"-15,0 0 1 16,0 0 52-16,0 0 17 15,0 0-55-15,0 0-11 16,-18-25 6-16,16 13 9 16,0-2 2-16,-2-2-2 15,1 0-41-15,3-2 29 16,-3-3-28-16,3 0-8 16,0-1 38-16,0-4-47 15,0 2 9-15,0 2-4 0,0 4 2 16,0 4 3-16,0 4-12 15,0 6 3-15,0 0 11 16,0 4-6-16,0 0-8 16,0 0 0-16,0 4-18 15,0 25 17-15,0 15-3 16,0 13 4-16,0 6-1 16,0-2 8-16,-6-1-7 15,-3 1 1-15,3-7 7 16,-2-7 1-16,4-8-9 15,0-11 0-15,4-10 23 16,0-11-18-16,0-2 6 16,0-5 19-16,20 0-22 15,18 0 39-15,11-8-43 0,6-6-2 16,1 2 5-16,-2 0-1 16,-3-2-7-16,-4 2 1 15,-7-5-43-15,-6 6 36 16,-10-5-30-16,-6 2-19 15,-8 0-53-15,2-2-127 16,-3-3-86-16,-3-3-287 16</inkml:trace>
  <inkml:trace contextRef="#ctx0" brushRef="#br0" timeOffset="107740.86">13653 11458 111 0,'0'0'556'0,"0"0"-396"0,0 0-27 15,0 0-50 1,0 0 11-16,0 0-21 0,-40-85-51 16,40 85 2-16,0 0-24 15,0 0 0-15,0 0-10 16,0 25 7-16,0 13 3 16,5 8 4-16,-3 6 8 15,-2 3-14-15,0 0 2 16,0-3 0-16,0-1-6 15,0-5-9-15,0-10-71 16,0-5-34-16,0-8-59 16,0-11-37-16,0-10-118 15,0-2 33-15</inkml:trace>
  <inkml:trace contextRef="#ctx0" brushRef="#br0" timeOffset="108145.78">13618 11508 475 0,'0'0'175'16,"0"0"-76"-16,0 0 3 16,0 0-42-16,0 0 11 15,0 0-8-15,15-154-55 16,5 139 16-16,5 1 13 16,-3 4-17-16,-2 6 21 15,0 4-30-15,-5 0-7 0,2 0 1 16,-7 0-2-16,-1 0-3 15,-5 7 0-15,-4 3-14 16,0-1 5-16,0 8 9 16,0 2 0-16,-17 6 8 15,-10 3-5-15,-6 0 7 16,-5 3-10-16,-3-6 11 16,6-1-8-16,6-8 0 15,9-6-1-15,11-4 29 16,9 4-26-16,0 6 3 15,12 6 18-15,19 8-15 16,6 5 10-16,1 3-21 16,5 6 0-16,-3 2-6 15,-3 4-5-15,-1-2-59 16,-7-6-116-16,-6-13-143 0,-5-12-281 16</inkml:trace>
  <inkml:trace contextRef="#ctx0" brushRef="#br0" timeOffset="108359.17">14075 11809 623 0,'0'0'189'0,"0"0"-66"16,0 0-68-16,0 0-22 0,0 0-28 15,0 0-5-15,33 30 0 16,-33 6 0-16,0 7 6 15,-10-4-16-15,0 0-34 16,3-10-89-16,5-8-128 16,2-13-276-16</inkml:trace>
  <inkml:trace contextRef="#ctx0" brushRef="#br0" timeOffset="108739.02">14906 11273 422 0,'0'0'194'15,"0"0"-111"-15,0 0-12 16,0 0-15-16,0 0 34 15,0 0-27-15,-34-30-28 16,34 30 15-16,0 0-16 16,0 0 34-16,0 0-21 15,0 0-47-15,0 24 10 16,0 20-6-16,0 17 9 16,0 4 10-16,0 4-14 15,0-6-5-15,0-4-4 0,0-8 3 16,3-9-13-16,-1-9 10 15,-2-11-44-15,0-5-44 16,0-12-81-16,0-5-43 16,0 0-27-16,2-7-194 15</inkml:trace>
  <inkml:trace contextRef="#ctx0" brushRef="#br0" timeOffset="109090.43">14819 11323 527 0,'0'0'193'16,"0"0"-75"-16,0 0-36 0,0 0 10 15,0 0-24-15,0 0-12 16,-36-31 15-16,52 23-69 16,16 3 23-16,5 1-25 15,1 4 5-15,-1 0-10 16,2 9 5-16,1 18 0 15,0 12-6-15,-3 3 12 16,-2 3-6-16,-12-4 0 16,-11-2-17-16,-12-8 15 15,0-1 0-15,-20-4 2 16,-16 0 13-16,-1-4-10 16,-6-1 10-16,7-4-13 0,5-4 8 15,11-6-21 1,11-5 9-16,9-2-50 0,0-2-10 15,6-19-141-15,23-9-180 16,7-7-36-16</inkml:trace>
  <inkml:trace contextRef="#ctx0" brushRef="#br0" timeOffset="109472.66">15307 11226 482 0,'0'0'236'0,"0"0"-72"16,0 0-42-16,0 0-45 16,0 0-11-16,0 0-51 15,98-25 12-15,-57 25 3 0,0 0-25 16,0 0 0-16,-10 0-5 16,-7 0-1-16,-10 0-12 15,-7 0-12-15,-7 0-12 16,0-7 37-16,-3-2-54 15,-15-1 26-15,-3 0 11 16,-4 4 14-16,4 4-7 16,1 2 10-16,7 0 0 15,5 0 1-15,3 4 12 16,3 15-13-16,2 12 39 16,0 9-9-16,0 10 8 15,0 9-27-15,0 3-3 0,4 1-4 16,-1 0 5-16,-1-10-18 15,-2-6-12-15,2-11-99 16,-2-10-61-16,0-14-178 16</inkml:trace>
  <inkml:trace contextRef="#ctx0" brushRef="#br0" timeOffset="110434">15606 11647 391 0,'0'0'259'16,"0"0"-144"-16,0 0 6 15,0 0-52-15,0 0-19 16,0 0-5-16,93-85-34 16,-84 63-5-16,1-4-3 0,-4-10 6 15,-2 0-10-15,1-5 1 16,-5 4 0-16,0 6-4 16,0 5 4-16,0 8 0 15,0 10 55-15,0 2-36 16,0 6 23-16,0 0-30 15,0 0-7-15,0 0-10 16,0 0-4-16,0 0 9 16,0 10-2-16,0 5 13 15,0-1-4-15,0-3-7 16,16-1 5-16,-1-2-1 16,1-1-4-16,-1-6-23 0,-5 2 18 15,-2 1-29-15,-3-2 32 16,-1-1-5-16,-2 3 7 15,2 3-11-15,2 4 9 16,0 10 2-16,1 5 5 16,-3 0-5-16,2 3 23 15,4-3-15-15,3-1-7 16,3-6 20-16,-1-6-20 16,3-3 9-16,-3-8 1 15,-3 0 1-15,-1-2-6 16,-5 0-6-16,4 0 1 15,1 0 6-15,2-14-7 16,1-4 0-16,1-3-2 0,1-8-21 16,-1-3 21-1,-1 0-18-15,-1 0 20 0,-7 1-7 16,0 9 7-16,-6 4 0 16,0 8 11-16,0 2-9 15,0 4 14-15,0 4-16 16,0 0-7-16,0 0 4 15,-10 0-5-15,-3 0 8 16,1 14-6-16,1 4 12 16,5 7-6-16,2 0 6 15,4 8 2-15,0-3 23 16,0-4-30-16,13 0 9 16,7-8 3-16,3-4-3 15,-2-6-10-15,4-6 2 0,-3-2 2 16,-2 0 9-1,0-7-13-15,1-16 0 0,-6 0-1 16,1-2-5-16,-3-5 4 16,-1 2-5-16,0 0 2 15,-3-3-2-15,1 8-6 16,-2 1 13-16,-3 4-11 16,-5 5 18-16,0 9-16 15,0 1 9-15,0 3-2 16,0 0-8-16,0 0-14 15,-11 0 24-15,-3 9-4 16,3 7 10-16,5 6-8 16,1 2 4-16,5 1 2 15,0 0 17-15,0 0-16 0,15-1-5 16,6-1 0-16,0-3 0 16,4-8-40-16,2-1-73 15,4-8-57-15,5-3-154 16,0 0-266-16</inkml:trace>
  <inkml:trace contextRef="#ctx0" brushRef="#br0" timeOffset="110608.9">16841 11450 542 0,'0'0'300'16,"0"0"-174"-16,0 0-79 15,0 0-44-15,0 0 69 0,0 0-44 16,2 118-16-16,-10-78-8 15,-6-1-4 1,1-4-7-16,-1-5-134 0,-1-7-71 16,-1-10-281-16</inkml:trace>
  <inkml:trace contextRef="#ctx0" brushRef="#br0" timeOffset="111115.05">17641 11221 404 0,'0'0'220'16,"0"0"-111"-16,0 0 19 15,0 0-36-15,0 0-18 16,0 0-14-16,-7-20-47 16,23 16 3-16,0-2 6 15,-1 4-16-15,-1 2 10 16,-4 0-16-16,-3 5-7 16,0 18 2-16,-2 6-10 15,-5 2 15-15,0 7 4 16,0-2-4-16,0 1-20 15,0-3-50-15,0-8-4 16,0-6-28-16,0-8-58 16,-2-4-58-16,-3-8-11 0,3 0 6 15</inkml:trace>
  <inkml:trace contextRef="#ctx0" brushRef="#br0" timeOffset="111506.07">17697 11307 19 0,'0'0'180'0,"0"0"-61"15,0 0-3-15,0 0 1 16,0 0-16-16,0 0-14 16,54-154 33-16,-46 146-50 15,5-1-10-15,5 4-51 16,1-1 2-16,2 3 14 16,0-2-25-16,-3 3 7 0,-1 2 3 15,-5 0-4-15,-1 0-12 16,-5 0 5-16,-4 7-10 15,-2 6 9-15,0 5-17 16,-4 4 19-16,-17 3-2 16,-2 1 11-16,-6-1 6 15,0-1-2-15,6-3 4 16,5-6 13-16,9-7-26 16,7-6 6-16,2 2 9 15,0 4-8-15,0 6 11 16,11 11-4-16,5 1-12 15,-1 3 2-15,1 6-8 0,-1 0 0 16,1-3 0-16,5-6-10 16,2-9-79-1,9-11-42-15,2-6-83 0,2 0-195 16</inkml:trace>
  <inkml:trace contextRef="#ctx0" brushRef="#br0" timeOffset="111773.96">18174 11239 351 0,'0'0'236'16,"0"0"-103"-16,0 0-15 15,0 0 4-15,0 0-22 16,0 0-62-16,56-78-8 16,-45 78-19-16,0 0-1 15,0 0-14-15,0 0 4 0,0 10 0 16,-4 10-6-16,2 8 0 15,-7 8 6-15,-2 2 0 16,0 4 7-16,0-4-14 16,0-4 6-16,0-2-71 15,2-7 2-15,3-7-64 16,-3-8-45-16,0-5-75 16,-2-5-65-16</inkml:trace>
  <inkml:trace contextRef="#ctx0" brushRef="#br0" timeOffset="111995.83">18249 11147 61 0,'0'0'494'0,"0"0"-327"16,0 0-42-16,0 0-40 16,0 0 2-16,0 0-42 15,48-40-30-15,-9 30-4 16,1-2-7-16,1 2-4 15,-5-1 0-15,-7 2-26 16,-10 5-34-16,-7 4-63 16,-8 0-24-16,-4 1-102 15,0 18-87-15</inkml:trace>
  <inkml:trace contextRef="#ctx0" brushRef="#br0" timeOffset="112140.06">18283 11281 107 0,'0'0'195'0,"0"0"-6"0,0 0-51 15,0 0-63-15,0 0 37 16,0 0-48-16,12 29-28 16,23-29-36-16,1 0-56 15,1 0-86-15,2 0-79 16,3-3-127-16</inkml:trace>
  <inkml:trace contextRef="#ctx0" brushRef="#br0" timeOffset="112308.07">18778 11307 182 0,'0'0'342'0,"0"0"-156"0,0 0-58 16,0 0-74-1,0 0-47-15,0 0 42 0,5 48-11 16,-5-20-11-16,-10 3-27 16,-1 1 4-16,0 2-4 15,-2-4-57-15,0-4-126 16,1-10-251-16</inkml:trace>
  <inkml:trace contextRef="#ctx0" brushRef="#br0" timeOffset="113336.92">20058 10999 81 0,'0'0'91'16,"0"0"-16"-16,0 0 22 0,0 0 13 15,0 0-19 1,0 0-13-16,15-6-13 0,-15 6 12 15,0-3 25-15,0 3-44 16,0 0-5-16,0-4-12 16,0-1-6-16,0-1-5 15,-7-1-30-15,-6 3-5 16,-5 2-2-16,0 2 4 16,-2 0 2-16,0 0 1 15,-5 10-2-15,4 12 2 16,-4 9 6-16,5 8 5 15,9 7 9-15,7 5-20 0,4 2 15 16,0-2-12-16,15-2 3 16,12-8 3-1,4-4-9-15,4-11 0 0,3-8 26 16,3-10-25-16,-1-8 10 16,-3 0-3-16,-6-5-7 15,-4-12-2-15,-9-7-21 16,-7-2 11-16,-6-4 2 15,-5-5 9-15,0 5-1 16,0 4 4-16,-16 4 6 16,-6 8 15-16,-5 4-15 15,-4 8-6-15,-2 2-3 16,-3 0 7-16,3 0-8 16,8 6 1-16,12-1-3 15,8-4-2-15,5 1 5 0,0 0-31 16,22-2 31-1,14 0 25-15,5 0-10 0,-2 0-15 16,-5-2 0-16,-3-1-2 16,-6 3-4-16,-5 0 2 15,-7 0 1-15,-4 0-12 16,-3 17 9-16,1 12-3 16,-2 3 2-16,-3 6 4 15,0-4 2-15,0 0 1 16,-2-6 0-16,0-4-18 15,0-6-116-15,0-10-104 16,0-8-210-16</inkml:trace>
  <inkml:trace contextRef="#ctx0" brushRef="#br0" timeOffset="113615.76">20461 10971 600 0,'0'0'196'0,"0"0"-80"16,0 0-39-16,0 0 5 15,0 0-39-15,0 0-24 16,27-9-18-16,-16 15 4 16,7 11 30-16,-5 4-19 15,-2 8-7-15,-4 5-9 16,-5 4 7-16,-2 0-7 0,0-3 0 15,0-1-9-15,0-9-54 16,-2-4-39-16,0-9-41 16,2-7-97-16,0-5-153 15</inkml:trace>
  <inkml:trace contextRef="#ctx0" brushRef="#br0" timeOffset="114050.33">20577 11001 251 0,'0'0'204'0,"0"0"-93"15,0 0 18-15,0 0-13 16,0 0-44-16,0 0-58 16,65-41-9-16,-39 41 8 15,-3 0-10-15,-8 0 15 16,-6 0-18-16,-2 15-8 15,-7 0 5-15,0 6-2 16,0 3 5-16,-16 0 12 16,-13-2-9-16,-6 2 10 15,-7-2-8-15,1-2-2 16,10-4 3-16,13-6-6 16,14-8 0-16,4-2 18 15,19 0-10-15,21 0 32 0,10 0-36 16,-3 0 27-16,-5 2 1 15,-7 15-11-15,-8 8-10 16,-9 3-11-16,-11 2 4 16,-7 0 4-16,0 2-8 15,-14-3 0-15,-14-4 6 16,-4-4-3-16,6-8-3 16,6-3-71-16,9-8-71 15,5-2-134-15,6-5-236 16</inkml:trace>
  <inkml:trace contextRef="#ctx0" brushRef="#br0" timeOffset="114656.01">20876 11093 304 0,'0'0'227'0,"0"0"-87"0,0 0 15 15,0 0-41-15,0 0-21 16,0 0-16-16,11-26-40 15,-11 26-22-15,0 0-13 16,0 0-2-16,0 20-3 16,0 8 3-16,0 10 16 15,0 3-8-15,-7 4-3 16,-5 0-4-16,4-6 4 16,-3-11-2-16,5-7-3 0,-2-12 0 15,4-7-5-15,4-2 5 16,0 0 5-16,0-10 7 15,0-17 3 1,0-8-14-16,0-4 1 0,0-4-2 16,0-1 0-16,4 1-3 15,1 4 3-15,2 12 0 16,-3 15 9-16,3 5 5 16,-3 7 30-16,6 0-44 15,2 0 9-15,7 19-9 16,0 6 0-16,2-1 0 15,-1-1 7-15,4 0-5 16,-2-5 1-16,-4-6-3 16,-5-6 2-16,-6-4 3 15,0-2-5-15,2 0 1 0,2-8-1 16,0-13-14-16,2-6 14 16,0 1-7-16,-3 2 6 15,-1 4-4-15,-5 8 5 16,-2 8 0-16,0 4 25 15,4 0-23-15,-2 8-2 16,4 20-14-16,1 11 14 16,3-1-3-16,-6-3 3 15,1-1-2-15,-1-4-3 16,-1-5-67-16,2-4-86 16,-3-9-117-16,3-10-205 15</inkml:trace>
  <inkml:trace contextRef="#ctx0" brushRef="#br0" timeOffset="114890.88">21337 10865 154 0,'0'0'435'0,"0"0"-283"15,0 0 16-15,0 0-125 16,0 0 26-16,0 0 13 15,234 83-16-15,-202-23-64 16,-17 15 4-16,-13 10-10 16,-2 8 5-16,-27 10-2 15,-24 4-16-15,-21-3-134 16,-11-7-74-16,-18-15-259 0</inkml:trace>
  <inkml:trace contextRef="#ctx0" brushRef="#br0" timeOffset="115832.46">12956 11335 315 0,'0'0'179'0,"0"0"-71"16,0 0-48-16,0 0 1 15,0 0 29-15,0 0-6 16,10-88 15-16,-10 88-45 15,0 0-26-15,0 0 8 16,0 0-36-16,-2 0 20 16,-23 14-5-16,-8 21 6 15,-11 20 35-15,-3 26-44 16,5 21-6-16,11 14 15 16,12 7-10-16,19-3-11 0,9-8 0 15,43-12 4 1,24-11-16-16,17-17-12 0,18-13-81 15,17-18-69-15,3-19-247 16</inkml:trace>
  <inkml:trace contextRef="#ctx0" brushRef="#br0" timeOffset="118279.46">15820 13418 73 0,'0'0'59'0,"0"0"-59"15,0 0-3-15,0 0-47 16,0 0 50 0,0 0 15-16,-216-39 65 0,209 39-19 15,1 0-39-15,-2 0-19 16,0 0 1-16,-3 0-4 15,-1 0 2-15,-3 2 38 16,-1-2 17-16,-4 2-10 16,4-2 5-16,1 0 5 15,3 0-9-15,8 0 31 16,2 0-8-16,2 0-21 16,0 0 6-16,0 0-19 0,0 0 13 15,27 0-8-15,17 0-25 16,26 0-8-16,23-8-9 15,23 0 1 1,24-1 10-16,26 0-7 0,27-1-4 16,26 2 0-16,28 3 8 15,16 5-8-15,20 0 0 16,18 0 2-16,14 0-4 16,17 5 6-16,9-2-4 15,6 4 23-15,2-2-18 16,2 0 30-16,-9-1-22 15,-15-1-10-15,-33 2 30 0,-34-1-27 16,-36 0 27-16,-28 0-14 16,-24 2-16-1,-27 0-1-15,-33-1-2 0,-39 2-49 16,-35-2-36-16,-36 0-137 16,-9-5-258-16</inkml:trace>
  <inkml:trace contextRef="#ctx0" brushRef="#br0" timeOffset="120746.15">15766 14191 180 0,'0'0'125'0,"0"0"-97"15,0 0-18-15,0 0 6 16,0 0 6-16,0 0 68 16,0-122 21-16,0 114-31 15,0-1 9-15,0 4-54 16,0 1 6-16,0-1-7 16,-2 4-8-16,0-2 7 0,-1 2-15 15,1-2 0 1,0 3 11-16,2 0-24 0,0 0 8 15,0 0-13-15,0 0 4 16,0 0-11-16,0 0 3 16,-2 0 4-16,-7 18-6 15,0 13 12-15,-4 10-4 16,6 7 0-16,0 10 5 16,7 9 6-16,0 4-5 15,0 9-2-15,0 5 15 16,0 6-18-16,0 1 11 15,5-4-4-15,0-1-8 0,-1-5 16 16,-4 4-12 0,0 4 2-16,2-2 22 0,0-1-27 15,5-7 20-15,-1-4-12 16,2-4-8-16,0-1 17 16,3-3-17-16,-1-2-2 15,0 0 14-15,-3-2-11 16,-3 3 4-16,1-4 1 15,-2 4-6-15,1 3 8 16,0-2-10-16,3-2 1 16,-1-4 8-16,-2-4-4 15,6-3-2-15,-3-6-4 16,-1-10 0-16,0-3-1 16,-2-4 1-16,-2-6 0 15,-2 3 2-15,2-8 3 0,-2-3-6 16,0-4 1-16,0-1 0 15,0-5-5-15,2-3-13 16,0 8-36-16,3 1-75 16,1 0-50-16,4 4-61 15,0-1-156-15</inkml:trace>
  <inkml:trace contextRef="#ctx0" brushRef="#br0" timeOffset="121653.57">15949 16802 465 0,'0'0'162'0,"0"0"-162"15,0 0-7-15,0 0-1 16,0 0 8-16,0 0 14 16,-44-4 36-16,44 4-2 15,0 0-3-15,0 0 2 16,0 0-15-16,0 0 9 16,0 0 17-16,2 0-16 0,16-4 6 15,6-4-40 1,10 1-7-16,4 0 14 0,4-2-15 15,3 8 0-15,-3-3 2 16,0-1 3-16,-4 5-5 16,0 0 0-16,2 0 2 15,3 0-2-15,5-4 0 16,8 0 0-16,6-1 1 16,7 1 8-16,5-1-9 15,6 5 0-15,11 0 1 16,8-3 8-16,6 3-9 15,-2 0 0-15,-1-2 0 16,-4 2 4-16,2 0-4 16,1 0 0-16,1-3 1 0,1-2-2 15,1 1 1-15,4-5 0 16,0-1-4-16,4 2 11 16,-7-2-7-16,2 3 0 15,-5-4 4-15,-2-1-4 16,1 6 0-16,-1-6 0 15,-6 7-3-15,-3-4 7 16,-4-1-4-16,-2 3 0 16,4-4 0-16,-2 3 0 15,0 0 0-15,-3 3 0 16,1-4-3-16,-6 6 9 16,-2-4-6-16,0 3 0 15,-6 1 0-15,0-6 6 0,1 3-6 16,-1-2 0-16,3-1 17 15,3 0-11-15,10-1 12 16,5 2-3-16,5 0-11 16,3 2 22-16,-1-2-26 15,-1 4 0-15,2-6 7 16,3 6 1-16,10-6-8 16,5 2 0-16,7 0 3 15,10-3 14-15,2 4-10 16,4 0 6-16,0 4 24 15,1-1-35-15,3-1 16 16,0 2-1-16,-9-3-16 0,-6 2 22 16,-22 4-22-16,-12 0-2 15,-22 0 1-15,-26 0-1 16,-29 0-47-16,-19 0-117 16,-52-9-287-16</inkml:trace>
  <inkml:trace contextRef="#ctx0" brushRef="#br0" timeOffset="123152.79">15826 16798 39 0,'0'0'28'0,"0"0"8"16,0 0 43-16,0 0 28 15,0 0-7-15,0 0-3 16,-2 0-16-16,2 0-2 16,12-4-37-16,7-6-24 0,8-2 29 15,4-2-13-15,12-4-4 16,8-4 29-16,7-5-36 15,6-1 10-15,6-2 5 16,1 2-28-16,2-2 7 16,1 2-3-16,-3-2-9 15,1 4 16-15,-3 2-12 16,4-2 2-16,1 0 2 16,6-2-12-16,3-8 8 15,4 1-8-15,-2-9-1 16,-1 2 17-16,-1-6-16 15,-1 4 1-15,1 2 8 0,-1 2-8 16,1 1 7-16,-3 2-1 16,2-3-4-16,3-5 18 15,2-2-2-15,2-4 13 16,0-1-6-16,5 2-21 16,-3-3 14-16,1 7-9 15,1-3-6-15,3 4 14 16,3 5-18-16,-1-4 7 15,-3 9-4-15,-3-6 1 16,-3 1-6-16,2 0 1 16,3-1 0-16,2-3 2 15,4-1-1-15,5-4-1 16,-3-3 0-16,6-3 2 16,-2 2-3-16,1-1 1 15,0-3 0-15,0 6 3 16,-4 2 3-16,-2-1-1 15,-1 2 0-15,-5 4-5 0,1-2 5 16,-7 4-5-16,-2 4 0 16,3-2 4-16,1 3 3 15,2-2-9-15,5-5 2 16,-2 3 0-16,1 1 0 16,-6 2 1-16,-7 4 1 15,-3 4 12-15,-6 0-12 16,-5 2 6-16,-8 0-5 15,-8 2-3-15,-8 1 12 16,-8 7-12-16,-11 2 0 0,-11 8 1 16,-6 2 0-1,-10 2-2-15,0 4-38 0,-35 2-65 16,-52 25-66-16,-44 16-59 16,-43 10-160-16</inkml:trace>
  <inkml:trace contextRef="#ctx0" brushRef="#br0" timeOffset="125890.31">15886 16837 34 0,'0'0'128'16,"0"0"-49"-16,0 0-18 0,0 0 67 15,0 0-61-15,0 0 12 16,-27-39-11-16,23 25-20 15,0-3 20-15,0-1-2 16,-1 0-16-16,1-4 3 16,0 0-23-16,0-2-17 15,2-6 22-15,2-2-26 16,0-8 7-16,0-4-2 16,0-4-14-16,0-6 9 15,0-5-5-15,0-9 1 16,8-6 13-16,5 2-5 15,7 0 11-15,-3 10 7 16,4 4-20-16,-5 5 19 0,-1 7-25 16,-4-3-4-16,3 5 7 15,-1 3-3-15,-2-3-5 16,2-1 0-16,-2 4 2 16,3-1-5-16,-3-3 3 15,5 3 0-15,-3-1 8 16,1 2-5-16,-3 4 4 15,-3 4 4-15,2 8-10 16,-4 4 14-16,1-1-15 16,-1 4 0-16,2-5 9 15,-2 0-4-15,3-4-5 16,-1-3 0-16,4-2 2 16,1-2 1-16,5-4-3 15,2 0 0-15,2-5 10 16,5 0-6-16,2-7 0 0,0-3-4 15,0-1 6-15,0 0-8 16,-2-2 2-16,2 2 0 16,-2 4 4-16,1-2 3 15,-1 10-7-15,-2 2 5 16,-1 3 2-16,-1 8-5 16,-2-3-2-16,4 1 0 15,2 3 1-15,-2-2 6 16,-1 1-7-16,3 4 0 15,-1-6 9-15,3 1-13 16,2 0 4-16,-2 1 0 0,6 0 4 16,-2-1 1-16,-2 2-5 15,3 3 0-15,-3-4 1 16,-2 3-1-16,-2 2 0 16,-6 2 6-16,4 0 8 15,0 2-6-15,4-2-8 16,0-1 0-16,4 3 5 15,0-1-10-15,5-1 5 16,5 2 0-16,-3-1 0 16,5 5 8-16,-5 0-8 15,-1 2 0-15,-1 4 3 16,-4 0-10-16,2 0 7 16,4 3 0-16,2-4-2 0,3 1 11 15,3 0-9-15,2-2 0 16,1-3 6-16,1 1-10 15,-2 2 4-15,0-1 0 16,-2 3 9-16,2 1 2 16,1 0-11-16,0 1 0 15,-2 2 4-15,-5 0-7 16,-1 0 3-16,-1 2 0 16,-1-3 0-16,3 2 8 15,-2-2-8-15,3 0 0 16,-1 0 2-16,2 2-5 15,-4 1 3-15,0 0 0 16,0 0 0-16,0 0 8 16,1-2-8-16,1-1 0 0,4 6 2 15,-2-3-9-15,8 2 7 16,-1-3 0-16,1 2-2 16,-1-3 12-16,-4 3-11 15,-1-1 1-15,-6 3 0 16,-3-2-3-16,4 2 3 15,4 1 0-15,0 0 0 16,7 0 9-16,3 0-9 16,3 0 0-16,8-4 1 15,-4 4-4-15,5-3 3 16,-7 3 0-16,1-1 0 16,-10 1 8-16,-1 0-9 15,-6 0 1-15,1 0 0 0,2 0-3 16,0 0 3-1,-1 0 0-15,0 0 0 0,6 0 8 16,0 0-14-16,-2 0 6 16,2 5 0-16,-5 2-5 15,0 3 5-15,-2-3 0 16,-3 2-2-16,-1-2 10 16,-3 0-12-16,-2-1 4 15,0-1 0-15,-2 4 0 16,1-3 0-16,1 2 0 15,3 2-3-15,-1-2 10 16,-1 0-10-16,2 0 3 0,-5-2 0 16,-1 1-1-16,-1 0 1 15,1 0 0-15,1-2-1 16,2 5 8-16,-2-4-11 16,-1 2 4-16,-4 0 0 15,1-1 1-15,-3-2-1 16,-3 1 0-16,-1-3-2 15,-5 6 7-15,0-3-9 16,-2 2 4-16,-1 1 0 16,0-2-1-16,2 1 1 15,-1 3 0-15,5-2-1 16,0 2 9-16,2-1-14 16,4-3 6-16,-2 2 0 0,-4-2 3 15,-3-1-3 1,-1 1 0-16,-5-2-2 0,-3 2 6 15,0-2-8-15,-4 2 4 16,4 2 0-16,-2 1-2 16,3-2 2-16,1 3 0 15,-3-3-1-15,0-3 7 16,-1 2-12-16,-3-3 6 16,-2-1 0-16,-2-3 3 15,2 0-3-15,-4 0 0 16,0 0-1-16,0 0 5 15,0 0-9-15,0 0 5 16,0 0 0-16,0 0 0 16,0 0 0-16,0 0 0 0,0 0 0 15,0 0 2-15,0 0-8 16,0 0-4-16,0 0 0 16,0 0 10-16,0 0-23 15,0 0 14-15,0 2 8 16,0-2-10-16,0 0 8 15,0 3 1-15,4-3 2 16,-4 2 3-16,2 0-3 16,-2-2-29-16,0 2-34 15,0 3-111-15,0 4-92 16,-22 3 17-16,-7-5-210 16</inkml:trace>
  <inkml:trace contextRef="#ctx0" brushRef="#br0" timeOffset="126594.05">22264 13805 185 0,'0'0'168'16,"0"0"-85"-16,0 0 15 15,0 0-2-15,0 0-26 16,0 0-36-16,-7 0-1 15,7 0 2-15,0 0-7 16,0 0 24-16,0 0 5 16,0 0-12-16,0 0 8 15,0 0-13-15,0 0-8 16,0 0 6-16,0 0-31 16,0 0 5-16,0-3-1 0,0 3-7 15,0 0-2-15,0 0-1 16,0 0-1-16,0 0 9 15,0 0-6-15,0-2 0 16,0-5 7-16,0 4-7 16,0-1-6-16,0 0 2 15,0 1 1-15,0 3-1 16,0 0 0-16,0 0 1 16,0 0-3-16,0 0 7 15,0 0-7-15,0 0 6 16,0 0-3-16,0-5 8 15,0 1-8-15,0 0 0 16,0 0-1-16,0 1 5 16,0 2-2-16,0-1 5 0,0 0-1 15,0 0 2-15,0 2-7 16,0-2-1-16,0 2 0 16,-10 0-5-16,-42 9 1 15,-35 32-3-15,-38 17 7 16,-28 14-3-16,-14 13 3 15,-3 1-47-15,10 4-79 16,19-6-91-16,18-17-304 16</inkml:trace>
  <inkml:trace contextRef="#ctx0" brushRef="#br0" timeOffset="127749.97">15550 13365 70 0,'0'0'73'0,"0"0"-13"16,0 0 6-16,0 0-15 15,0 0 32-15,0 0 3 16,0-54-27-16,0 48 10 16,2 1-17-16,10 0-48 15,-4 1 24-15,1 0-23 16,-5 1 27-16,-2 3 8 15,-2-1-5-15,0 1 28 16,0 0-31-16,0-3 11 0,0 3 9 16,0 0-34-16,0 0 18 15,4-4-14-15,-2 0-11 16,2 0 8-16,-2 1-10 16,0 3-2-16,-2 0 38 15,0 0-43-15,5 14-4 16,1 50-32-16,4 48 34 15,-4 48 50-15,-4 35-38 16,1 11-2-16,1-1-10 16,8-6-10-16,5-21-94 15,8-24-158-15,2-36-282 16</inkml:trace>
  <inkml:trace contextRef="#ctx0" brushRef="#br0" timeOffset="130382.42">17681 13488 12 0,'0'0'75'0,"0"0"-26"15,0 0 4-15,0 0 35 16,0 0-29-16,0 0 14 16,0-26-35-16,3 23 44 15,-3 1-9-15,2 2 5 16,-2 0-43-16,0 0-5 16,0 0-15-16,0 0-12 15,0 0 10-15,0 0-13 16,0 0-2-16,0 0-2 15,0 19 8-15,0 6 30 0,2 3-6 16,0 4-23-16,3 3 18 16,-1 2-5-16,2 2-3 15,1 1 14-15,-2-2-26 16,-3 0 15-16,-2-1 1 16,0-6-12-16,0 3 14 15,0-2-19-15,0 3-1 16,0 2 20-16,0 2-14 15,0 4 10-15,0 3-4 16,-2 5-2-16,-5-1 10 16,2 2-12-16,1-8-2 15,0 1 9-15,-1-5-10 16,3 0 2-16,0-1-1 16,2 0-2-16,0 3 25 15,0-5-24-15,0 2 1 0,0 0 11 16,0-6-15-1,2-1 4-15,3 3-6 0,-1-2 3 16,0 1 2-16,-4 3-2 16,2 3-2-16,1-4 12 15,1 4-11-15,1 1 9 16,2-2-9-16,-1-3-2 16,1-1 7-16,-3-3-8 15,3-1 0-15,-4 1 2 16,-1 2 2-16,-2-2-4 15,0 1 1-15,2 1 0 16,-2-4 12-16,4 6-12 0,0 0 5 16,3-4 3-1,3 3-6-15,-2-3 2 0,1 0-5 16,0-5 0 0,0 4 3-16,-2-5-3 0,-3 2 0 15,-2-2 1-15,2 0 3 16,-1 1-4-16,0 0 0 15,-1 1 0-15,2 2 4 16,0-4-2-16,3 1-2 16,-3 1 4-16,4-6 1 15,-2 4-5-15,-2 2 0 16,3-6 0-16,-5 4 4 16,0-6-4-16,0 4 0 0,-2 5-1 15,0-3 4 1,0 1-4-16,0-1 1 0,0 0 0 15,0-3 1-15,0 0-1 16,0 0 0-16,0-6-1 16,2 2 5-16,2-2-6 15,0 0 2-15,-4 1 0 16,2 0 1-16,0-4-1 16,0 0 0-16,1-2 0 15,-1-2 6-15,0-2-10 16,0-3 4-16,-2 7 0 15,2-5 2-15,0 6-1 0,1 1-1 16,-3-2 2 0,2 1 2-16,1 1-5 0,-1 0 1 15,-2-2 0-15,2 2 2 16,0-2-2-16,0 2 0 16,-2-3 3-16,3-4 2 15,-3-2-6-15,2-5 1 16,-2 0 0-16,0 0 1 15,0 0-1-15,0 0 0 16,0 0 0-16,0 0-5 16,0 0-13-16,0-12-26 15,-7-25-49-15,-11-13-145 16,-5-30-232-16</inkml:trace>
  <inkml:trace contextRef="#ctx0" brushRef="#br0" timeOffset="133187.96">17645 13529 9 0,'0'0'71'0,"0"0"2"16,0 0 24-16,0 0-40 16,0 0 5-16,0 0-56 15,-17-32 35-15,15 28 31 16,2 4-23-16,-2-2-3 16,2 2 7-16,0 0-9 15,0 0 9-15,0 0-35 16,0 0-5-16,0 0 15 15,-4 12-24-15,2 14 59 16,-2 11-19-16,0 12-18 16,-1 8 33-16,3 6-40 0,2 4 4 15,0 3 17-15,0 2-32 16,0 5 19-16,0 3-10 16,0-1-2-16,-4 2 30 15,2-3-35-15,0-4 7 16,-1-4 7-16,3 1-22 15,0-1 23-15,0 0-20 16,0-3 0-16,0-3 15 16,0-2-16-16,0 1-1 15,5-5 6-15,1 3 0 16,1-1-4-16,-1-2-4 16,-2-1 2-16,2-11 8 15,-4 1-9-15,0-6-2 0,0 3 9 16,0 0-7-1,1-2 9-15,-1 2-9 0,2-8 2 16,-2 3 5-16,3-5-4 16,2 5-5-16,-3-4 3 15,5 0 4-15,-3 2-4 16,2-1-2-16,0-2-1 16,3-2 6-16,-2-1-6 15,-2 0 0-15,0-4 0 16,-1 4 5-16,-1-4-7 15,-3 1 2-15,-2 0 0 16,0 2 2-16,0 0 0 0,0 2-2 16,0 1 0-1,0 0 2-15,0-1-2 0,0-2 1 16,0 3 0-16,0-6 4 16,0 0-3-16,0-1-2 15,0-2 0-15,0-4 2 16,0-1-3-16,0-2 1 15,0 1 0-15,0-4 0 16,0 4 4-16,0 0-4 16,0 1 0-16,0-4-1 15,2 3-1-15,1-4 2 16,-3-3 0-16,2-8 1 16,-2 1 3-16,0 1-4 15,0-5 0-15,0 0 2 16,2 0-1-16,-2 0-1 0,0 0 0 15,0 0 9-15,0 0-5 16,0 0-3-16,0-12-1 16,3-2-2-16,-3-9 0 15,0 5 2-15,0-4 0 16,0 0-8-16,0-2 10 16,0-3-2-16,0 2 0 15,0 3-1-15,0 4-1 16,0-1 2-16,0-2 0 15,0-7-2-15,0-6 5 16,8-8-3-16,5-11 0 16,5-14-1-16,3-4-4 0,-4-9 5 15,1-5 0-15,-1-5-6 16,-3 0 2-16,-3 2 4 16,-1 6-3-16,-4 7 1 15,-4 7 0-15,3 1 2 16,-5 0 0-16,0 2-3 15,0 6 4-15,0-8-1 16,0 8 0-16,0 1-9 16,0 0 7-16,0 0 2 15,0 7 0-15,-2-2-5 16,-5 2 8-16,3-2-3 16,-2 2 0-16,0 0-2 15,4-2-2-15,-2 7 4 16,-1 5 0-16,3 2-1 0,-4 6 7 15,0 2-6-15,2 5 0 16,-2 0-1-16,1 6-3 16,3-1 4-16,-2-4 0 15,-4 4 0-15,2-6 4 16,-1 1-4-16,1 0 0 16,2-2-1-16,-2 3-3 15,2 2 4-15,2 3 0 16,2 4 0-16,-5-1 4 15,5 3-4-15,-2 0 0 16,0-4 0-16,2 1-4 0,0-8 4 16,0-3 0-16,0 0-3 15,0-4 6-15,0 0-3 16,0 2 0-16,0-3-3 16,0 8-2-16,0 1 5 15,0 3 0-15,0 1-2 16,0 3 3-16,0-4-1 15,0 1 0-15,0-1-5 16,0-2 0-16,0 2 5 16,0-2 0-16,0 5-4 15,0 4 8-15,0 8-4 16,0 2 0-16,0 2-1 16,0 2-3-16,0 0 4 0,0 0 0 15,0 0-5-15,0 0 8 16,0 0-3-16,0 0 0 15,0 0-3-15,0 0 2 16,0 0 1-16,0 0 0 16,0 0-3-16,0 0 7 15,0 0-4-15,0 0 0 16,0 0-6-16,0 0 2 16,0 0 4-16,0 0 0 15,-2 0-5-15,2 0 10 16,0 0-5-16,-2 0 0 15,2 0-2-15,0 0-2 0,0 0 4 16,0 0 0 0,0 0-2-16,0 0 2 0,-4 9 0 15,-1 8 0-15,-2 12 1 16,0 2-4-16,3 5 3 16,0 4 0-16,4 4-1 15,0 1 6-15,0 3-5 16,0 2 0-16,-5 6 2 15,3 4-2-15,-3 4 0 16,3 2 0-16,0 5 12 16,2 3-5-16,0-2-1 15,0 2-2-15,0 0 6 16,2-4-5-16,7 5 1 16,0-5-4-16,0-4 16 15,-3-2-14-15,-3-7-1 16,-3-3-2-16,0 0 5 15,0-4 1-15,0 2-7 0,0 2 0 16,0-1 17-16,-3-3-15 16,-1 0 2-16,-3-6 0 15,3 0-2-15,-2-2 7 16,1 0-9-16,3 0 2 16,-3 0 13-16,3 4-13 15,-3-1 2-15,3 1 1 16,0 2-5-16,2-4 7 15,0-3-7-15,0 3 0 16,0-5 9-16,0-3-8 0,2 0 3 16,5-9 1-1,-3 1-4-15,3-6 2 0,-4 0-3 16,1 0 0-16,-2 2 3 16,0 2 2-16,-2 6-5 15,0 2 0-15,0 7 2 16,0-6-1-16,2-3-1 15,0-2 1-15,1-7 4 16,1-4-2-16,-2-3-3 16,-2-6 0-16,3 3 2 15,-3-4-5-15,2 1 3 16,-2 6 0-16,3-1 2 16,-1-3 2-16,0 2-4 0,2 0 0 15,-4-4 0-15,2-2-2 16,-2-4 2-16,0 0 0 15,2-4 2-15,-2 0 4 16,0 0-6-16,0 0 0 16,0 0 4-16,0 0-8 15,3 0 4-15,-3 0-13 16,0-18 7-16,0-13-35 16,0-13-12-16,0-9-15 15,-5-16-32-15,-10-10-113 16,-5-2-93-16,-1-12-225 15</inkml:trace>
  <inkml:trace contextRef="#ctx0" brushRef="#br0" timeOffset="133720.12">17797 13834 232 0,'0'0'97'15,"0"0"-71"-15,0 0-16 0,0 0 6 16,0 0 104-16,0 0-57 15,0 172-1-15,-9-87 10 16,1 13-10-16,-4 14 24 16,3 14-29-16,5 8 0 15,4 1 6-15,0-1-28 16,0-5 24-16,17-5-16 16,1-2-18-16,3-7 21 15,-4-9-24-15,-5-8-7 16,-8-7 16-16,-4-1-26 15,0-2 15-15,-2-2-2 16,-12-2-8-16,3-3 18 0,3-12-22 16,2 0 2-16,4-19 8 15,2-12-15-15,-2-10 9 16,2-15-10-16,0-8 4 16,-2-1-6-16,2-4 2 15,0 0-3-15,-2 0-7 16,-3 0-30-16,-5-13-4 15,-7-13-61-15,-7-11-132 16,-7-16-65-16,-9-10-276 16</inkml:trace>
  <inkml:trace contextRef="#ctx0" brushRef="#br0" timeOffset="137333.93">23299 13094 264 0,'0'0'217'16,"0"0"-72"-16,0 0-106 16,0 0-17-16,0 0 6 15,0 0 34-15,0 0-15 16,31 32-12-16,-22-18 3 15,-3 0 23-15,-1-4-28 16,1-2 1-16,-4-1-9 0,1-4-17 16,0-3 8-16,-3 0-5 15,0 0-1-15,0 0 14 16,0 0 1-16,0-10 7 16,2-12-13-16,-2-6-16 15,0-4-5-15,0 2 2 16,0-1 0-16,-8 8-2 15,-2 1 0-15,-1 9 2 16,-1 1 3-16,1 7-1 16,-4 5 7-16,-1 0-9 15,-7 0-5-15,-1 17 5 16,2 9 1-16,-3 11-1 16,7 1 7-16,5 3-4 0,5-2 5 15,6-2-2 1,2-8-6-16,0-3 10 0,4-7-8 15,9-7 3-15,5-7 10 16,-1-5-13-16,4 0 16 16,-1-4-5-16,2-18-3 15,-2-7-2-15,-2-2-5 16,-3 1-3-16,-4 2 12 16,3 0-7-16,-3 0 11 15,1 3-7-15,-2 4-1 16,-1 4 20-16,-1 4-14 15,-4 5 1-15,0 4 5 0,-4 0-17 16,2 4 13 0,-2 0-16-16,0 0 1 0,0 0-3 15,0 12-8-15,0 22 10 16,5 14-5-16,1 15 13 16,1 2-7-16,2 4-1 15,-2 3 2-15,-1-2 4 16,1 2-6-16,-4-4 1 15,-3 0 4-15,0-6 1 16,0-1-7-16,0-5 2 16,-10-8 0-16,1-8 6 15,1-7-7-15,0-9 0 16,4-9-1-16,0-4 8 16,2-6-10-16,-3-2 3 15,3-1 0-15,0-2 3 0,0 0-2 16,0 0-1-1,-6 0 11-15,-5 0-10 0,-5-18 8 16,-6-9-9-16,0-3 0 16,-1-6 6-16,7-5-5 15,5-5-1-15,8-5 3 16,5-7 1-16,0-5-7 16,9-5 3-16,11 0-5 15,5 3-1-15,3-2-25 16,3 3-11-16,4 3-9 15,-2 3-56-15,0 0-176 16,1 0-273-16</inkml:trace>
  <inkml:trace contextRef="#ctx0" brushRef="#br0" timeOffset="139044.41">23731 12927 325 0,'0'0'162'0,"0"0"-117"16,0 0 19-16,0 0 0 15,0 0-6-15,0 0-30 16,0 37-5-16,0-33-4 16,0-1 25-16,2 4 16 0,-2-1-28 15,3-2 1-15,-3 0 2 16,0-2-33-16,0-2 11 15,0 0-13-15,0 0 0 16,0 0 10-16,0 0-7 16,0 0 16-16,0 0 41 15,-5-2-34-15,-4-6-5 16,-2-5-16-16,2 4 13 16,1 3 8-16,0 1-22 15,2 5 10-15,1 0-6 16,-1 0-2-16,0 0-12 15,-4 0 5-15,1 13 1 0,-5 3 3 16,4 6 0-16,-3 8-3 16,1 4 20-16,1 1-20 15,2 6 20-15,2-4-14 16,5-4-4-16,0-1 8 16,2-8-8-16,0-5-2 15,0-6 5-15,0-6 5 16,0-3-10-16,2-3 0 15,5-1 1-15,4 0 23 16,4-14-24-16,8-16 3 16,1-9-3-16,3-10-5 15,-4 2 2-15,-4-2 2 16,-3 8 1-16,-7 10 7 16,-3 9-1-16,-1 8-5 15,-2 9 12-15,-3 2-5 0,0 3-10 16,0 0 2-1,0 0-6-15,0 0 0 0,0 0-4 16,0 12 10-16,0 10-7 16,-10 8 16-16,6 4-10 15,2 4 1-15,2-2 0 16,0 0 8-16,0-5-8 16,0-8 0-16,6-6 1 15,8-6 9-15,-1-4-10 16,-2-6 1-16,1-1 0 15,1 0 15-15,3-10-16 16,1-14 0-16,-1-3-1 0,-1-7-8 16,-1-4 8-16,-5-1-8 15,-5 3 9-15,-2 7-1 16,-2 8 1-16,0 9 0 16,0 4 2-16,2 5 8 15,-2 2-4-15,0 1-6 16,0 0 3-16,0 0-8 15,0 0 1-15,0 16 4 16,0 13-12-16,0 6 19 16,0 2-8-16,0 2 1 15,0-7 0-15,0-1 5 16,0-8-5-16,0-5 0 16,0-4-2-16,0-6 8 15,0-6-6-15,0-2 0 16,0 0 0-16,8 0 18 0,5-5-18 15,5-18 0-15,1-5-1 16,4-2-10-16,-5 0 9 16,-3 2 2-16,1 2 0 15,-3 6 1-15,-2 6-1 16,-3 5 0-16,-4 6 8 16,-2 1 0-16,-2 2-14 15,0 0 6-15,2 5 0 16,2 15-10-16,1 6 10 15,-3 1 0-15,3 1-3 16,0 2 11-16,-1-4-10 16,2-6 2-16,-1-5 0 0,-1-8 2 15,-2-5-1-15,0-2-1 16,1 0 12-16,4-2-2 16,-1-18-20-16,5-9-5 15,3-8-7-15,-1-5 21 16,5-4-41-16,2 0 37 15,0 8-7-15,-4 10 24 16,-1 8-9-16,-6 8 17 16,-4 8 2-16,-1 2 25 15,-4 2-47-15,3 0 0 16,1 7-3-16,0 20 3 16,1 6 0-16,-3 8 0 15,2 1 1-15,-1 0 6 0,2-5-7 16,-1-3 0-16,0-9 0 15,0-6 6-15,-1-7-8 16,-3-7 2-16,2-1 0 16,-2-4 5-16,4 0 1 15,4 0-6-15,2 0 4 16,9-14 6-16,-2-8-12 16,3-4 2-16,3-6 0 15,3-8-10-15,3-4 10 16,5-7 0-16,4 4 0 15,-3 4 4-15,-8 12-4 16,-12 13 1-16,-11 9 2 0,-4 6 27 16,0 3-30-16,0 0 0 15,0 0-1-15,-15 5-6 16,-9 9 6-16,1 1 1 16,8-4 0-16,6 0-3 15,9 3 3-15,0 6 0 16,11 6-2-16,14 6 8 15,2 4-6-15,2 0 0 16,-6-1 0-16,-4-9-4 16,-13-1 5-16,-6-9-1 15,0-2 0-15,-19-3-7 16,-18-10 5-16,-7-1-8 16,-10 0-29-16,1-21-15 0,4-10-208 15,0-10-324 1</inkml:trace>
  <inkml:trace contextRef="#ctx0" brushRef="#br0" timeOffset="139327.01">24293 12680 914 0,'0'0'173'15,"0"0"-161"-15,0 0 18 16,0 0-17-16,0 0 25 15,0 0-32-15,-47 97 0 0,58-97 12 16,-4 0-16 0,2 0 37-16,-5-18-5 0,-1-2-27 15,-3-2 27-15,0 2-29 16,0 6-2-16,-5 4 9 16,-6 5-12-16,0 5-4 15,-7 0 3-15,2 9-77 16,5 14-74-16,6 3-114 15,5-6-344-15</inkml:trace>
  <inkml:trace contextRef="#ctx0" brushRef="#br0" timeOffset="141618.69">25051 12825 106 0,'0'0'252'15,"0"0"-119"-15,0 0-14 16,0 0-58-16,0 0 4 16,0 0-7-16,40 0-24 0,-35 0 38 15,-1 5-16 1,2 7-15-16,1 4 1 0,0 4-38 15,0 3 19-15,-3 3-8 16,0-5-7-16,-1-3-7 16,-1-6-1-16,-2-6 0 15,0-5-2-15,0-1 8 16,0 0 3-16,0 0 17 16,2-17-20-16,0-7-6 15,0-7-20-15,-2-1 15 16,0 1-5-16,0 0 7 15,0 8 3-15,0 6 0 0,0 8 7 16,0 4 8 0,0 5 11-16,0 0-21 0,0 0-5 15,-4 0-24-15,-11 16 24 16,-3 10-6-16,0 4 16 16,0 9 5-16,5-2 13 15,4 8-4-15,4 1 25 16,5 2-42-16,0-6 3 15,2-3-6-15,17-13 6 16,5-5-9-16,8-12 5 16,3-9-5-16,9-3 29 15,6-29-30-15,-4-12 5 16,-3-8-5-16,-8-2 1 16,-6-2-3-16,-8 5 2 15,-4 1 0-15,-5 2 2 0,-6 0 1 16,1 0-3-16,-7 2 0 15,0 6 11-15,0 10-12 16,0 7 1-16,0 9 0 16,0 7 6-16,-5 2 2 15,5 5-8-15,-2 0 0 16,2 0-5-16,0 0-2 16,-4 0 2-16,-6 3 2 15,-1 17-8-15,-5 12 15 16,1 8-4-16,-1 7 0 15,3 6 6-15,5 3-9 16,0 1 3-16,4 1 0 0,2-4 2 16,2-8 4-16,0-10-6 15,0-8 0-15,0-9 5 16,0-12-8-16,0-5 3 16,2-2 0-16,10 0 18 15,5-12-16-15,1-10 6 16,-1-2-8-16,-1 0 7 15,-3 0-11-15,-1-2 4 16,-1 1 0-16,-2 8 0 16,0 4 14-16,-4 9-11 15,-1 4 24-15,0 0-27 16,3 0 10-16,2 18-8 16,4 15-2-16,1 7 19 0,1 2-12 15,-2-2-7-15,3-8 0 16,-5-9 7-16,3-11-24 15,1-7 16-15,1-5-35 16,7 0 22-16,-2-8-33 16,2-18 1-16,4-6-41 15,-3-4-32-15,3 0 45 16,-1 4 18-16,-3 0 56 16,-3 4 13-16,-5 1 7 15,-3 6 42-15,-3 7 7 16,-5 6-6-16,-4 5 4 15,2 3-51-15,-2 0-11 0,0 0-10 16,0 0-15 0,-15 15 20-16,-3 6 0 0,-2 8 9 15,6-2-3-15,4 5-6 16,2-6 0-16,6 1 11 16,2-8-2-16,0-4-9 15,0-5 0-15,0-8-12 16,0-2 8-16,0 0-7 15,10-18 3-15,5-8 7 16,5-4-41-16,-5 5 22 16,-1 8 3-16,-1 7 17 15,-1 3 6-15,-4 4 18 16,3 3-3-16,3 0 22 16,-1 0-39-16,1 2 21 15,1 12-4-15,-1 2-19 0,-1 3 32 16,3 2-32-1,-5-5 0-15,0-4 5 0,-4-6 3 16,-5-3-10-16,0-3 1 16,-2 0 4-16,3 0 17 15,-1-17-22-15,2-7-1 16,2-2-8-16,1-2-14 16,-2 0 18-16,4 1-3 15,-3 1 8-15,1 5-5 16,-1 5 5-16,0 5 0 15,-4 6 20-15,-2 2-18 16,0 3 20-16,2 0-22 0,-2 0 9 16,0 0-18-1,0 0 0-15,0 17 9 0,0 6-15 16,-2 0 18-16,2-4-6 16,0 0-6-16,0-8-5 15,0 0 7-15,6-4-3 16,-1 0 10-16,1 1-12 15,-2 4 16-15,4 0-5 16,3 0 1-16,5 0 0 16,3-4 3-16,1-4-3 15,-2-4 0-15,0 0 6 16,-5-4 4-16,1-16-11 16,-1-4 1-16,1-7 0 0,-4-1 2 15,-3-1-2 1,-5-2 0-16,-2-1-4 0,0 2 15 15,0 2-11-15,0 6 6 16,0 6-6-16,0 6 27 16,0 7-27-16,0 2 0 15,0 3 7-15,0 2-5 16,0 0-4-16,0 2-6 16,0 18 8-16,0 12-7 15,0 6 7-15,8 5 0 16,-4 3-5-16,-2 2 13 15,-2-1-10-15,0 0 2 16,0-7 0-16,0-9-3 16,-11-11 3-16,2-8 0 0,2-10-7 15,5-2 15-15,2 0-8 16,0-7 28-16,0-15-16 16,0-12 5-16,6-2-17 15,23 2 0-15,7 0-3 16,11 2 7-16,2 7-4 15,-2 7 0-15,-7 10-4 16,-9 8-3-16,-9 0-41 16,-8 20-45-16,-5 12-143 15,-9 11-209-15</inkml:trace>
  <inkml:trace contextRef="#ctx0" brushRef="#br0" timeOffset="142240.69">24280 13742 355 0,'0'0'269'0,"0"0"-245"16,0 0-21-16,0 0 19 15,0 0 102-15,0 0-11 16,330-4-51-16,-135 4-30 0,60 0 9 15,53-12-1 1,35-6-5-16,20-1 17 0,-8 3-48 16,-33 2 12-16,-50 2-7 15,-68 6-4-15,-69 1 55 16,-59 0-22-16,-45 1 15 16,-22 3 42-16,-9 1-54 15,0-4 10-15,-4-1-19 16,-17 0-26-16,0 0 10 15,5 3-16-15,7 2-2 16,7 0 1-16,2 0-89 16,-4 0-6-16,-6 0-82 15,-5 0-301-15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7T05:27:44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1999 2285 138 0,'0'0'161'0,"0"0"-12"16,0 0-8-16,0 0-20 15,0 0 31-15,0 0-93 0,0 0-11 16,0-39 13 0,0 32-33-16,0 2 25 0,0 1 8 15,0 0-24-15,0 0 31 16,0-1-58-16,0 3 24 16,0 0 4-16,0 1-37 15,0 1 27-15,0 0-28 16,0 0 8-16,0 0-20 15,0 0 12-15,2 0-6 16,5 19 6-16,1 16-2 16,4 9-1-16,-3 9 3 15,-5 5 0-15,-2 3-2 0,-2-4 3 16,0-4-1 0,0-6 0-16,-2-9 6 0,-6-9-18 15,1-6 9-15,1-5-38 16,0-8 11-16,6-4-88 15,0-6-33-15,0 0-33 16,0-6-2-16,12-22-292 16</inkml:trace>
  <inkml:trace contextRef="#ctx0" brushRef="#br0" timeOffset="1012.02">2043 2338 427 0,'0'0'197'15,"0"0"-22"-15,0 0-48 0,0 0-60 16,0 0 22-16,0 0-47 16,12-167-39-1,17 151 1-15,2 4 2 0,-2 7-6 16,0 5 0-16,-5 0 10 16,1 0-22-16,-5 12 11 15,-3 11 1-15,-5 7-5 16,-5 5 5-16,-7 3 0 15,0-2-2-15,-7 0-5 16,-20 2 5-16,-6-3 2 16,-7 0 0-16,-5-5 17 15,5-3-16-15,5-12-1 16,12-4 0-16,11-9 11 16,10-2-2-16,2 0 22 15,0 0 16-15,0 0 28 0,0-13-73 16,8-1 4-16,-2 4 1 15,1 7-1-15,-3 0 2 16,-2 3-8-16,0 0-2 16,8 0-13-16,-1 10 18 15,6 16-3-15,3 6 0 16,-2 4 5-16,-1-4-9 16,3-3 4-16,-3-3 0 15,1-9-3-15,2 0 8 16,0-7-5-16,1-5 0 15,2-5 3-15,3 0 5 0,3 0-8 16,2-13 0 0,3-9-7-16,1-6-2 0,-4-1-4 15,-2 0 1-15,-6 0 10 16,-5 1-5-16,-5 0 7 16,-3 4 0-16,-6-2-6 15,-2 6 11-15,0 2-7 16,0 6 2-16,-2 4 0 15,-8 5-1-15,-3 3 1 16,-1 0 0-16,-1 0-16 16,1 5 9-16,3 17 5 15,1 4 0-15,3 6-1 16,4 4-1-16,3 0 4 0,0-1 0 16,16-2 2-16,11-4 5 15,0-5-7-15,4-8 1 16,-2-12 7-16,4-4-8 15,1 0 0-15,-1-28-12 16,-2-10 5-16,-6-5-5 16,-10-7 12-16,-5 0-2 15,-6 0 2-15,-2-1 16 16,0 5-6-16,3 0-1 16,-1 2 36-16,2 6-41 15,2 9 12-15,-4 7 0 16,-2 11-15-16,0 5 41 15,-2 6-42-15,0 0 1 0,0 0-7 16,0 0 2-16,0 0 4 16,0 2-10-16,3 23 10 15,-1 12-6-15,0 14 6 16,2 7 0-16,1 6-7 16,2 2 15-16,-5 1-8 15,2-7 0-15,-1-6 0 16,-1-13-13-16,0-8-1 15,0-11-21-15,-2-10 7 16,0-7-65-16,0-5-66 16,0 0-45-16,0-7-155 15</inkml:trace>
  <inkml:trace contextRef="#ctx0" brushRef="#br0" timeOffset="1208.74">2722 2551 567 0,'0'0'332'15,"0"0"-143"-15,0 0-105 16,0 0-16-16,0 0-16 16,0 0-31-16,108-47-2 15,-58 31-19-15,-6 2 0 16,-11 0-3-16,-8 6 3 16,-7 0-6-16,-5 8-52 15,-3 0-109-15,0 0-115 16,-3 0-267-16</inkml:trace>
  <inkml:trace contextRef="#ctx0" brushRef="#br0" timeOffset="2333.91">3071 2526 542 0,'0'0'230'0,"0"0"-130"16,0 0-52-16,0 0-23 15,0 0-22-15,0 0-6 16,65 0-5-16,-51 0 7 16,-2 0 0-16,0 0 2 15,-1-10 0-15,0-8 30 16,-2 1-23-16,-4-4-6 16,-1 1-2-16,-2 1 3 0,-2 4-5 15,0 3 2-15,0 2-2 16,0 3-15-16,-2 4 23 15,-7 3-7-15,0 0 1 16,2 0 0-16,-1 0 21 16,-4 8-11-16,1 12 5 15,-2 6 40-15,1 4-43 16,4 5 22-16,1 2-12 16,3-1-18-16,4 3 15 15,0-8-19-15,0-3 0 16,0-3 7-16,4-11 1 15,9-6-8-15,3-8 5 16,2 0 5-16,2-8 29 0,5-18-39 16,-1-5 0-16,0-5 7 15,1 2 0-15,-3 0-7 16,1 5 0-16,-6 4 2 16,-3 9-2-16,-3 4 7 15,-7 8-7-15,1 3 20 16,-1 1-16-16,1 0-8 15,0 9 2-15,1 15 2 16,-2 6 13-16,1 3-11 16,-1 1-1-16,-2 0 4 15,1-7 4-15,-3-2-9 16,2-7 0-16,-2-10 4 0,3-4 0 16,-1-4 3-1,2 0-7-15,7-10 18 0,3-18-11 16,1-6-14-16,-1-3 1 15,-1 1-28-15,1 3 34 16,-1 3-27-16,-1 4 27 16,0 9 0-16,1 7 10 15,-1 5 2-15,-1 2 5 16,0 3-17-16,0 0 14 16,0 8-14-16,3 14 0 15,1 6 19-15,-2-4-13 16,-1 1-2-16,-1-5-4 15,-2-6 2-15,-2-4 4 16,-3-5-6-16,2-5 0 16,3 0 0-16,3 0-21 0,5-1 16 15,1-22-22-15,5-9-23 16,-4-6 20-16,0-6-34 16,-1-4 39-16,-5 0 20 15,-7-1 10-15,1-2 18 16,-5 5 29-16,-2 5-22 15,0 5 34-15,0 9-46 16,0 3-4-16,0 7-3 16,-4 3 2-16,-3 8-13 15,3 2 0-15,4 2 5 16,0 2-4-16,0 0-1 16,0 0 0-16,0 0 0 0,0 0-22 15,0 12 18-15,0 16 2 16,0 16 2-16,0 11 6 15,2 4-6-15,2 6 0 16,1-2-1-16,-1-10 2 16,1-2-1-16,-1-10 0 15,1-7 2-15,-3-7-2 16,0-9 0-16,-2-8-15 16,0-8-18-16,0-2-65 15,2 0-17-15,0 0-26 0,-2-23-245 16</inkml:trace>
  <inkml:trace contextRef="#ctx0" brushRef="#br0" timeOffset="2522.98">3758 2344 924 0,'0'0'248'16,"0"0"-142"-16,0 0-38 15,0 0-39-15,0 0-29 16,0 0 18-16,220-156-17 15,-184 139-1-15,-9 8 0 16,-11 4-49-16,-7 5-11 16,-5 0-111-16,-4 0-131 15,0 12-62-15</inkml:trace>
  <inkml:trace contextRef="#ctx0" brushRef="#br0" timeOffset="3818.42">3949 2328 192 0,'0'0'280'0,"0"0"-145"16,0 0-47-16,0 0-32 16,0 0-5-16,0 0 6 15,-26 107-39-15,26-80 13 16,0 5 9-16,0 0-27 16,0 2 15-16,0 1-6 15,0-6-17-15,9-2 16 16,-2-7-18-16,-1-6-3 15,3-8 4-15,3-6 7 0,3 0-1 16,11-14 3-16,4-18-11 16,-1-8 6-16,-3-5-3 15,-3 1-5-15,-6 0 4 16,-3 7 5-16,-3 6 23 16,-5 11 16-16,-1 8-27 15,-3 6 27-15,0 6-38 16,-2 0-3-16,0 0-7 15,0 0-31-15,0 18 31 16,0 7 0-16,0 1 2 16,0 3 13-16,0 1-11 15,0 1-4-15,0 0 0 0,0-2 8 16,0-5-9 0,7-6 1-16,-2-6 0 0,-1-8-6 15,3-4 6-15,4 0 0 16,4-9-7-16,6-15-3 15,4-5 8-15,-6-1-21 16,4 2 8-16,-5-2 3 16,1 1 11-16,-1 3 1 15,-3 6 4-15,-3 8 5 16,-3 8 8-16,-5 2-13 16,1 2 2-16,-3 0-12 15,2 9 20-15,-1 14-14 16,-3 5 25-16,0 2-17 15,0 3 6-15,2-1-14 0,0-6 5 16,5-2 0-16,-3-8-1 16,3-5-4-16,-1-4 0 15,-1-5 14-15,2-2-13 16,6 0 5-16,5-5-4 16,3-17 13-16,-4-5-15 15,-1-4-5-15,-3-2 1 16,-7 0-23-16,-4 3 27 15,-2 2 0-15,0 5 0 16,0 6 19-16,-8 7-14 16,-1 5-5-16,-5 5 0 15,1 0-2-15,-7 0-4 16,-2 17 4-16,0 5 2 16,-3 2-8-16,5 3 8 0,5-1 0 15,3-1-6-15,10 1 13 16,2 1-9-16,0-3 2 15,0-5 0-15,14-4-1 16,1-8 3-16,5-4-2 16,0-3 0-16,4 0 8 15,1-20-11-15,2-9 3 16,2-2 0-16,-4 0-16 16,-1 1 8-16,-2 6 8 15,-4 6 0-15,-5 6 5 16,-1 3-6-16,-8 9 1 0,3 0 0 15,-5 0-8 1,2 13 12-16,1 11-4 0,-5 6 7 16,0 0 3-16,0 2 0 15,0-1-10-15,0-4 2 16,0-6-1-16,0-5 4 16,0-8-5-16,0-7 0 15,0-1 10-15,0 0-6 16,9-5-1-16,4-19 2 15,5-6-10-15,-3-6 5 16,3 0-2-16,-1 1 0 16,-2 5-3-16,-2 4 0 15,-2 6 5-15,-2 8 0 16,-3 7 27-16,-3 5-24 16,-1 0 11-16,-2 0-14 0,5 5 0 15,-1 16 0-15,3 6 5 16,-1 1-5-16,1-2 21 15,0 0-11-15,2-5-10 16,-1-6 0-16,2-3 7 16,-1-5-5-16,1-3-2 15,4-4 0-15,2 0-7 16,4-13-3-16,-1-16-22 16,0-12-56-16,-5-7-216 15,-8-6-278-15</inkml:trace>
  <inkml:trace contextRef="#ctx0" brushRef="#br0" timeOffset="4097">4875 1947 1021 0,'0'0'128'15,"0"0"-128"-15,0 0 0 16,0 0 5-16,0 0-1 15,0 0 13-15,-16 122-17 16,22-114 11-16,-3-5-3 16,-1-3-7-16,-2 0 5 15,3-11 36-15,-3-15-34 16,0 0-15-16,0 2 7 0,-10 7-6 16,-9 10-4-1,-6 7-55-15,-2 4-75 0,0 25 15 16,3 8-80-16,-1-1-211 15</inkml:trace>
  <inkml:trace contextRef="#ctx0" brushRef="#br0" timeOffset="4936.58">5842 2177 285 0,'0'0'244'0,"0"0"-11"16,0 0-69-16,0 0-24 15,0 0-26-15,0 0-37 16,0-96 12-16,0 95-61 16,0-2 26-16,0 3-23 15,0 0-26-15,0 0 38 16,0 0-43-16,0 0 0 0,0 3-9 16,0 26-2-1,0 26 11-15,0 28 0 0,0 21 1 16,0 19-3-16,-3 8 2 15,-1 2 0-15,0-2-9 16,4-8 18-16,0-9-9 16,0-14 0-16,-2-14-7 15,0-18 0-15,-3-19-47 16,3-23-21-16,-2-16-16 16,2-10-188-16,2-22-82 15</inkml:trace>
  <inkml:trace contextRef="#ctx0" brushRef="#br0" timeOffset="5223.49">5773 2384 731 0,'0'0'277'0,"0"0"-96"15,0 0-112-15,0 0-9 16,0 0-55-16,0 0-5 15,89-164 5-15,-56 156 0 16,-1 6-6-16,-8 2 1 16,-1 0-5-16,-8 20-10 15,-5 6 15-15,-6 3 0 16,-4 5-7-16,0 1 20 16,-2-1-13-16,-21-1 0 0,-4-10-14 15,0-3-4-15,3-8-108 16,9-12-112-16,6 0-180 15</inkml:trace>
  <inkml:trace contextRef="#ctx0" brushRef="#br0" timeOffset="5676.12">6181 2239 932 0,'0'0'167'16,"0"0"-80"-16,0 0-33 15,0 0-52-15,0 0 11 0,0 0-13 16,98-1 1-16,-71 12-5 16,-2 6 4-16,-8 2 0 15,-3 6-9-15,-10 1 7 16,-4-2 1-16,0 0 1 16,0-6 0-16,0-8 13 15,-4-4-11-15,-4-3-2 16,8-3 30-16,0 0-23 15,0-7 51-15,0-18-16 16,0-10-38-16,0-5 32 16,14-4-32-16,9 1 7 15,8 1-8-15,5 5 7 16,-3 8-10-16,-2 11 0 0,-4 9 3 16,-2 6-15-1,-6 3 12-15,4 3 0 0,1 26-9 16,1 9 0-16,-3 11 7 15,-4-1 2-15,-3 1 0 16,-3-12 0-16,-6-9 0 16,1-10 0-16,-7-6 0 15,0-8-33-15,0-4-10 16,0 0-31-16,-13-12-111 16,-10-17-143-16</inkml:trace>
  <inkml:trace contextRef="#ctx0" brushRef="#br0" timeOffset="5823.56">6685 1847 775 0,'0'0'230'15,"0"0"-97"-15,0 0-96 16,0 0-37-16,0 0-12 16,0 0-209-16,0 8 71 15,0 26-134-15</inkml:trace>
  <inkml:trace contextRef="#ctx0" brushRef="#br0" timeOffset="6832.94">6996 2085 160 0,'0'0'438'0,"0"0"-315"15,0 0-52-15,0 0 2 16,0 0-40-16,0 0-30 15,-2 14 8-15,-4 10-8 16,-5 5 31-16,4 4 10 16,0 8-32-16,7 1 21 15,0 0-13-15,0-1-12 16,0-3 13-16,5-6-19 16,8-13-2-16,2-4 9 15,-1-12-3-15,1-3 2 16,-3 0 0-16,1-3-6 15,-3-20-4-15,-4-9-24 0,1-5-2 16,-3-7 15-16,-4 3 10 16,0-6 3-16,0 5 28 15,0 8 8-15,0 6 45 16,0 14-27-16,0 7 0 16,0 7-19-16,0 0-33 15,-4 0-4-15,-3 0-5 16,-2 17 7-16,0 3-7 15,2 3 7-15,3-1 0 16,4 2-3-16,0-2-3 16,0-2 6-16,2-4 0 15,13-4 0-15,1-5 5 16,5-4-1-16,3-3-4 0,2-3 0 16,8-20 6-16,-1-8-6 15,-2-3 0-15,-4-1 0 16,-4-1 3-16,-3-2-1 15,-5 6-2-15,-1-1 21 16,-3 11-16-16,-7 10 35 16,-4 7-8-16,0 5-27 15,0 0-5-15,0 0-2 16,-13 11 2-16,-14 11-7 16,3 3-4-16,6-4 11 15,11-3-15-15,7 1-16 16,0-4 27-16,12 4-23 0,9-2 11 15,4 1 15 1,0 5-19-16,-3-4 16 0,-2 1 1 16,-4-1 3-16,-3-3-7 15,1 2 7-15,-6-1 0 16,-1 4 0-16,0 1-4 16,-5-2 3-16,1-2 1 15,-3-6 0-15,2-4 0 16,0-5 4-16,0-3-4 15,4 0 21-15,3 0-1 16,3-9 12-16,10-7-32 16,0-5 3-16,7-4-2 15,0-6 2-15,-4 2-3 16,-3-3 0-16,-4-1 5 16,-4 5-5-16,-6 0 0 0,-1 6 1 15,-5 10 29-15,-2 7-17 16,0 5 13-16,0 0-26 15,0 0 3-15,0 1-6 16,0 25-8-16,0 14 11 16,-5 5-5-16,3-4 8 15,2-7-3-15,0-5 0 16,0-9-5-16,0-8 2 16,7-8-35-16,2-4-41 15,2 0 3-15,0-26-146 16,1-8-406-16</inkml:trace>
  <inkml:trace contextRef="#ctx0" brushRef="#br0" timeOffset="6984.8">7752 1764 900 0,'0'0'277'16,"0"0"-189"-16,0 0-60 15,0 0-28-15,0 0-7 16,0 0-66-16,-35 38-117 15,35-12-81-15,0-3-217 16</inkml:trace>
  <inkml:trace contextRef="#ctx0" brushRef="#br0" timeOffset="7296.38">8053 1791 769 0,'0'0'246'0,"0"0"-80"0,0 0-88 16,0 0 9-16,0 0-70 16,0 0 2-16,16-43-19 15,-14 43-6-15,-2 4-2 16,3 19 4-16,1 8 4 16,-4 5-3-16,0 5 8 15,0-1-5-15,0 2 0 16,0 0 7-16,0 2-11 0,0 2 4 15,0 2 0 1,0-2-10-16,0-2 10 0,2-3-11 16,2-5-11-16,1-6-53 15,0-6-6-15,1-10-124 16,-1-8-71-16,-3-6-246 16</inkml:trace>
  <inkml:trace contextRef="#ctx0" brushRef="#br0" timeOffset="7620.93">7995 2188 481 0,'0'0'374'0,"0"0"-189"15,0 0-27-15,0 0-86 0,0 0-34 16,0 0 19 0,25-53-55-16,18 39 5 0,5-3-7 15,-1-2 7-15,-7 3-6 16,-11 2-1-16,-8 5 0 15,-11 4 36-15,-3 3-36 16,-1 2 16-16,4 0-16 16,5 7-12-16,6 20 4 15,5 9 8-15,-1 5 0 16,-3-3-5-16,-4-4 10 16,-5-10-5-16,-6-9 0 15,-5-5-6-15,1-8 0 16,-3-2-14-16,0 0-12 15,0 0 21-15,-7-5-71 0,-9-21-180 16,-2-8-517-16</inkml:trace>
  <inkml:trace contextRef="#ctx0" brushRef="#br0" timeOffset="7779.84">8335 1768 967 0,'0'0'230'15,"0"0"-188"-15,0 0-18 16,0 0-24-16,0 0-22 16,0 0-77-16,17 10-71 15,-3 17-84-15,-1-1-169 16</inkml:trace>
  <inkml:trace contextRef="#ctx0" brushRef="#br0" timeOffset="8166">8510 2007 546 0,'0'0'302'15,"0"0"-141"-15,0 0-60 16,0 0-54-16,0 0-47 16,0 0 4-16,134-70-3 15,-96 56-1-15,-7 5 0 16,-4 4 24-16,-7 5-17 0,0 0 7 15,-2 16-14 1,-1 18-2-16,-5 16 2 0,-8 8 0 16,-4 10 0-1,0 3 10-15,-24 1 2 0,-10-6-12 16,-1-8 8-16,6-16-6 16,9-14 11-16,11-16-13 15,9-8 0-15,0-4 23 16,2 0 14-16,25-14 26 15,13-10-63-15,5-5 7 16,1 2-16-16,1 1 9 16,-7 2-38-16,-4 2 14 15,-7 5-82-15,-9 10-77 0,-7-2-115 16,-9 5-256 0</inkml:trace>
  <inkml:trace contextRef="#ctx0" brushRef="#br0" timeOffset="9001.82">8729 2196 803 0,'0'0'282'15,"0"0"-117"-15,0 0-91 16,0 0-56-16,0 0 10 16,0 0-28-16,167-73 0 15,-122 69-2-15,-3 4 7 16,0 0-5-16,1 0 0 15,-3 0-47-15,-3 0 22 0,-5-1-21 16,-10-6 30-16,-1 0 1 16,-11-2 22-16,-1 1-7 15,-4 1 1-15,0-2 3 16,-5 1 28-16,0 0-30 16,0 2 0-16,0 0 9 15,0 2-5-15,0-1-6 16,-5 5 0-16,-4 0 4 15,-6 0-8-15,-10 3 4 16,-8 27-5-16,-5 10-9 16,-1 5 11-16,8 1 3 15,12-6 0-15,7-8 0 16,8-14-11-16,4-8-2 16,0-10 5-16,0 0 8 0,13-9 2 15,5-16 13-15,2-5-15 16,0-3 5-16,0 3-10 15,2 7 5-15,-1 1 0 16,-4 5 7-16,4 7-4 16,-6 0 22-16,1 6 4 15,-5 4-17-15,2 0 14 16,-2 0-26-16,2 10 0 16,1 16-13-16,1 5 18 15,-1-3-5-15,1-5 0 16,-1-9-25-16,1-5 23 0,1-9-32 15,2 0 15-15,-2-18 12 16,-1-14-17-16,-1-6 8 16,-4-5-7-16,-3 1 18 15,-5-9 1-15,-2-2 4 16,0-5 0-16,3-2 43 16,-3 9-26-16,2 11 34 15,-2 17-12-15,3 14-20 16,-3 7 29-16,0 2-48 15,2 0-8-15,-2 23 3 16,0 11-13-16,0 9 18 16,0 7 0-16,2 3 6 15,6 5 1-15,1 0-7 16,1-2 0-16,1 1-3 0,-3-6 12 16,2-2-10-16,-2-11 1 15,-3-9-26-15,-1-8 15 16,-4-11-53-16,0-6-24 15,0-4-49-15,0-4-25 16,0-22-169-16,-17-8-229 16</inkml:trace>
  <inkml:trace contextRef="#ctx0" brushRef="#br0" timeOffset="9168.23">9407 2109 201 0,'0'0'351'16,"0"0"-36"-16,0 0-102 15,0 0-92-15,0 0-46 16,0 0-60-16,95-165-1 15,-57 138-6-15,-5 3-1 0,-8 5-7 16,-7 9 0-16,-11 10-33 16,-5 0-23-16,-2 10-172 15,0 21-21-15,-7 5 10 16,-13 2-196-16</inkml:trace>
  <inkml:trace contextRef="#ctx0" brushRef="#br0" timeOffset="10350.98">9407 2109 23 0,'98'18'205'0,"-98"-18"4"16,0 0-81-16,0 0-13 16,0 0-4-16,0 0-76 15,-18 127 4-15,18-97-5 16,0-4-30-16,5-5 5 0,3-6-3 16,-1-10 0-1,1-5 16-15,4 0-10 0,-1 0 9 16,7-17-3-16,-1-7-9 15,4-6-18-15,1-3-3 16,3-2-6-16,-3 0 10 16,0 6 16-16,-4 4-1 15,-3 8 36-15,-1 3-14 16,-7 7 45-16,-5 5-12 16,-2 2-38-16,0 0-19 15,0 6-5-15,0 14 0 16,0 9 8-16,0 0 3 0,0 5-8 15,0-1 1 1,0 1-1-16,0-6 12 0,4-2-13 16,7-8-2-16,-3-7 0 15,0-8-2-15,3-3 2 16,5 0-19-16,7-20-6 16,2-12 11-16,0-9-57 15,0 0 15-15,-5-2 43 16,-2 5 13-16,2 8 9 15,-2 6 38-15,-1 8 1 16,0 7 22-16,-7 9-49 16,-1 0 3-16,1 0-9 15,-4 5-6-15,3 17 3 16,-1 4 4-16,0 2-16 16,-4 0 28-16,3-1-25 0,-3-8-3 15,0-3 0-15,4-5 9 16,-6-7-9-16,2-4 0 15,-2 0 3-15,3 0-14 16,1-2 8-16,0-22-7 16,4-8 0-16,-1-6-31 15,-7-3 35-15,-2 1 2 16,0 5 4-16,0 6 25 16,0 12-22-16,0 8 13 15,0 6 6-15,0 3-17 16,0 0-10-16,-9 0 5 15,-5 15 0-15,-3 7-7 0,1 4 7 16,-1 8 0-16,3 4 0 16,5 3 6-16,7-5-6 15,2 0 0-15,0-8 3 16,0-7 0-16,9-9-3 16,-1-5 0-16,6-7-4 15,1 0-3-15,4-16 4 16,3-14 3-16,0-4-9 15,0-1 1-15,3 1-4 16,-3 2 12-16,-2 6-1 16,0 6 9-16,-7 8-8 15,-3 5 8-15,-4 7-7 16,-4 0 3-16,1 7-2 16,-1 15-2-16,0 10 14 0,-2 6-6 15,0 2 3-15,0-1-11 16,2-7 5-16,0-6 4 15,-2-10-3-15,2-9-6 16,2-7 0-16,-2 0 9 16,6 0-9-16,7-12 0 15,6-15 2-15,4-9-14 16,1-6 6-16,1-3 5 16,-3 3-7-16,-1 1 6 15,-1 8 2-15,-7 8 0 16,1 4 1-16,-3 11 22 0,-3 8-20 15,-2 2 14-15,3 0-14 16,3 19 11-16,1 12-14 16,-1 10 8-16,1 6-7 15,-1 1 18-15,-3-2-14 16,3-9-5-16,-3-11 0 16,-3-10-3-16,6-8-1 15,-1-7-22-15,-2-1-16 16,1-5 16-16,-6-25-84 15,-6-12-317-15</inkml:trace>
  <inkml:trace contextRef="#ctx0" brushRef="#br0" timeOffset="10509.6">10216 1652 179 0,'0'0'809'15,"0"0"-740"-15,0 0-69 16,0 0-5-16,0 0-167 16,0 0-96-16</inkml:trace>
  <inkml:trace contextRef="#ctx0" brushRef="#br0" timeOffset="11751.87">11712 1810 345 0,'0'0'208'0,"0"0"-73"16,0 0-16-16,0 0-49 16,0 0-17-16,0 0 9 15,75-139-14-15,-73 134 27 16,-2 3-28-16,0 0-10 15,0 2-1-15,-4 0-32 16,-19 0-6-16,-8 9 2 16,-2 8 0-16,-1 5 0 15,3 1 0-15,4-4 0 16,10-3-6-16,11 0 8 0,6-4-4 16,4 5-13-1,29-2 5-15,14 4-3 0,2-3 13 16,3 2 0-16,-8 2-9 15,-5 0 12-15,-12-4-4 16,-11-4 1-16,-7-5-9 16,-9-4 6-16,0 1-17 15,0-2 20-15,-22 2 22 16,-12 3-19-16,-3 2 14 16,-3-3-16-16,1 2 5 15,8-2 4-15,5 0-10 16,8 0 0-16,11-2-7 0,5-2-11 15,2-2-118-15,22 0-88 16,21 0-19-16,5 0-199 16</inkml:trace>
  <inkml:trace contextRef="#ctx0" brushRef="#br0" timeOffset="12044.51">12153 1584 674 0,'0'0'187'0,"0"0"-22"16,0 0-58-16,0 0-33 15,0 0 15-15,0 0-68 16,55-100 4-16,-52 97-8 16,-3 3-17-16,0 0 12 0,0 3-12 15,2 24 0-15,0 17-9 16,-2 11 16-16,0 11-7 15,0 2 0-15,0-3 2 16,0-5-12-16,-4-11-8 16,1-4-24-16,-1-6-4 15,-2-7-65-15,-1-3-47 16,-2-11-87-16,-2-7-208 16</inkml:trace>
  <inkml:trace contextRef="#ctx0" brushRef="#br0" timeOffset="13132.98">12088 1847 361 0,'0'0'347'15,"0"0"-136"-15,0 0-80 16,0 0-68-16,0 0 0 16,0 0-48-16,125-149-5 15,-87 143 8-15,0 6-10 16,0 0-3-16,-5 4-5 15,0 24 3-15,-4 8 7 16,-6 5-10-16,-3 0 0 16,-9-2 4-16,-4-7 0 15,-3-10-4-15,-4-10 0 16,0-8 0-16,0-4 11 0,0 0-11 16,0 0 15-1,0 0 28-15,0 0-32 0,0-7 17 16,7-10-28-1,6-12 7-15,10-5-14 0,8-2 4 16,9 0-14-16,3 2 10 16,3 9-43-16,3 6 15 15,0 10-11-15,-2 6-19 16,-5 3 13-16,-4 0-10 16,-9 0 33-16,-11 12 24 15,-7 0-1-15,-6 0 6 16,-5 1 5-16,0-1 0 0,0-2 38 15,0-3-28-15,0 2 1 16,0-4 3-16,0-1-10 16,0-1-5-16,0-3 5 15,0 0-5-15,0 0 41 16,-5 0-22-16,-2-14-7 16,-1-5-9-16,-4 2 2 15,3 2-9-15,-1 1 0 16,1 4 1-16,-3 4-2 15,6 5 1-15,-3 1 0 16,-1 0-4-16,2 15-10 16,-3 13 11-16,-3 8-2 15,1 4 5-15,1 0 6 0,4 1-6 16,3-11 0 0,3-9 0-16,2-8-8 0,0-9 2 15,0-4-7-15,2 0 13 16,15-24 11-16,4-7-11 15,2-4 0-15,1 1-3 16,3-2-23-16,-7 5 26 16,0 7 0-16,-7 6 2 15,-1 11 17-15,-1 0-12 16,-3 7 16-16,6 0-9 16,1 0-7-16,1 18 0 15,-1 4-6-15,-1 4 6 16,-1-4-2-16,-3-1-3 15,-2-5-2-15,-3-7 0 0,1-2-21 16,4-7-4-16,3 0-1 16,5 0-15-16,1-22 10 15,4-10-58-15,2-11 36 16,-3-3 34-16,2-4-3 16,-6-2 22-16,0 4 26 15,-5 0 58-15,-2 3 43 16,1 8-58-16,-3 5-14 15,-1 9-12-15,0 11-27 16,-6 6 12-16,0 6-17 16,0 0-4-16,2 0-14 15,3 18 4-15,-1 16 3 16,4 13 5-16,-4 6 3 0,-1 8-1 16,-5 5-7-16,0 3 3 15,0 1 2-15,-7-7-4 16,-7-6-2-16,1-7-13 15,0-12-55-15,-3-10-14 16,-2-7-95-16,1-14-105 16,1-7-265-16</inkml:trace>
  <inkml:trace contextRef="#ctx0" brushRef="#br0" timeOffset="13315.16">13288 1752 504 0,'0'0'361'0,"0"0"-195"15,0 0-27-15,0 0-72 16,0 0-52-16,0 0 9 16,171-174-24-16,-140 170-2 15,-2 4-14-15,-2 0-78 16,-7 7-54-16,-3 13-45 16,0 3-108-16,-4-1-124 15</inkml:trace>
  <inkml:trace contextRef="#ctx0" brushRef="#br0" timeOffset="14285.99">13428 1883 446 0,'0'0'148'0,"0"0"-47"0,0 0-20 15,0 0-1-15,0 0-44 16,0 0-30-16,7 42 23 15,8-25 0-15,3 2-4 16,6-1 39-16,7-6-25 16,4-6 1-16,2-4-8 15,1-2-30-15,0 0 11 16,-5-8-13-16,-2-12-9 16,-2-4 2-16,0-6-33 15,0-4-2-15,0-7 29 16,0-7-8-16,-2 0 21 15,-4 0 0-15,-8 9 5 0,-1 12 56 16,-6 11-27-16,-3 6-11 16,-5 8-15-16,0 2-8 15,0 0-8-15,-7 2-8 16,-11 14 16-16,1-2-3 16,-2 2 5-16,4 5-2 15,4 0 10-15,2 7-9 16,7 5 12-16,2 6-1 15,0 0-11-15,8-8 19 16,15 0-17-16,4-9 0 16,2-9-1-16,2-2 6 15,0-11-3-15,0 0-5 16,3-6 4-16,-1-15 3 16,3-2-3-16,-3-8-4 0,1 2 0 15,0-10-2-15,1-1-2 16,-6 0-1-16,-4 4 5 15,-8 8 1-15,-7 7 7 16,-8 10-8-16,-2 5 19 16,0 4-17-16,-8 2 1 15,-11 0-3-15,-2 0 0 16,1 5-7-16,5 6 7 16,3 3 0-16,6-2 0 15,4 0-6-15,2 0 3 16,0-1-6-16,2-2-6 0,20-3 12 15,3-6-34-15,4 0 15 16,-2 0 9-16,-3-8-1 16,-6-4 14-16,-5 0 0 15,-1 6 1-15,-6 3 46 16,1 3-28-16,-1 0 6 16,6 12-21-16,3 25 5 15,3 18 7-15,-3 13 9 16,-1 6-14-16,-7 2 17 15,-7-2-24-15,0-2-3 16,-3-11-1-16,-17-14 9 16,-4-11-5-16,-3-14-4 15,5-10 1-15,-1-7 20 0,6-5-19 16,3 0 20 0,3-18 15-16,9-17-22 0,2-10 14 15,0-10-29-15,17-7 7 16,15-6-8-16,8-6 1 15,9-2 0-15,5 0-4 16,-3 8-36-16,-5 20 17 16,-7 15-26-16,-13 23-56 15,-6 10-108-15,-6 2-191 16,-5 20-115-16</inkml:trace>
  <inkml:trace contextRef="#ctx0" brushRef="#br0" timeOffset="14790.93">14790 1744 245 0,'0'0'355'0,"0"0"-105"0,0 0-109 16,0 0-33-16,0 0-108 16,0 0 9-16,2 36-18 15,-2-11 12-15,2-4-3 16,8-2 9-16,5-8-4 16,1-4 9-16,3-7-8 15,2 0 0-15,-1-7 18 16,-1-16-19-16,2-12 0 15,-1-3-5-15,-3-2 9 16,-3 2-8-16,-5 12 1 16,0 8 23-16,-5 7 46 15,-2 11-45-15,1 0 4 16,-3 0-30-16,0 9-9 0,0 23 3 16,2 19 6-1,-2 8 0-15,5 8 1 0,-3 2 9 16,0 5-10-16,-2-2 3 15,0-5 4-15,0 2 2 16,0-11-9-16,-4-7 0 16,-12-12 1-16,1-13 5 15,1-12-6-15,1-9 0 16,2-5 5-16,-1 0 13 16,1-19 13-16,-3-17-11 15,6-16 16-15,1-8-35 16,7-7 16-16,0 1-16 0,0 2 8 15,13 12-5-15,3 9-4 16,-5 9 0-16,-2 17-9 16,-2 5 4-16,4 12-39 15,5 0-49-15,4 10-176 16,-2 11-250-16</inkml:trace>
  <inkml:trace contextRef="#ctx0" brushRef="#br0" timeOffset="16724.58">1761 3264 348 0,'0'0'170'0,"0"0"-170"16,0 0-66-16,0 0-15 16,0 0 81-16,0 0 4 15,12-4 55-15,-12 4 49 16,0 0 21-16,4-2-52 15,6-2-14-15,8-2-38 0,11-4-19 16,11-2 2-16,13-2-8 16,13-2 0-16,9-4 11 15,10 3-3-15,6-4-7 16,3 5 11-16,-1 0-5 16,5 2 11-16,8 0-18 15,0 0 0-15,6-4-4 16,0 0 10-16,-4-4-6 15,10 1 6-15,5 1-2 16,4 1 35-16,5 0-19 16,-1 6-5-16,-2 2 8 15,-4 1-16-15,-2 5 0 16,-3-4-4-16,6 1 3 0,3 0 14 16,0 0-20-1,-4-2 1-15,-1-2-1 0,1 0 9 16,9 0-9-16,2 2 16 15,7 0-6-15,2 0 25 16,0 2-21-16,-7 1-4 16,-9 4-3-16,-5-1 1 15,-1 2-8-15,1-3 0 16,-5 2 4-16,-1-1-3 16,-2-1 0-16,3-2-1 15,1 1 0-15,3-2 9 16,1 0-9-16,1 0 0 0,-2-1 2 15,-5 4 24-15,-2-2-25 16,-4 4 16-16,-4 3-10 16,4 0 3-16,4 0-10 15,0 0 0-15,3 0 4 16,3 0-9-16,5 0 8 16,6 0-3-16,4 0 0 15,1 3 1-15,-2-3-1 16,0 0 0-16,-2 0 1 15,-5 0 1-15,2 0 4 16,3 2-6-16,2 1 4 16,-1-1 6-16,2 0-10 15,-4 0 0-15,2-1 5 0,-2 4 10 16,1-3-8 0,4 2-7-16,7-1 8 0,0 4 0 15,5 1-1-15,3-3-3 16,1 4 2-16,2-6 3 15,-2 2-6-15,-3-5-3 16,1 0 0-16,0 0 9 16,6 0-8-16,7 0 9 15,6 0-10-15,10 0 19 16,6 2-15-16,3-2-4 16,-7 0 0-16,-3 0 1 15,-6 0-1-15,-5-10 0 16,8-2 3-16,1 0 17 15,0 0-19-15,2 2 6 0,1 1 0 16,-9 4 4-16,-12-2-8 16,-15 3-3-16,-20 0 1 15,-18-1 9-15,-25 1-6 16,-22-1-4-16,-25 2 0 16,-22 3-2-16,-9-2-2 15,-4 2-27-15,0 0-36 16,-23 0 8-16,-21 2-176 15,-10 12-164-15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7T03:48:38.3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8408 7947 566 0,'0'0'158'0,"0"0"-30"16,0 0-109-16,0 0 29 15,0 0-40-15,0 0 6 16,31-80-17-16,-2 73 3 16,4 3 0-16,-1 4-10 15,-1 0 20-15,-6 0-10 16,-7 9 0-16,-7 7 7 16,-7 3-22-16,-4 8 15 0,0 3 0 15,-21 2-6-15,-12 2 16 16,-7 0-10-16,3-2 7 15,1-6 14-15,9-8-24 16,9-8 3-16,9-8-68 16,7-2-53-16,2 0-23 15,0-9-199-15</inkml:trace>
  <inkml:trace contextRef="#ctx0" brushRef="#br0" timeOffset="560.29">8470 7954 23 0,'0'0'56'16,"0"0"-35"-16,0 0 66 15,0 0-1-15,0 0 11 16,0 0 35-16,-6-62-27 16,6 60 4-16,-2 2-14 15,2 0-69-15,-3 0-5 16,3 0-21-16,0 0-8 16,-2 0-1-16,0 0-5 15,-1 0 14-15,1 0 0 16,0 5 7-16,-3 18-29 15,3 12 42-15,0 15-20 16,2 12 51-16,0 9-49 16,-2 0 31-16,0-1-27 0,0-10 7 15,-1-9 2-15,3-13-15 16,0-8 0-16,-2-10-1 16,2-10-1-16,0-2-21 15,0-8-119-15,0 0-137 16,0-9-135-16</inkml:trace>
  <inkml:trace contextRef="#ctx0" brushRef="#br0" timeOffset="3388.78">8601 8432 118 0,'0'0'250'16,"0"0"-188"-1,0 0-14-15,0 0 79 0,0 0-33 16,0 0 15-16,-2 4-19 16,2-18-66-16,0-8 22 15,0-4-43-15,0-8-3 16,0-3 0-16,0-1 2 16,0 2-2-16,0 4 8 15,0 6-5-15,-4 8 55 16,0 8-50-16,2 6 27 15,-1 1 0-15,1 3-20 0,2 0-17 16,-2 0 2 0,0 3 0-16,-3 14-6 0,2 0 6 15,3-5 0-15,0-2 0 16,0 0-8-16,0-4 8 16,14 4 1-16,11-3 7 15,2-4 25-15,6-3-32 16,1 0-2-16,-3 0-10 15,-4-8-60-15,-6-7 31 16,-5 2 18-16,-5 3 22 16,-7 7-8-16,0 3 11 15,-4 0-3-15,0 0 0 0,0 19-17 16,0 11 17 0,0 6 10-16,-4 3-4 0,-2-5 16 15,-1-5-21-15,5-3-1 16,0-11 0-16,2-3 13 15,0-7-17-15,0-2 4 16,9-1 0-16,9-2 24 16,4 0-20-16,4 0 7 15,1-20-11-15,2-9-34 16,-2-5 16-16,-2 0-1 16,-3-4 2-16,-4 4 1 15,0 2 17-15,-7 8-1 16,1 2 6-16,-8 8 9 15,-2 6-7-15,-2 4-8 16,0 4 13-16,0 0-29 0,0 0-7 16,0 0 23-16,-14 0-1 15,1 0 2-15,-1 8-4 16,1 4 3-16,2 0 0 16,0 4-8-16,2 2 8 15,3 3 0-15,-2 2-2 16,6 3 3-16,2 2-1 15,0 2 0-15,0-3 7 16,14-4-10-16,1-2 11 16,3-7-8-16,-3-5 0 15,1-4 11-15,3-5-15 16,-2 0 4-16,5 0 0 0,1-18-12 16,-1-6-15-1,0-5 11-15,-4 1 8 0,-3 2-21 16,-1 2 21-16,-5 4 5 15,0 2 3-15,-5 4 0 16,6 2 3-16,-4 0-3 16,3 2 35-16,-1 0-20 15,-2 6 32-15,-2 3-27 16,-4 1-13-16,4 0-2 16,1 0 2-16,-1 1-7 15,2 17 0-15,0 7 20 16,-2-2-20-16,0 2 0 15,-4-1 7-15,2-2 0 0,1-2-1 16,1-6-6-16,0-3 0 16,4-4 8-16,-4-5-8 15,-2-2 0-15,2 0 0 16,5 0 30-16,3-9-25 16,3-12-5-16,1-5 0 15,1-4-10-15,2-2 5 16,-2 2 5-16,-1 3 0 15,1 1 16-15,1 4-8 16,-2 10 2-16,-3 2 2 16,-2 10 9-16,-1 0-30 15,-2 0 9-15,1 16 0 0,-3 10-1 16,0 2 8 0,-2 4-7-16,-4 0 0 0,0-4 23 15,0-1-23-15,0-5 0 16,0-6 3-16,0-4 0 15,0-8 1-15,0-2-4 16,0-2 3-16,0 0 19 16,2 0-10-16,7-14-12 15,7-6 10-15,1-6-6 16,4 0 0-16,-1-5-4 16,-1 3 0-16,4 0 11 15,-5 9-18-15,-3 5 7 16,-4 7 0-16,-6 7-25 15,-2 0 25-15,1 0 0 16,-2 21-9-16,2 4 26 0,1 6-14 16,-1-6-3-1,0 1 2-15,4-5 8 0,0-6 0 16,1-4-10-16,-5-5 0 16,2-6 13-16,0 0-13 15,3 0 3-15,7-5 0 16,3-14 25-16,4-10-23 15,-3-3-5-15,2-2 0 16,0 2 6-16,-3 0-19 16,-4 9 13-16,-4 2 0 15,-2 9-6-15,-7 6 11 16,0 4-5-16,-2 2 0 0,0 0-4 16,0 0-14-16,0 0 18 15,0 0 0-15,0 9-19 16,-2 6 25-16,-4 2-6 15,-2 4 0-15,4 4 13 16,-3 1-25-16,5 4 12 16,2-5 0-16,0 3-10 15,0-5 18-15,0-4-8 16,11-3 0-16,-3-5 13 16,2-3-22-16,1-8 9 15,1 0 0-15,1 0 1 16,3-14-1-16,-1-11-2 15,1-4 1-15,-3-1-33 0,1 0 24 16,-1 4 0 0,-2 3 10-16,0 5-11 0,-2 6 18 15,-2 2-7-15,-3 6 5 16,1 2 12-16,-5 2-3 16,0 0-14-16,0 0 0 15,0 0-22-15,2 0 20 16,-2 8 2-16,0 9-1 15,0 0 13-15,0 1-20 16,0 0 8-16,0 1 0 16,5-1-11-16,-1 1 18 15,2 3-7-15,1 0 0 0,2-5 12 16,0-6-20 0,0-1 8-16,3-10 0 0,-2 0-28 15,3 0 26-15,5-7 1 16,-5-11 1-16,-1 2-14 15,-3-3-4-15,-5 4 18 16,4-4 0-16,-4 4-10 16,2-2 17-16,1 3-7 15,-1 4 0-15,2 0 10 16,-4 6-16-16,-2 2 6 16,-2 2 0-16,0 0-16 15,0 0 16-15,0 0-8 16,0 4 3-16,0 14 5 15,0 5-6-15,0-3 6 16,2-3 0-16,1 2-10 0,1-5 18 16,-2-2-8-16,4-5 0 15,-1-3 8-15,0-1-8 16,4-3 0-16,-1 0 0 16,6-7 14-16,-1-16-12 15,5-9-4-15,0 0 0 16,2-2 2-16,1 8-5 15,-6 5 5-15,1 7 0 16,-6 6 44-16,-3 5-33 16,-1 0-8-16,0 3-3 15,-4 0-7-15,0 0 0 16,2 0 7-16,1 12 0 0,-1 8 11 16,-4 2 4-16,2 5-15 15,-2-1 0-15,0-5 11 16,0-3-11-1,0-8 0-15,0-3 0 0,0-5-6 16,0-2 20-16,0 0-14 16,0 0 0-16,2 0 15 15,3 0-1-15,2-12-14 16,0-4 0-16,-1-2-6 16,0-1 12-16,4 1-6 15,1-2 0-15,5 0 9 16,-1 6-18-16,-2 2 9 15,1 4 0-15,-5 6-20 0,-1 2 13 16,0 0 7-16,-2 14-4 16,1 10 9-16,-5 2-10 15,0 2 5-15,-2 1 0 16,2-7-7-16,-2-4 14 16,0-7-7-16,0-2 0 15,0-7 9-15,0-2-5 16,0 0-4-16,2 0 0 15,3-21 11-15,4-8-11 16,0-5-12-16,3-3 8 16,-4 4 4-16,5 1-10 15,1 7 10-15,-1 3 0 16,3 6-2-16,-5 8 18 16,-3 1-16-16,2 7 0 0,1 0 3 15,2 6-17-15,1 15 14 16,1 7 0-16,-1 4-7 15,-6 2 18-15,-1 1-11 16,-5-9 0-16,-2-6-28 16,0-8 16-16,0-7-114 15,0-5-59-15,0 0-38 16,-11-10-188-16</inkml:trace>
  <inkml:trace contextRef="#ctx0" brushRef="#br0" timeOffset="3606.7">10405 7807 1081 0,'0'0'161'0,"0"0"-108"16,0 0 14-16,0 0-47 15,0 0-20-15,0 0 0 16,-2-9-63-16,2 23-64 16,0-4-288-16</inkml:trace>
  <inkml:trace contextRef="#ctx0" brushRef="#br0" timeOffset="7284.75">14993 8229 18 0,'0'-1'36'0,"0"-1"-5"16,2-1-10-16,0 3-2 16,-2 0 23-16,0-2-18 15,0 2-12-15,0 0-2 16,0 0 2-16,0 0-12 15,-6 0 1-15,-1 0 5 16,-2 0 9-16,2 0-15 16,3 0 1-16,0 2 32 15,4-2-20-15,0 0 18 16,0 0 12-16,0 0-3 16,0 0 34-16,0 0-34 15,0 0 4-15,0 0 30 16,0 0-73-16,0 0 23 0,0 0-15 15,0 0 2-15,4 0-1 16,7 0-10-16,0 0 0 16,5 0 12-16,2 0-4 15,1 0-8-15,4 0 0 16,1-2 6-16,5 0-7 16,0 2 1-16,5-4 0 15,1 3-5-15,1-5 13 16,0 1-8-16,2-1 0 15,2-2 7-15,-5-2-7 16,1 4 0-16,-5 1 0 16,-2 2 21-16,2 3-4 0,-2 0-16 15,4 0-1 1,2 0 11-16,2 0-6 0,3 0-5 16,3 0 0-16,-1 0-6 15,4 0 16-15,2 0-10 16,1-2 0-16,-5-5 5 15,1 2-4-15,-5-1-1 16,-4-3 0-16,-1 4 1 16,4-2 16-16,1 0-17 15,4 1 3-15,3-1 14 16,-3 4-12-16,1 3-5 16,-5 0 0-16,-2 0-6 15,0 0 13-15,-2 0-7 16,-1 0 0-16,3 0 6 15,3 0-6-15,3 0 0 16,7 0 0-16,8-2-4 0,3-2 15 16,2-2-11-16,-3 4 0 15,-6 0 7-15,-6 2-12 16,-2-2 5-16,-3 0 0 16,-1-1-8-16,1 3 15 15,1 0-7-15,2-3 0 16,4-1 3-16,3 2-5 15,3-1 2-15,3 2 0 16,-2 0-6-16,0 1 13 16,-4 0-7-16,-2 0 0 15,-6 0 3-15,-3 0-6 0,-3 0 3 16,-3 0 0 0,-1 0-4-16,-3-3 9 0,-1 0-5 15,-8 0 0-15,-1 1 7 16,-7 0 3-16,-5 2-10 15,-3-2 0-15,-1 2-1 16,-2 0 12-16,-1 0-11 16,1 0 0-16,-1 0 6 15,2 0 11-15,-1 0-11 16,4 0-6-16,0 0 7 16,2 0 12-16,0 0-19 15,2 0 1-15,-1 0 9 16,-1 0 8-16,-2 0-18 0,0 0 0 15,-4 0-1-15,1 0 11 16,0 0-10-16,1 0 0 16,0 0 10-16,2 0 5 15,-5-2-15-15,3 2 0 16,-5 0-4-16,-2 0 12 16,0 0-8-16,0-2 0 15,0 2 1-15,0-2-21 16,0 2 20-16,0 0 0 15,0 0 3-15,-2 0 13 16,0 0-16-16,-1 0 0 16,3 0 10-16,-4-2 16 0,0-2-26 15,-6-1 0 1,-1 0 0-16,-1-2 7 0,0-2-7 16,-1 1 0-16,-3-2 5 15,5 2-1-15,-2 0-2 16,3 0-2-16,4 4 4 15,2 0 13-15,4 1-17 16,0 3 0-16,0 0 8 16,0-1-8-16,-3 1 0 15,-1-3 0-15,-3 2-4 16,2 1 5-16,1-3-1 16,2 3 0-16,2 0 3 15,0 0-6-15,0 0 3 16,0 0 0-16,0 0-1 15,0 0 3-15,0 0-2 0,-2 0 0 16,-3 0 2 0,-1 0-12-16,-2 0 10 0,4 0 0 15,2 0-4-15,2 0 13 16,0 0-9-16,0 0 0 16,0 0 6-16,0 0 7 15,0 0-9-15,4 0-4 16,15 0 0-16,5 15 2 15,7-1-2-15,3 1 0 16,-1 4 5-16,3-3-7 0,-5-2 2 16,-6-4 0-1,-10-6-2-15,-8-3 6 0,-5-1-4 16,-2 0 0-16,0 0 6 16,0 0-10-16,0 0 4 15,-6 0 0-15,-6-3-4 16,3 1 3-16,1 0 0 15,-2 2 1-15,-5 0 0 16,-5 13-20-16,-7 12 20 16,-4 10 0-16,-3 2-4 15,1 3 9-15,4 2-5 16,0-3 0-16,4-7-85 0,6-14-123 16,5-18-489-1</inkml:trace>
  <inkml:trace contextRef="#ctx0" brushRef="#br0" timeOffset="12714.2">15655 7775 66 0,'0'0'0'16,"0"0"49"-16,0 0 47 0,0 0-45 16,0 0 1-16,0 0 25 15,0 0-3-15,17 25 8 16,-17-25-46-16,0 0 0 15,0 0 3-15,0 0-35 16,0 0 37-16,0 0-7 16,0 0-26-16,0 0 48 15,0 0-40-15,0-7-13 16,0-4-3-16,0 3 10 16,0-2-10-16,0 2 12 0,0-2 5 15,0 0 31-15,0 2-21 16,0 2-1-1,0-1 23-15,0 4-38 0,0 1 39 16,0 0-30-16,0 2-18 16,0 0 28-16,0 0-30 15,0 0 0-15,0 0-6 16,0 0-22-16,0 0 26 16,-4 16-1-16,-5 9 3 15,-1 1-4-15,0 6 4 16,4-3 0-16,6 0-10 15,0-4 13-15,0-2-3 16,0-4 0-16,13-4 12 16,5-5 7-16,4-9-11 0,3-1-4 15,3 0 33-15,4-22-27 16,-1-6 12-16,-5-10-22 16,-5-4 10-16,-5-2-3 15,-5-2-7-15,-7 2 0 16,-2-2-2-16,-2 4 21 15,0 1-19-15,0 8 2 16,0 7 10-16,0 5 2 16,0 7-10-16,0 8-4 15,0 5 0-15,0-2-7 16,0 3 4-16,0 0 3 16,0 0 0-16,0 0-26 15,-2 4 26-15,-5 21 0 0,-3 9-6 16,0 9 3-16,4 10 3 15,3 5 0-15,1 2 1 16,2 2-8-16,0-9 7 16,0-7 0-16,13-13-3 15,3-7 11-15,1-10-8 16,2-5 0-16,-1-10 11 16,-1-1 33-16,4 0-41 15,1-15 4-15,-2-9-7 16,-2-7-9-16,-3 0-18 15,-3 0-81-15,-2 4-100 16,-3 0-167-16</inkml:trace>
  <inkml:trace contextRef="#ctx0" brushRef="#br0" timeOffset="14424.59">16179 7758 383 0,'0'0'291'16,"0"0"-209"-16,0 0-50 15,0 0-31-15,0 0 3 16,0 0 2-16,0 24-6 16,2-20 1-16,-2-4 12 15,0 0-13-15,0 0 4 16,0 0 0-16,0 0 37 16,0 0-20-16,0 0 21 0,0 0 1 15,0 0-33 1,0-11-10-16,0 2 0 0,-4-3 2 15,-1 0 4-15,1-2 1 16,2 0-7-16,-1 0 38 16,0 4-25-16,3 2 33 15,-2 4-16-15,0 0-26 16,2 4 14-16,0 0-18 16,-2 0 0-16,-2 0-4 15,-3 0-13-15,-1 0 14 16,-4 4 3-16,1 8 0 15,-1 4-4-15,2 2 4 16,1 7 0-16,2 4-4 16,0 3 4-16,3 0 0 15,4 0 0-15,0-6 2 0,0-3-5 16,0-7 3-16,0-5 0 16,0-3-6-16,0-5-32 15,4-3 21-15,3 0-11 16,4-4 28-16,4-21-13 15,4-10-2-15,-1-2 15 16,-5-1-12-16,-3 4 25 16,-2 7 10-16,-4 6 12 15,-2 5-22-15,1 6 44 16,-3 6-54-16,2 2 16 16,-2 2-13-16,0 0-1 15,0 0-10-15,0 0-5 0,0 0 10 16,0 10-10-16,0 1 11 15,0 6-1-15,0-2 0 16,0 6 2-16,0 1-4 16,0 2 2-16,0 1 0 15,4-1 2-15,7-6-2 16,1 0 0-16,-2-6 0 16,2-5 15-16,-1-3-18 15,2-4 3-15,5 0 0 16,0-8 25-16,4-16-21 15,-4-2-4-15,-3-3 0 16,-5 2-4-16,-8 3 1 16,0 1 3-16,-2 9 0 15,0-1 2-15,0 5-2 16,0 2 0-16,0 2 7 0,0 2 10 16,0 1-8-16,0 2-9 15,0 1 12-15,0 0-8 16,0 0-4-16,0 0 0 15,0 0-5-15,0 4-9 16,0 13 11-16,0 0 3 16,0 5 0-16,0 2-4 15,0 2 7-15,0 0-3 16,0 1 0-16,0-7 10 16,0-3-17-16,5-4 7 0,1-5-5 15,4-4-17-15,0-4 22 16,3 0 0-16,1-4 0 15,1-13-17 1,-1-1 11-16,-1-1-4 0,1-4 7 16,-1-2-16-16,-2 0 21 15,3 1-2-15,-3 1 7 16,-3 6 4-16,0 2 20 16,-4 8-8-16,0 3-21 15,-4 1 42-15,2 3-37 16,-2 0-7-16,0 0 0 15,3 0-17-15,-3 17 10 16,2 7 7-16,-2 6 0 0,0 0-3 16,2 0 7-1,0-4-4-15,0-3 0 0,1-7 9 16,0-6-13-16,-3-6 4 16,0-2 0-16,2-2-4 15,2 0 18-15,5-13-14 16,5-9 0-16,1-7-9 15,1-2 0-15,-1 1 9 16,3 2 0-16,-5 3-7 16,1 4 9-16,-3 5-2 15,-1 4 0-15,2 6 8 16,-7 1-13-16,-1 5 5 16,-2 0 0-16,0 0-15 15,-2 0 11-15,2 7 4 0,1 12-1 16,-3 6 8-16,0-1-11 15,0 2 4-15,0-4 0 16,0-2-3-16,0-3 8 16,0-6-5-16,0-3 0 15,0-4 12-15,0-2-18 16,0-2 6-16,0 0 0 16,2 0 24-16,5-9-19 15,4-16-5-15,2-1 0 16,-1-2-3-16,-4 0-16 15,-1 2 19-15,-1 0 0 16,2 2-9-16,-2 6 13 16,1 4-4-16,-3 2 0 0,2 6 13 15,0 2-6 1,-4 1-4-16,0 3 1 0,-2 0 20 16,0 0-19-16,0 0-5 15,0 0 0-15,0 6-4 16,2 13-4-16,2 8 8 15,1 2 0-15,1 3-5 16,2 0 13-16,-4 0-8 16,5-6 0-16,-5-4 13 15,0-5-40-15,-2-6 21 16,1-7-54-16,-3-1 37 16,0-3-97-16,0 0 10 15,0-3-10-15,0-19-370 16</inkml:trace>
  <inkml:trace contextRef="#ctx0" brushRef="#br0" timeOffset="14607.48">16370 7510 907 0,'0'0'190'0,"0"0"-144"15,0 0-17-15,0 0-29 16,0 0-40-16,0 0-168 0,23 0-257 16</inkml:trace>
  <inkml:trace contextRef="#ctx0" brushRef="#br0" timeOffset="17702.18">20110 7132 37 0,'0'0'226'15,"0"0"-117"-15,0 0 1 16,0 0-60-16,0 2 25 16,0 0-31-16,0-2-17 15,0 0 33-15,0 3-39 16,-10-1 3-16,-11 2 25 16,-7 1-38-16,-4 6 28 15,-3 3-10-15,-1 3-21 0,1 3 46 16,-3 4-44-1,5 3 19-15,1 3-2 16,3 2-16-16,5 4 4 0,8 2-15 16,9 0 0-16,7-1-1 15,0-1 7-15,29-3-6 16,16-4 13-16,12-5-3 16,9-10 18-16,3-9-19 15,-7-5 1-15,-6 0 13 16,-10-23-20-16,-5-12-3 15,-6-7 0-15,-6-8-27 16,-9-6 24-16,-8-2-4 0,-10 0 7 16,-2 5-5-1,0 8 12-15,-9 9-7 0,-9 5 4 16,-2 11 18-16,-7 8-25 16,-2 11 3-16,-5 1-28 15,-3 4-12-15,-1 24-100 16,-2 6-23-16,6 5-72 15,5-1-162-15</inkml:trace>
  <inkml:trace contextRef="#ctx0" brushRef="#br0" timeOffset="18084">20035 7483 113 0,'0'0'176'15,"0"0"-59"-15,0 0-28 16,0 0 36-16,0 0-24 16,0 0-29-16,4 0 33 15,-4 0-78-15,3 2-13 16,-3 8-14-16,4 8 3 15,-2 12-3-15,1 13 20 16,2 13-16-16,-1 14 32 16,-2 13-30-16,0 10-2 15,0 12 16-15,-2 5-6 16,0-2 3-16,0-8-17 0,0-16 7 16,0-17-4-16,0-18 4 15,-2-14-7-15,-4-12 0 16,1-20-87-16,0-3-48 15,5-14-42-15,0-24-456 16</inkml:trace>
  <inkml:trace contextRef="#ctx0" brushRef="#br0" timeOffset="18425.27">20002 7892 308 0,'0'0'238'0,"0"0"-108"16,0 0-44-16,0 0 25 16,0 0-96-16,0 0-14 15,75-68 16-15,-57 60-2 16,1 0-2-16,0-5 5 15,1-4-5-15,1-3 43 16,0-2-38-16,-2-2 15 0,-6 2 11 16,-4 2-35-1,-5 6 9-15,-4 3-18 0,0 6-23 16,0 3 9-16,0 2-96 16,-2 0-86-16,-18 12-76 15,-5 12-184-15</inkml:trace>
  <inkml:trace contextRef="#ctx0" brushRef="#br0" timeOffset="18774.82">20037 7986 49 0,'0'0'57'0,"0"0"48"16,0 0 52-16,0 0-17 16,0 0-2-16,0 0-76 15,9-36-39-15,-18 36 7 16,-1 0-23-16,-2 0-7 16,-1 0 0-16,-3 0 9 15,1 0 17-15,-4 3-19 16,-2 9-5-16,-6 4 39 15,0 2-36-15,0 3 9 16,5 0-10-16,-1 2 7 16,6-6 1-16,-4-1-12 0,6-3-14 15,-3-10-12-15,3-3-85 16,3 0-7-16,8 0-248 16</inkml:trace>
  <inkml:trace contextRef="#ctx0" brushRef="#br0" timeOffset="19238.78">20153 8499 44 0,'0'0'338'16,"0"0"-186"-16,0 0-40 15,0 0-76-15,0 0-18 16,0 0 25-16,-24-29-43 16,11 29 1-16,-1 0-14 15,-1 0 19-15,-6 8-6 0,1 13 16 16,-7 11-16-16,-1 7 55 16,-1 13-37-16,-2 2-3 15,2 3 8-15,6-5-8 16,3-9-15-16,5-11 0 15,3-6 8-15,6-13-7 16,1-5-1-16,1-8-93 16,2 0-37-16,2 0-176 15</inkml:trace>
  <inkml:trace contextRef="#ctx0" brushRef="#br0" timeOffset="19501.66">20104 8492 678 0,'0'0'143'0,"0"0"-56"15,0 0-60-15,0 0-23 16,0 0 3-16,0 0-7 16,134-27 0-16,-116 48-16 15,2 4 20-15,-2 0-4 16,-3 3 0-16,6 0 7 15,-4-3-3-15,-1-6-4 16,-1-3 0-16,1-4-15 16,-3-5-28-16,5-7-126 0,0-3-132 15</inkml:trace>
  <inkml:trace contextRef="#ctx0" brushRef="#br0" timeOffset="21937.3">21473 7325 116 0,'0'0'104'0,"0"0"3"16,0 0 35-16,0 0-38 15,0 0-37-15,0 0 32 16,0 0-30-16,33-20 23 0,-33 20-46 16,0 0-37-16,0 0 31 15,0 0-40-15,0 0 0 16,-2 0 1-16,-9 0 30 15,-7 16-31-15,-4 12 18 16,-5 12-16-16,-2 10 48 16,2 14-45-16,7 16 18 15,9 8-10-15,11 7-1 16,0-1-16-16,15-5 4 16,22-13 0-16,7-14-17 15,8-18-84-15,-1-24-58 16,0-20-12-16,-4-18-412 15</inkml:trace>
  <inkml:trace contextRef="#ctx0" brushRef="#br0" timeOffset="22761.78">21867 7645 70 0,'0'0'92'0,"0"0"-32"16,0 0 7-16,0 0-13 16,0 0 4-16,0 0 0 15,23 17-43-15,-21-13-11 16,0 0 66-16,0 3-10 16,0-4-8-16,0 0-12 15,2 3-36-15,-4-6 45 16,2 1-20-16,-2-1-16 15,0 0 56-15,0 0-46 16,0 0 15-16,0 0 4 16,0 0-40-16,0 0 30 15,0 0-32-15,0 0 2 0,0 0 29 16,0 0-24-16,0 0 10 16,0 0 14-16,0 0-30 15,0 0 34-15,0 0-35 16,0 0 0-16,0 0-1 15,0 0 8-15,0 0-7 16,0 0 0-16,0 0 17 16,2 0-9-16,-2 0-8 15,0 0 0-15,0 0 10 16,0 0-4-16,0 0-6 16,0 0 0-16,0 0 13 15,0 0-12-15,0 0-1 0,0 0 0 16,0 0-5-1,0 0 5-15,0 0 0 0,0-1 0 16,0-2-57-16,0-1 2 16,0 0-90-16,0-3-48 15,-8 0 6-15,-2-5-235 16</inkml:trace>
  <inkml:trace contextRef="#ctx0" brushRef="#br0" timeOffset="26047.73">22012 7556 188 0,'0'0'94'0,"0"0"-34"16,0 0-11-16,0 0-11 15,0 0 20-15,0 0-34 16,12 0 13-16,-12 0 22 16,0 0-37-16,2 1 9 15,-2 3-25-15,2 2-1 16,1 2 52-16,-1 0-57 0,0 1 3 15,-2-2 13-15,0 0 0 16,2-3-11-16,-2-3 5 16,0-1-5-16,0 0 30 15,0 0-26-15,0 0 22 16,0 0 3-16,0 0-29 16,0 0 23-16,0 0-11 15,0-12-3-15,0-4-7 16,0 0-7-16,0 2 0 15,0 0 5-15,0 3 10 16,0 0 0-16,0 4 5 16,0 3-18-16,0 1 43 0,0 3-43 15,0 0 3 1,0 0-5-16,0 0-2 0,0 0 0 16,0 0 2-1,0 0-3-15,0 0-21 0,0 0 21 16,0 0 3-16,0 0-9 15,-2 18 13-15,-7 4-5 16,2 9 1-16,0 5 0 16,3-1-5-16,4-2 10 15,0-3-5-15,0-3 0 16,0-8-4-16,9-5 4 16,2-4 0-16,4-7 2 15,2-3 51-15,0 0-12 0,1-20-15 16,5-9-26-1,-4-7-2-15,1-4 1 0,-1-5-7 16,-4 4 8-16,-4 0-4 16,0 2 12-16,-2 2-8 15,-3 4 18-15,1 4-4 16,-4 7 0-16,-3 4-14 16,2 7 5-16,-2 4-3 15,0 5-2-15,0-1 0 16,0 3-3-16,0 0 17 15,0 0-23-15,0 0 9 16,0 0-4-16,0 0-20 16,0 17 22-16,0 9 2 15,0 6 0-15,0 6 0 0,0 4-1 16,0 8 1-16,0 3 0 16,0 1-7-16,0-3 10 15,0-4-3-15,9-10 0 16,-1-10 3-16,-1-10-13 15,0-9 10-15,2-8 0 16,11 0 21-16,6-17 21 16,3-15-22-16,2-2-20 15,-6-4-11-15,-7 3 4 16,3 6-71-16,-8 2-38 16,-2 8 13-16,-2 6-70 15,0 8-43-15,-1 2-99 16</inkml:trace>
  <inkml:trace contextRef="#ctx0" brushRef="#br0" timeOffset="27534.53">22569 7575 107 0,'0'0'235'15,"0"0"-56"-15,0 0-90 16,0 0-61-16,0 0 22 16,0 0-44-16,6 0-1 15,-4 0 4-15,0 0-1 16,-2 0-3-16,0 0-5 15,0 0 0-15,0 0-3 16,0 3 3-16,0-3 0 16,0 0-9-16,0 0 21 15,0 0-4-15,0 0 28 0,0 0-6 16,0 0 36-16,0-8-49 16,-4-5-5-16,-4 4-6 15,2 0 7-15,1 3 14 16,3 2-3-16,0 3-7 15,0 1 9-15,2 0-26 16,-5 0-11-16,-4 0 3 16,-2 4 7-16,-4 12-4 15,-1 3 5-15,-2 8 0 16,3 3-11-16,-2 3 16 16,7 4-5-16,3-2 0 15,3 0 16-15,4-6-36 16,0-6 20-16,0-9 0 15,0-5-6-15,0-8 6 0,13-1 0 16,7-4 23-16,7-22-19 16,0-6-8-16,-1-6-34 15,-4 1 0-15,-1 2 34 16,-6 3-8-16,-1 4 12 16,-3 6 17-16,-5 6-12 15,-2 7 58-15,0 8-27 16,-4 1-29-16,0 0-7 15,0 0-16-15,0 10 12 16,0 10-8-16,0 5 24 16,0 8-8-16,0-1-4 15,0 0 2-15,0-4 6 0,0-4 5 16,0-4-13-16,0-8 0 16,0-4 5-16,4-4-2 15,4-4 0-15,5 0-3 16,6-1 29-16,1-24-29 15,2-3-2-15,0-4-16 16,-4 0-23-16,-2 2 41 16,-5 3 0-16,-2 5 0 15,-5 7 37-15,-2 2-30 16,1 8 23-16,-3 2 3 16,0 2-26-16,0 1 9 15,0 0-16-15,0 0-19 16,0 0 2-16,0 12 18 15,-3 4-1-15,-3 4 0 0,2 3 9 16,1 0-12-16,3 0 3 16,0 1 0-16,0 1-7 15,5-4 15-15,6-1-8 16,2-6 0-16,3-5 1 16,2-6-10-16,1-3 9 15,-1 0 0-15,3-14-9 16,-2-15-10-16,-3-3 3 15,-1-4 3-15,2-3 1 16,-7 4 12-16,0 3 1 16,-4 7 8-16,1 10 59 0,-1 3-59 15,-1 7 32-15,-1 4-11 16,-1 1-26-16,-1 0 5 16,0 0-9-16,1 4 0 15,1 16-26-15,0 6 32 16,-2 2-6-16,-2 2 0 15,3 0 8-15,-3-2-9 16,2-6 1-16,-2-2 0 16,0-8-11-16,0-3 11 15,0-6-12-15,0-3 2 16,4 0 10-16,6-3 22 16,3-20-22-16,5-5-16 15,-1-2-5-15,1 2 18 0,1 4 3 16,-4 2 0-1,-2 8 6-15,0 1-13 0,-4 6 7 16,-2 2 0-16,-4 5-4 16,-1 0 4-16,-2 3-14 15,0 17 13-15,0 8 1 16,0 2 19-16,0 0-19 16,0-5 0-16,0-2-2 15,0-7 12-15,0-6-10 16,0-4 0-16,0-6 8 15,0 0 10-15,0 0-16 16,9-20 1-16,6-8-6 16,1-2-34-16,-1 0 12 15,-1-5-13-15,-1 2 14 0,1 1 13 16,-1 3 11-16,0 10 0 16,-2 2 55-16,0 7-41 15,1 5 32-15,-4 2-19 16,1 3-24-16,3 3 9 15,-4 20-12-15,1 9 0 16,-2 4-8-16,-2 2 18 16,-1-5-10-16,-2-8 0 15,0-8-12-15,1-9 5 16,-1-8-79-16,0 0-27 16,4-14 69-16,2-21-330 15</inkml:trace>
  <inkml:trace contextRef="#ctx0" brushRef="#br0" timeOffset="27727.42">22996 7175 989 0,'0'0'86'16,"0"0"-59"-16,0 0-27 15,0 0-28-15,0 0-29 16,0 0-99-16,67 58-249 16</inkml:trace>
  <inkml:trace contextRef="#ctx0" brushRef="#br0" timeOffset="28652.19">24001 7521 160 0,'0'0'176'0,"0"0"-40"15,0 0 23-15,0 0-35 16,0 0-18-16,0 0 18 16,0-66-62-16,0 66-1 15,0 0-2-15,0 0-50 16,0 0-6-16,0 0-3 16,0 2-4-16,0 20-10 15,0 9 14-15,-7 9 0 16,2 2-4-16,5 2 8 0,0-6-4 15,0-6 0-15,0-10 2 16,0-8-25-16,14-10 27 16,6-4-4-16,2 0 47 15,7-14-42-15,5-15 9 16,-1-6-14-16,-2-2-13 16,-4-7 10-16,-7 5-31 15,-4 1 20-15,0 3 13 16,-8 5-22-16,-1 6 23 15,-2 6 0-15,-5 8 5 16,0 3-1-16,0 7-4 16,0 0-16-16,0 0 1 0,-14 9-7 15,-6 9 22 1,2 2 0-16,7 0 7 0,11 1-25 16,0 2 12-16,0 4 6 15,16 2-9-15,4 1-5 16,-3-2 14-16,-1-3 0 15,-7-4 16-15,-5-4-4 16,-4-5-5-16,0-4-3 16,0-4-4-16,-2 1-8 15,-20-5 8-15,-12 0 0 16,-8-7-111-16,-7-19-59 16,-2-8-246-16</inkml:trace>
  <inkml:trace contextRef="#ctx0" brushRef="#br0" timeOffset="28804.61">23916 7235 629 0,'0'0'272'0,"0"0"-126"15,0 0-66-15,0 0-63 16,0 0-17-16,0 0 0 16,23-16-89-16,-6 40-20 15,8 6-167-15,6-1-212 16</inkml:trace>
  <inkml:trace contextRef="#ctx0" brushRef="#br0" timeOffset="31960.13">24583 7642 200 0,'0'0'151'0,"0"0"-96"16,0 0 18-16,0 0-15 16,0 0 54-16,0 0-5 15,69-125-35-15,-59 93 38 16,0 4-60-16,-1 3 6 16,-3 0 12-16,-2 9-53 15,0 6 19-15,-2 4-21 16,-2 6-12-16,0 0 12 0,0 0-13 15,0 0-16 1,0 8 16-16,0 9-14 0,0 4 12 16,0-3 2-16,0-4 0 15,0-2-10-15,2-3 10 16,13-8-18-16,5-1 16 16,7 0-28-16,4-17 28 15,5-12-19-15,-3 0 5 16,-4 3 1-16,-8 5 18 15,-8 10-3-15,-7 4 0 16,-2 5 16-16,-4 2-16 16,0 0 0-16,4 7-2 0,-4 16 2 15,0 5 8-15,0 1 4 16,0-2-5-16,0-3 10 16,0-3-17-16,0-6 0 15,0-2 7-15,0-8 0 16,0-1-7-16,2-4 0 15,4 0 0-15,3 0 17 16,7 0 5-16,1-12-22 16,6-12 14-16,4-5-7 15,-3-3-7-15,2-3 0 16,-1 1-10-16,-7 2 11 16,-5 8-6-16,-5 4 5 15,-8 8 0-15,0 4-14 16,0 2 14-16,0 2 0 15,0 4-9-15,-10-1-2 0,-7 1 9 16,-4 0 2-16,1 0 0 16,5 9-18-16,3 8 18 15,1 6 0-15,5 3-6 16,4 6 7-16,2 0-2 16,0 0 1-16,0-4 0 15,0-4 5-15,13-8-5 16,0-5 0-16,5-11-3 15,4 0 15-15,3-7-16 16,0-18 4-16,-4-5-30 16,0-5 20-16,-3 1-23 15,-3 4 33-15,3 1-12 0,-1 6 21 16,-3 3-12-16,1 5 3 16,-1 6 0-16,-3 3 26 15,0 6-23-15,-1 0-3 16,-4 0 0-16,1 0 8 15,-1 14-8-15,-4-1 0 16,-2 4 1-16,0-5-5 16,0 0 4-16,0-4 0 15,0-4 0-15,0 1-17 16,-4-5 16-16,-5 0-31 16,3 0 23-16,-4 0-31 15,4-3 22-15,4-11-13 16,2-2 11-16,0 0 9 0,0 2 11 15,0 6 8 1,0 1 1-16,0 7 64 0,0 0-59 16,0 0-11-16,0 0-3 15,0 7-26-15,-5 13 25 16,-6 6 1-16,0 2 0 16,4 4 16-16,3 0-11 15,4 0-5-15,0-1 0 16,0-4 15-16,8-2-9 15,6-6-6-15,2-7 0 16,2-3 1-16,9-7 5 16,2-2 8-16,8 0-5 0,-1-16 8 15,-1-7-12-15,-1-2-5 16,-5-8 0-16,-2 1-20 16,-3-2-12-16,-6 2 13 15,-2 3 18-15,-6 6-6 16,-4 5 4-16,-2 6 3 15,-4 0 0-15,0-1-4 16,0 3 4-16,0 3-4 16,-14 1 0-16,1 1-3 15,1 4 3-15,2 1 4 16,1 0 0-16,-3 0 1 16,4 8 11-16,-3 13-11 15,1 10 19-15,1 4-19 0,5 6 32 16,4-1-33-1,0-4 2-15,0-4 3 0,0-5-2 16,9-9-3-16,5-7 0 16,-3-4 12-16,0-7 1 15,4 0-13-15,6-4 0 16,10-18-4-16,2-9 5 16,5 1-1-16,-3 0 0 15,-3 2 8-15,-3 2-20 16,-5 2 12-16,-5 2 0 15,-4 2 0-15,-1 4 17 16,-8 2-17-16,-2 2 14 16,-1 1-10-16,-3 4 35 15,0 0-25-15,0 4-7 0,0 1 25 16,0 0-22-16,0 2-10 16,0 0 0-16,0 0 6 15,0 0-23-15,0 0 17 16,-7 14 0-16,-3 5-17 15,2 4 26-15,1 7-9 16,1 2 0-16,4 4 4 16,2 0-10-16,0-6 6 15,0-9 0-15,13-1-15 16,1-10 21-16,1-5-6 16,1-5 5-16,-1 0 3 15,3 0 20-15,-1-18-28 16,4-4 0-16,-3-2-18 15,1 1-8-15,-5-2 0 0,1-2 18 16,-3 4 8-16,-5-1 0 16,-3 2 1-16,-2 7-1 15,0 6 58-15,-2 5-56 16,2 3 22-16,-2 1-24 16,0 0 12-16,0 0-22 15,0 0 10-15,0 0 0 16,0 0-24-16,0 11 25 15,0 11-1-15,0 8 0 16,0 5 5-16,0 6-8 16,7-1 3-16,7 0 0 0,-3-8-10 15,-1-6 20-15,0-9-10 16,-3-11 0-16,-3-6 6 16,4 0 13-16,4-8-19 15,3-19 0-15,-3-2-7 16,-3-6 9-16,-7-1-2 15,0 1 0-15,-2 0 0 16,0 5 1-16,0 8-1 16,0 8 0-16,0 10 33 15,2 4-23-15,0 0 1 16,1 0-11-16,-3 0 3 16,5 0-21-16,1 0-1 15,1 10 19-15,4 2 7 0,0 0-1 16,0 1-6-1,0-1 0-15,1 1 10 0,1-5-9 16,1-2-1-16,3-4 0 16,3-2-5-16,5 0 6 15,0 0-2-15,-2-9-5 16,4-9-17-16,0 1 12 16,-4-1-5-16,-3 4 16 15,-5 3-19-15,-4 6 28 16,-4-2-9-16,0 4 0 15,-1-3 3-15,-4 2-6 16,1 0 3-16,-3-2 0 16,0 2-18-16,0-3 16 15,0 4 2-15,0 1-2 0,-9 2 11 16,-2 0-20-16,-1 0 11 16,-1 0 0-16,0 0-7 15,2 12 20-15,0 6-13 16,1 6 0-16,2 2 10 15,1 8-6-15,5 0-4 16,2 0 0-16,0-2-10 16,0-6 19-16,15-7-9 15,12-10 0-15,4-9 3 16,0 0 24-16,3-9-27 16,-3-14 0-16,0-7-10 15,-2 0-6-15,-4 0 4 16,-3 0 1-16,-4 6 11 15,-2 3-11-15,-3 4 11 16,-2 5 0-16,-2 4-12 0,0 1 17 16,-3 6-5-16,0 0 0 15,-4 1-2-15,0 0-17 16,-2 0 11-16,0 0 7 16,0 0-19-16,0 0 16 15,0 0 4-15,0 0 0 16,0 0 1-16,0 0-2 15,0 0 1-15,0 0 0 16,0 0 0-16,0 0 14 16,0 0-14-16,0 0 1 0,0 0 9 15,0 0-3 1,-2 0-7-16,-8-9 0 0,-1-2 2 16,-2 2 9-16,-1 1-11 15,1 4 0-15,-3 1 3 16,1 3-14-16,-1 0 11 15,-1 7 0-15,-1 10-9 16,-1 8 7-16,2 5 2 16,3 4 0-16,1 1 1 15,7 2-10-15,6-2 9 16,0-6 0-16,0-9-5 16,4-9 7-16,11-10-2 15,4-1 0-15,3-10 7 16,5-18 8-16,2-10-15 15,0-4 0-15,-1-5-4 0,-1-2 12 16,-5-3-8-16,-1 2 0 16,-6 0 4-16,-3 1-6 15,-6 3 2-15,-2 6 0 16,-4 8 16-16,0 10-2 16,0 8-3-16,0 6-11 15,-2 8 13-15,-6 0-25 16,-2 0 12-16,-3 0 0 15,5 4-10-15,-4 12 4 16,3 8 4-16,5 8 2 16,0 10 0-16,4 8-1 15,0 8 1-15,0 4 0 0,4-1-3 16,9-3 10-16,1-10-7 16,-6-8 0-16,1-16-25 15,-5-10 13-15,-4-10-71 16,0-4 2-16,0-8 69 15,0-22-138-15,0-10-190 16</inkml:trace>
  <inkml:trace contextRef="#ctx0" brushRef="#br0" timeOffset="32159.38">26134 7048 545 0,'0'0'67'0,"0"0"-67"16,0 0-40-16,0 0 5 16,0 0-171-16</inkml:trace>
  <inkml:trace contextRef="#ctx0" brushRef="#br0" timeOffset="32626.91">27347 6828 315 0,'0'0'300'0,"0"0"-137"16,0 0-19-1,0 0-61-15,0 0-43 0,0 0 0 16,0-21-40-16,2 21 0 16,16 18-18-16,8 17 34 15,3 14-16-15,0 14 0 16,-4 17 3-16,-7 13-11 16,-9 5 8-16,-9 4 0 15,0-6 0-15,-27-12-5 16,-11-13 5-16,-5-11 9 15,-1-13-9-15,4-8 20 16,5-11-20-16,4-10-13 16,4-10-62-16,-2-8-81 15,2 0-92-15,2 0-328 0</inkml:trace>
  <inkml:trace contextRef="#ctx0" brushRef="#br0" timeOffset="33319.19">26032 6902 260 0,'0'0'255'15,"0"0"-255"-15,0 0-10 16,0 0 6-16,0 0 0 15,0 0 4-15,-5 144 17 0,25-130-12 16,-4-10 37-16,-3-4 30 16,-2 0 20-16,-4-12 31 15,0-12-59-15,-7 2-5 16,0 2 6-16,0 4-61 16,0 8-7-16,-18 8 3 15,-11 0-47-15,-7 14-21 16,-8 14-146-16,-3 5-143 15</inkml:trace>
  <inkml:trace contextRef="#ctx0" brushRef="#br1" timeOffset="44106.83">4110 8997 217 0,'0'0'147'0,"0"0"-51"0,0 0-25 15,0 0 25-15,0 0-19 16,0 0-32-16,0 0 24 16,-109-5-54-16,95 5 12 15,8 0 34-15,1 0-45 16,5 0 41-16,0 0-6 15,0 0-25-15,0 0 57 16,5 0-75-16,38-4 0 16,28-5 14-16,35-3-3 15,31-2-18-15,12-2-1 16,-4 4 15-16,-9 0-16 0,-20 5 1 16,-18 2 0-16,-16 1-6 15,-24 2 5-15,-18 2 1 16,-17-2 0-16,-13 2 7 15,-7 0-7-15,-3 0 0 16,0-2 0-16,0 2-3 16,0 0 1-16,0 0 1 15,0 0 1-15,0 0-1 16,0-2-22-16,0 2 23 16,0 0 0-16,0 0-9 15,0 0 13-15,-5-3-4 16,-3 3 0-16,-6-9 10 15,-1 1 7-15,-1-6-9 0,1-4-8 16,1-3 2 0,3 2 12-16,2-1-14 0,2 4 0 15,2 2 10-15,1 2 12 16,2 6-22-16,2-1 0 16,0 6 9-16,0 1 9 15,0 0-18-15,0 0 0 16,0 0 3-16,0 0-29 15,0 0 26-15,0 0-11 16,0 15 1-16,0 16 9 16,0 7 1-16,0 6 0 15,0 0 5-15,0-5-1 0,0-2-4 16,0-11 0 0,0-8-2-16,0-7 7 0,0-8-11 15,0-3 6-15,0 0-20 16,0 0 2-16,0-3 25 15,0-24-15-15,0-11 8 16,0-3-30-16,0-3 30 16,0 5 0-16,0 5 2 15,-4 3-4-15,-3 10 4 16,5 8-2-16,0 8 18 16,2 3-2-16,0 2-26 15,0 0 10-15,0 0-28 16,0 6 13-16,8 15-8 15,13 5 23-15,3-1-4 16,12-4 26-16,4-2-22 0,6-6 0 16,-1-8 4-16,-5-1 12 15,-15-1-13-15,-14-3-3 16,-11 0 0-16,0 2-27 16,-7 5-6-16,-22 7 15 15,-13 6 18-15,-7 4 36 16,0 2-36-16,2-1 0 15,7 2 0-15,2 2-6 16,-4 7-79-16,-5 0-214 16,-2-2-201-16</inkml:trace>
  <inkml:trace contextRef="#ctx0" brushRef="#br1" timeOffset="51186.84">22041 7596 0 0,'0'0'69'0,"0"0"-3"15,0 0-15-15,0 0 5 16,0 0-12-16,0 0 4 16,0 0-11-16,0 0 13 0,0 0-9 15,0 0-3 1,0 0 10-16,0 0-14 16,0 0-2-16,0 0 0 0,0 0-25 15,0 0 13-15,-2 0-12 16,0 0-4-16,-2 0 5 15,2-2-2-15,-1 0-2 16,3-3 17-16,-2 1-21 16,2 0 29-16,0 3-4 15,0 1 1-15,0-3 30 16,-2 2-37-16,2 1-9 16,0-2 15-16,0 2-25 15,-3 0 17-15,3 0-18 16,-2 0-9-16,-5 0 8 15,-6 7-26-15,-11 16 27 0,-10 8 32 16,-3 4-25 0,-4 3 8-16,-1-4 16 0,2-2-19 15,6-4 9 1,3-6-21-16,11-5 0 0,8-7 5 16,10-9-5-16,2-1-19 15,12 0-62-15,28-17-3 16,11-14-350-16</inkml:trace>
  <inkml:trace contextRef="#ctx0" brushRef="#br1" timeOffset="54724.61">12523 7974 66 0,'0'0'132'16,"0"0"-36"-16,0 0 6 15,0 0-45-15,0 0 43 16,0 0-47-16,18-16-46 16,-18 16 31-16,0 0 3 15,0 0-12-15,0 0 27 16,0 0-17-16,0 0 23 0,0 0-1 15,0-1-48 1,0 1 24-16,0 0-37 0,0 0-7 16,0 0 1-16,-7 12 9 15,-9 18-3-15,-3 8 26 16,-6 15-17-16,2 20 7 16,4 6-8-16,1 7 2 15,7-2 29-15,3-4-37 16,8-3 6-16,0-6-8 15,3-4 5-15,26-11-14 16,11-5 18-16,7-16-9 16,2-10 54-16,-7-6-39 15,-6-11 19-15,-14-3 1 16,-8-5-28-16,-7 1 35 0,-5 1-35 16,-2 0-6-16,0-2 8 15,0 2-4-15,0-2-5 16,0 2 0-16,0 1-16 15,0-3 16-15,2 0-67 16,16 0-88-16,18 0-184 16</inkml:trace>
  <inkml:trace contextRef="#ctx0" brushRef="#br1" timeOffset="55483.77">14462 7708 356 0,'0'0'223'16,"0"0"-87"-16,0 0-50 16,0 0 20-16,0 0-30 15,0 0-59-15,-9-12 9 16,9 12-26-16,2 0-21 15,14 7 21-15,9 18 0 16,9 13 15-16,-1 18 17 16,-4 19-27-16,-8 13 21 15,-7 12-25-15,-11 6 0 16,-3 1 35-16,-11-10-32 16,-20-10 19-16,-6-19 18 0,6-14-31 15,2-13 36-15,12-18-33 16,5-9-11-16,8-7 15 15,4-6-7-15,0 2-20 16,-3 0-10-16,-3-1-223 16,-1-2-410-16</inkml:trace>
  <inkml:trace contextRef="#ctx0" brushRef="#br1" timeOffset="57225.08">13464 8883 66 0,'0'0'108'0,"0"0"-77"15,0 0 17-15,0 0-13 0,0 0 9 16,0 0 31-16,-5 10-27 16,5-10 64-16,-2 0 0 15,-1 0-40-15,1 0 9 16,-2 0-37-16,0-4-13 16,-1 1 25-16,1-2-52 15,2 3 30-15,-1 0 1 16,1 2-30-16,-1-3 59 15,3 3-39-15,0 0 3 16,0 0 30-16,0 0-57 16,0 0 28-16,0 0-22 15,0 0 7-15,0 0-14 0,0 0 0 16,0 0-16-16,0 19 10 16,0 18-1-16,0 16 7 15,0 12 0-15,-6 6 13 16,2 4-19-16,-3-3 7 15,0 1-1-15,-2-6 0 16,-2 1 13-16,-3-1-13 16,-1-3 0-16,1-6 14 15,1-2-2-15,3-3-12 16,2-7 0-16,4-13-2 16,2-3 6-16,0-13-4 15,2-8 0-15,0-2 7 16,0-7-11-16,0 0 4 15,0 0 0-15,0 0-5 16,0 0 5-16,0 0 0 0,0 0 0 16,0 0 12-1,0 0 5-15,0 0-17 0,0 0 0 16,0 0 3-16,-3 0 6 16,1 0-9-16,0 0 0 15,0 0 5-15,0-4-14 16,0-8 9-16,-1-5 0 15,-4-6-2-15,-2-2 10 16,1-1-8-16,-4 0 0 16,1 2 5-16,0 2-7 15,4 6 2-15,-2 2 0 16,3 3-6-16,4 4 13 0,-3 2-7 16,3 3 0-16,0-5 6 15,-1 2-10-15,3 5 4 16,0-3 0-16,0 3-3 15,0 0 6-15,0 0-3 16,0 0 0-16,0 0-3 16,0 0-19-16,0 0 2 15,14 17 20-15,1 12-11 16,7 5 27-16,-1 5-16 16,-2-4 0-16,-3-5 8 15,-3-3-7-15,-3-11-1 16,-4-4 0-16,1-9-4 15,-3 0 3-15,-2-3 1 0,2 0 0 16,6 0 3 0,5-4 26-16,10-14-28 0,6-5-1 15,5-5 0-15,2-3 6 16,0-3-6-16,-2 0 0 16,-5 3 5-16,-9 9-9 15,-11 10 4-15,-9 7 0 16,-2 2-8-16,0 3-39 15,0 0-18-15,-13 6-72 16,-16 14-85-16,0-2-237 16</inkml:trace>
  <inkml:trace contextRef="#ctx0" brushRef="#br1" timeOffset="58774.61">12351 11323 274 0,'0'0'213'16,"0"0"-56"-16,0 0-53 15,0 0 16-15,0 0-79 16,0 0 10-16,0-5 10 16,0 1-31-16,0-5 52 15,0-4-44-15,9-7-36 16,7-9 15-16,-1-5-16 15,3-7-1-15,2-10 0 16,-2-5-14-16,0-4 9 0,0 2-17 16,-5 3 22-16,-2 9-10 15,-4 6 13-15,-1 10-3 16,0 5 26-16,-2 10-16 16,-2 5 16-16,-2 3-26 15,0 6 7-15,0 1-1 16,0 0-6-16,0 0 0 15,0 0-2-15,0 0-4 16,0 0-6-16,0 1 7 16,0 22 5-16,-4 13 5 15,-12 8 3-15,0 12-8 16,0 5 7-16,3 5 10 0,2-3-9 16,4-2-8-1,5-6 0-15,0-9 6 0,2-9-3 16,0-8-3-16,0-11 0 15,0-9-2-15,0-7-6 16,18-2 13-16,13-7-5 16,9-23 0-16,4-14-45 15,1 4-2-15,-9-3 14 16,-9 3-4-16,-10 8 28 16,-5 4 8-16,-4 3 1 15,-1 6 20-15,-2 7-14 16,-1 4 1-16,-1 4 19 15,-3 1-25-15,0 3 35 16,0 0-36-16,0 0 1 0,0 0-17 16,0 0 3-16,0 3 13 15,0 9 0 1,-3 2 12-16,-1 1 1 0,-1 4-13 16,1 3 4-16,-1 0 33 15,5 2-33-15,0 1 7 16,0-2-10-16,0-3 17 15,11-2-6-15,9-4-11 16,1-2 1-16,0-6 23 16,0-3-19-16,-1-3-6 15,-3 0 0-15,2-17-56 0,-3-10-45 16,-5-8-141-16,-5-11-277 16</inkml:trace>
  <inkml:trace contextRef="#ctx0" brushRef="#br1" timeOffset="59092.72">12956 10631 492 0,'0'0'229'16,"0"0"-182"-16,0 0-38 15,0 0-9-15,0 0 44 16,0 0-31-16,-5 46 6 15,5-39-18-15,0-5 14 16,5-2 84-16,-1 0-40 0,0 0 7 16,-2-12-40-16,1-5-15 15,-3 0-11-15,0 1 0 16,0 2 0-16,-11 5-16 16,-8 5 11-16,0 4 0 15,-8 0 5-15,-4 17-35 16,2 12 24-16,2 5-53 15,9 7-47-15,9-1-84 16,9-5-231-16</inkml:trace>
  <inkml:trace contextRef="#ctx0" brushRef="#br1" timeOffset="59503.09">13136 10796 228 0,'0'0'211'16,"0"0"-83"-16,0 0-15 16,0 0-54-16,0 0 52 15,0 0-68-15,78-146-12 16,-74 134 46-16,-4 5-53 16,0 4 33-16,0 3-23 15,0 0-28-15,0 0 3 16,0 0-9-16,0 0-12 15,-2 20-10-15,-13 14 35 0,-6 10-13 16,2 10 20 0,-6 14-12-16,3 12 40 0,-5 10-32 15,-4 7-11-15,2 5 35 16,-3 2-31-16,1-3-9 16,4-5 12-16,3-13-1 15,0-17 8-15,6-16-19 16,2-19 0-16,7-8 4 15,2-11 5-15,5-8-9 16,2-4 0-16,0 0-12 16,0-12 3-16,0-24-77 15,13-14-168-15,5-9-199 0</inkml:trace>
  <inkml:trace contextRef="#ctx0" brushRef="#br1" timeOffset="59970.53">12839 11189 527 0,'0'0'343'15,"0"0"-183"-15,0 0-126 16,0 0 20-16,0 0-20 16,0 0-28-16,212-58 28 15,-158 44-34-15,-6-2 0 16,0-2 4-16,-6-1 5 15,-9 2-9-15,-4-3 0 16,-6 1 10-16,-5 1-16 0,-5-1 6 16,-5 3 0-16,-2 4-14 15,-4 1 8-15,-2 5 6 16,0 1 0-16,0 1 8 16,-8-1-18-16,-7 5 10 15,-3 0 0-15,-7 0 1 16,6 0 3-16,-1 0-4 15,2 0 0-15,2 0 4 16,1 9-6-16,-1 6 2 16,3 7 0-16,3 6-9 15,6 4 30-15,4 1-21 16,0-3 7-16,23-1 4 0,12-8 20 16,3-7-25-1,3-8-4-15,1-6 12 0,-5 0-14 16,4-24-32-16,-8-13-45 15,1-6-89-15,-1-3-16 16,-2 0-153-16</inkml:trace>
  <inkml:trace contextRef="#ctx0" brushRef="#br1" timeOffset="60274.78">13865 10738 666 0,'0'0'194'0,"0"0"-12"16,0 0-78-16,0 0-39 0,0 0 8 16,0 0-69-16,4-14 8 15,-4 14-12-15,0 0 13 16,0 0-14-16,0 2 1 16,0 19 0-16,-2 14 2 15,-22 15 5-15,-5 15 4 16,-9 13-9-16,-5 11 11 15,-8 10-6-15,-2 7-7 16,-1 1 0-16,0-5-4 16,10-12-3-16,9-18-7 15,12-26-18-15,16-20-61 0,7-21-29 16,16-5-144 0,33-45-96-16</inkml:trace>
  <inkml:trace contextRef="#ctx0" brushRef="#br1" timeOffset="62427.65">14137 11148 353 0,'0'0'189'0,"0"0"-186"15,0 0 7-15,0 0 7 16,0 0 12-16,0 0 30 15,29 0 10-15,-27 0 36 16,-2 0-8-16,0 0-38 0,0 0 15 16,0 0-1-16,0 0-50 15,0 0-6-15,0-12-17 16,0-2 0-16,-4-3-7 16,-6 1 8-16,2 2-1 15,1 3 9-15,1 4-8 16,-2 1 39-16,4 6-40 15,0 0 0-15,-3 0 0 16,-1 0-13-16,-4 4 12 16,-1 12 1-16,1 3 0 15,1 6-6-15,5-1 6 16,-1 2 0-16,7 0-7 0,0-3 5 16,0-8 2-1,0-4 0-15,18-8 3 0,11-3 21 16,6-4-13-16,6-26-4 15,-3-11-2-15,-1-2 5 16,-8-6-10-16,-6 3 0 16,-8 1 6-16,-5-1-3 15,-4-3-3-15,-4 1 0 16,-2 4-1-16,0 7 10 16,0 14-9-16,0 11 5 15,0 8 6-15,0 4-8 16,0 0-3-16,0 0-7 15,0 0 0-15,0 18-11 16,-8 9 18-16,-4 4 0 0,1 7 2 16,-3 6-6-16,1 2 4 15,0 3 0-15,-1-1-4 16,1-2 16-16,2-5-12 16,4-6 0-16,5-5 4 15,2-8-12-15,0-5 8 16,11-8 0-16,13-6 2 15,5-3 8-15,5 0-1 16,-1-3-9-16,4-17 10 16,0-6-14-16,-1-4 4 15,-1-2 0-15,-6-5-7 0,-4 3 6 16,-6 3 1 0,-5 4 0-16,-7 8 4 0,-3 5-8 15,-4 5 4-15,0 4 0 16,0 1-10-16,-9 1-18 15,-11 3 28-15,-1 0-4 16,-2 0 4-16,5 3-10 16,5 5 10-16,1 2 0 15,8 4-9-15,2 4-3 16,-1 3 12-16,3 2 5 16,0 0 9-16,0 3-4 15,7-1-4-15,11-6-6 16,7-2 0-16,4-11-3 15,6-6-1-15,5 0-27 16,3-23-85-16,-1-9 8 0,-4-3 1 16,-3 3 47-16,-8 3 60 15,-2 10 9-15,-7 4 72 16,-5 5 3-16,-7 6-28 16,0 2 24-16,-4 2-58 15,0 0-4-15,-2 0-15 16,2 0 6-16,-2 0-9 15,0 0 0-15,0 0 4 16,0 0 12-16,0 0-16 16,0 0 11-16,0 0 4 15,0 0 0-15,0 0-15 16,0 0 0-16,-12 0 1 0,4 0-1 16,-1 0 0-1,3 0 0-15,0 0-2 0,0 13 9 16,-3 2-7-16,1 7 2 15,-4 5 7-15,1 4 8 16,0 4-15-16,2 0-2 16,2 0 0-16,1-5 9 15,4-6-10-15,2-6 1 16,0-7 0-16,0-8 0 16,0-3 9-16,0 0-9 15,15-26 15-15,12-9-11 16,2-4-8-16,0-3-3 15,-3 5 7-15,-1-2-10 0,-3 7 11 16,0 6-1 0,-8 9 6-16,-5 10 7 0,-5 4 13 15,-4 3-15-15,0 0 3 16,0 0-28-16,0 8 10 16,0 16 4-16,0 3 9 15,-2 1 9-15,-2-4-15 16,4-2-3-16,0-5 2 15,0-2-5-15,2-7 10 16,6-4-7-16,4-2 2 16,1-2 21-16,0 0-36 15,5-22 13-15,3-8-34 0,-2-7 30 16,4 1-42 0,-7-3 42-16,-5-2-8 0,-3 5 16 15,0 2-4-15,-4 9 0 16,0 11 1-16,-2 9 54 15,1 3-55-15,-1 2 16 16,-2 0-14-16,0 0 16 16,0 0-27-16,0 0 9 15,0 0 0-15,0 14-21 16,0 6 22-16,0 11-1 16,-5 3 0-16,-1 8 9 15,-1 0-12-15,0-2 3 16,3-6 0-16,4-8-4 15,0-8 4-15,0-10 0 16,4-8 1-16,21 0 14 0,8-11 3 16,5-18-18-16,-5-1-3 15,-4-4-21-15,-2-2 5 16,-7-3 7-16,-3 1 5 16,-7 2 4-16,-3-2-1 15,-3 6 4-15,-2 2 0 16,0 6-5-16,-2 8 8 15,0 2-3-15,0 6 0 16,0 2 6-16,0 2-9 16,0 4 3-16,0 0 0 15,0 0-20-15,0 0 20 16,0 18-3-16,0 10-6 0,-8 11 7 16,-3 4-4-16,-1 5 6 15,4 4 0-15,-1-4 8 16,5-3-5-16,-2-9-3 15,6-11 0-15,0-11 14 16,0-5-16-16,0-9 2 16,0 0 0-16,6-4 6 15,13-20-6-15,6-6-11 16,-5-2 10-16,-3 2-17 16,-1 2 11-16,0 3 7 15,-2 10 0-15,-2 4 9 16,2 9 3-16,-1 2-12 15,-2 0 0-15,-1 2 19 0,0 19-20 16,2 5 1 0,-3 3 0-16,2 4 9 0,0-1-3 15,-2-4-6 1,-2-7 0-16,-3-3-13 0,-4-11 2 16,0-3-54-16,0-4-103 15,0-4-57-15,2-21-397 16</inkml:trace>
  <inkml:trace contextRef="#ctx0" brushRef="#br1" timeOffset="62646.54">15180 10749 435 0,'0'0'360'0,"0"0"-213"0,0 0-4 15,0 0 29-15,0 0-166 16,0 0 1-16,254-23 22 16,-205 15-23-16,-16 4-7 15,-10 4 1-15,-10 0-100 16,-6 0-159-16,-7 0-601 16</inkml:trace>
  <inkml:trace contextRef="#ctx0" brushRef="#br1" timeOffset="64813.29">12570 12296 129 0,'0'0'141'16,"0"0"9"-16,0 0-19 15,0 0-16-15,0 0-11 16,0 0-2-16,20-24 37 15,-11 14-69-15,-1-2 33 16,2 0-6-16,-4 2-68 16,1 0 16-16,-5 6-14 15,0-1-27-15,-2 5 26 16,0 0-30-16,0 0 0 0,0 0-7 16,0 3-21-16,0 20 26 15,-15 9-3 1,-3 13 10-16,-3 3 4 0,0 2-9 15,0-2 0-15,3-3 0 16,3-7 1-16,4-6-1 16,0-9 0-16,6-12 5 15,3-3-24-15,2-8 18 16,0 0 1-16,0 0-12 16,0-14 3-16,0-18 0 15,13-7-24-15,3-4-5 16,-1-5 33-16,6-1-26 15,-3 1 24-15,1 6-4 0,-1 4 14 16,-5 6-3 0,1 6 20-16,-5 4-13 0,-3 6 36 15,0 5-38-15,-4 6 14 16,0 5-2-16,-2 0-7 16,0 0-10-16,0 0 0 15,0 0 0-15,0 0-21 16,0 23 20-16,4 16 1 15,1 13-5-15,1 9 10 16,1 4-5-16,4 2 0 16,-2-6 5-16,2-6-6 15,1-11 1-15,-4-12 0 0,1-8 0 16,-2-10-7 0,-5-8 7-16,1-2-41 0,1-4-51 15,-2 0-13-15,-2-17-196 16,0-14-482-16</inkml:trace>
  <inkml:trace contextRef="#ctx0" brushRef="#br1" timeOffset="65700">12443 12526 579 0,'0'0'297'15,"0"0"-190"-15,0 0-84 16,0 0 57-16,0 0-73 15,0 0 9-15,116 4 0 16,-63-4-10-16,2-9-1 0,-5-9-2 16,-6-5-3-16,-7 1-24 15,-8 0 23-15,-10 4-17 16,-5 2 18-16,-8 6 7 16,-1 3-4-16,-3 2 48 15,-2 5-22-15,0 0-12 16,0 0-17-16,0 0-13 15,0 0 4-15,0 3 0 16,0 12 9-16,0 1 9 16,0 4-4-16,0 1-5 15,0 0 4-15,0 0 9 16,0-3-13-16,0 0 0 0,0-4 0 16,0-6 6-16,0-4-3 15,8-4-3-15,11 0 13 16,1 0-3-16,4-12-2 15,-2-9-8-15,-3-1-2 16,-2-2-18-16,-1-1 9 16,-3-4 11-16,1 5-8 15,-3 2 13-15,-3 6-5 16,0 6 0-16,-4 4 2 16,-2 2 29-16,-2 2-30 15,0 2 11-15,0 0-12 16,0 0 6-16,0 0-14 15,0 0 8-15,0 2-11 0,0 18 3 16,0 8 16 0,0 4-8-16,7 4 4 0,3 1 12 15,6-8-16-15,3-5 0 16,0-8 1-16,2-9 11 16,1-7-4-16,0 0-8 15,-2-14 0-15,-2-15-9 16,-3-4 5-16,-2-6-14 15,-1-1-5-15,-3-2 10 16,-1-4-13-16,2 2 10 16,-1 0 13-16,-3 6-3 15,-4 6 4-15,-2 7 2 0,0 11 0 16,0 4 36 0,0 9-29-16,0-2-7 0,0 3 0 15,-2 0-11-15,-4 0 5 16,-3 0 6-16,-1 12 0 15,4 8-8-15,-1 9 11 16,7 7-3-16,0 4 10 16,0 4 0-16,0 2 11 15,9-2-21-15,1-2 0 16,-4-6-2-16,-4-5 6 16,3-9-4-16,-1-8 0 15,0-6-54-15,2-8-19 16,2 0-33-16,1 0-62 15,5-13-144-15</inkml:trace>
  <inkml:trace contextRef="#ctx0" brushRef="#br1" timeOffset="66860.56">13254 12366 400 0,'0'0'359'16,"0"0"-266"-16,0 0-36 15,0 0 16-15,0 0-53 16,0 0 31-16,98 0-38 16,-64 0-4-16,-5-2-9 15,0-8-6-15,-7 0-15 16,-2-2 12-16,-2 2 9 0,-10 0-5 16,1 3 11-16,-4 4-7 15,-5 3 1-15,0 0-27 16,0 0 24-16,0 3-29 15,0 18 32-15,0 4 23 16,0 2-23-16,0-1 33 16,0 2-6-16,0-3-21 15,0-3 37-15,0-4-39 16,9-7 7-16,4-3-2 16,-1-6-8-16,1-2 28 15,1 0-24-15,-1-5 0 16,0-16-10-16,-2-3-13 15,-2-3-15-15,-5-4 13 16,-4 1-29-16,0 1 42 16,0 3-13-16,0 6 20 0,-8 8 24 15,-3 7-22-15,-3 5 25 16,-1 0-19-16,-3 0-1 16,-1 8 14-16,4 10-18 15,1 0 0-15,6 1 9 16,3 1-7-16,3-5-5 15,2-1 0-15,0-4 5 16,0 1 6-16,11-6-11 16,7-5 0-16,5 0 41 15,-2 0-41-15,4 0 13 0,-2-4-13 16,1-9-7 0,1-6 6-16,-3 1-22 0,0 0 21 15,-4 4-17-15,-7 4 26 16,0 5-7-16,-6 5 21 15,-3 0-13-15,1 0 17 16,-3 0-25-16,2 9-5 16,0 11-10-16,0 2 30 15,-2 2-13-15,0-3 16 16,0-1-13-16,0-4 13 16,2-5-18-16,0-3 0 15,-2-1-1-15,2-5 8 16,1-2-7-16,-3 0 0 15,4 0 11-15,6 0 7 0,0-13-18 16,11-6 4 0,-4-2-15-16,3 1 9 0,-2 3 0 15,-4 2 2-15,-6 6 0 16,2 2 5-16,-6 6-5 16,-2 1 0-16,-2 0-1 15,0 0 1-15,0 0-14 16,2 15 6-16,1 5 8 15,1 3 16-15,-2-3-16 16,2-1 0-16,1-3-5 16,-3-5 11-16,1-6-6 15,-3-3 0-15,0-2 8 16,2 0 2-16,7 0-10 0,2-2 0 16,3-18-12-16,1-4-36 15,-1-6-27-15,-2 2 14 16,-1 1 27-16,1 3 32 15,-3 7 4-15,-5 7 8 16,2 6 73-16,-2 4-14 16,-2 0-28-16,2 0-41 15,0 0 12-15,3 6 0 16,1 12-4-16,2 1-5 16,-3 4 27-16,-1 0-19 15,-2 1-8-15,4-2-3 16,-2-3 4-16,1-1-3 15,-1-6-1-15,4-1-50 16,5-10-5-16,3-1-118 0,4 0-45 16,0-21-333-16</inkml:trace>
  <inkml:trace contextRef="#ctx0" brushRef="#br1" timeOffset="67236.8">14395 12293 37 0,'0'0'579'0,"0"0"-363"15,0 0-93-15,0 0-12 16,0 0-69-16,0 0-5 16,2-14-37-16,-2 14 10 15,0 0-23-15,0 0 4 16,0 9 9-16,-4 8 11 16,-2 4-2-16,-1 4-1 0,3-2-7 15,2 1 9-15,2-4-9 16,0-4-1-16,0-4 0 15,19-5-11-15,4-7 23 16,1 0 22-16,0-9-34 16,-4-11-1-16,-8-4 1 15,-8 0-45-15,-4-1 45 16,0 6-16-16,-2-1 23 16,-16 6-7-16,-4 2 0 15,-5 6 7-15,-2 6-12 16,1 0 5-16,1 0 0 15,6 8-18-15,7 4 15 16,8 0-64-16,6-2-65 0,0-2-103 16,12-6-159-16</inkml:trace>
  <inkml:trace contextRef="#ctx0" brushRef="#br1" timeOffset="68669.03">14674 12080 726 0,'0'0'180'16,"0"0"-28"-16,0 0-85 15,0 0 6-15,0 0-1 16,0 0-70-16,16-41 20 0,-16 41-22 16,0 0 11-16,0 0-24 15,0 12 13-15,0 19 0 16,0 10-8-16,0 8 15 15,-5 3-7-15,-1 0 0 16,-2-2 4-16,4-8-5 16,2-8 1-16,0-12 0 15,0-10-7-15,2-5 14 16,0-6-7-16,0-1 0 16,0 0 5-16,0 0 19 15,0-15-24-15,4-8 0 16,16-3-11-16,5-3-10 15,6 4 9-15,0 1-15 16,3 6-8-16,-5 6 22 0,-2 6 7 16,-8 6 6-16,-5 0 0 15,-5 7-9-15,-5 16 5 16,-4 1-5-16,0 2 8 16,0-4-12-16,-15 0 13 15,-10-3 0-15,-2-7-5 16,-4-1 15-16,2-4-10 15,4-3 0-15,8-4 3 16,3 0 9-16,8 0-7 16,4-7-2-16,2-7 24 15,0 1-26-15,0 1 40 16,0 1-8-16,0 5-31 0,0 2 42 16,4 4-44-16,-4 0 13 15,2 0-7-15,0 0 0 16,-2 0-6-16,2 0 0 15,5 0 3-15,0 0-5 16,4 9 2-16,0 1 0 16,3-5-1-16,1 1 7 15,3-2-16-15,3-2 7 16,0-2 3-16,8 0-13 16,2-8-1-16,-2-10-14 15,-2-4 25-15,-6 0-37 16,-6-2 27-16,-4-1-3 15,0 2 16-15,0 0-2 16,-1 4 2-16,-2 5 0 0,1 6 18 16,-7 3-13-1,0 4 13-15,-2 1-17 0,0 0 11 16,0 0-11-16,0 0-1 16,0 0-1-16,0 0-6 15,0 21-4-15,2 5 11 16,4 0 0-16,0 6 3 15,1-3-4-15,-1-3 1 16,-2-8 0-16,4-8-1 16,-2-8-5-16,5-2 6 15,9-4 1-15,7-24 6 16,2-8-7-16,-2-10 0 0,-5-2-19 16,-6-3 13-1,-3 0-38-15,-1-2 40 0,-6 2 2 16,-2 2 2-16,-1 3 18 15,-3 6-17-15,0 8 10 16,0 8 14-16,0 5-12 16,0 9-10-16,-5 5-3 15,3 1 4-15,0 4-6 16,2 0 2-16,-2 0 0 16,0 0-5-16,-6 4-7 15,-3 20 12-15,5 10 0 16,-3 12 4-16,6 6-4 0,3 5 0 15,0 1 0 1,0-4 0-16,0-4 1 16,3-8-4-16,8-9 3 0,0-10 0 15,5-7-19-15,1-6 6 16,1-6 2-16,5-4 6 16,2 0-19-16,-2-7 3 15,4-16-26-15,-4-3-15 16,-1-4 35-16,-4 2-15 15,-4-3 36-15,-4 4 2 16,-5 3 4-16,-5 5-3 16,0 3 3-16,0 4 0 15,0 3 4-15,0 4-4 0,-11 3-2 16,-1 0-6 0,3 2-4-16,1 0 12 0,1 0 0 15,0 12 1-15,0 10 30 16,5 6-28-16,2 7 34 15,0 2 9-15,0 6-37 16,0-3 11-16,7-6-19 16,11-4 7-16,7-8-3 15,-3-10 11-15,0-6-16 16,0-6 0-16,-3 0-46 16,-4-12-44-16,-1-14-105 15,-6-8-221-15</inkml:trace>
  <inkml:trace contextRef="#ctx0" brushRef="#br1" timeOffset="68852.7">14924 12019 590 0,'0'0'416'0,"0"0"-364"16,0 0-37-16,0 0-15 15,0 0-25-15,0 0-55 16,7 32-89-16,-1-28-374 16</inkml:trace>
  <inkml:trace contextRef="#ctx0" brushRef="#br1" timeOffset="72606.57">16102 11965 14 0,'0'0'165'0,"0"0"-134"15,0 0 96-15,0 0-37 16,0 0-19-16,0 0-14 15,25 120-26-15,-21-105 28 16,0-3-39-16,-4-7-4 0,0 0 3 16,0-4-13-16,0-1 39 15,0 0-13-15,0 0 3 16,0 0 61-16,0-18-94 16,0-4 4-16,0-2-6 15,0-1 5-15,-4 1-5 16,0 2 0-16,-2 5 2 15,-1 5 14-15,1 8-2 16,0 4 10-16,-2 0-21 16,-5 0 7-16,-5 18-10 15,-5 10 0-15,4 6 0 16,0 2 5-16,7 3 2 0,0-8-7 16,5-2 0-16,5-10 3 15,2-4-7-15,0-7 4 16,0-4 0-16,0-4-5 15,4 0 12-15,13-2 12 16,0-18-19-16,5-8-56 16,1 0 21-16,-1 2-54 15,-4 3 77-15,0 5 4 16,-3 4 16-16,5 3 8 16,-5 2 42-16,-1 6-18 15,-3 3 27-15,1 0-42 16,-1 3-17-16,0 15 30 15,0 7-15-15,-2-4 6 0,2 0-15 16,-2-5-13 0,-2-4 16-16,1-7-17 0,3-5 0 15,3 0 31-15,-1 0-28 16,3-9 2-16,-1-15-5 16,4-6-68-16,1-3 36 15,-3-1 5-15,4 0 27 16,-1 5-2-16,-3 4 9 15,4 6 7-15,-6 10 39 16,1 4-22-16,-8 5 17 16,1 0-30-16,-1 0-17 15,-2 7 15-15,0 15-10 16,-1 4-6-16,-5-2 0 16,0-4 6-16,0-4-15 0,0-6 9 15,0-5 0-15,0-5-7 16,0 0 7-16,-2 0 0 15,-5-3-4-15,1-15-3 16,-4-4 7-16,4 4-30 16,-1-2 28-16,1 6-19 15,1 5 25-15,3 0-4 16,-1 6 0-16,1 3 14 16,2 0-15-16,-4 0 1 15,-3 0 0-15,-2 15 0 16,-4 9 11-16,4 4-10 15,5 4-1-15,4-2 13 16,0 1-13-16,0-4 0 0,6-3 3 16,8-6 6-16,-1-7-9 15,2-6 0-15,3-5 11 16,5 0-4-16,2-8 12 16,0-16-19-16,2-6-17 15,0-5 7-15,0 0-30 16,0 0 15-16,-5 3 10 15,-2 3 8-15,-4 5 7 16,-3 8 1-16,-4 8 0 16,-2 4 54-16,-3 4-50 15,-2 0 7-15,3 0-12 16,1 8 0-16,2 10 9 0,-2 3-9 16,-4-4 0-16,-2 0-4 15,0-5 9-15,0-5-5 16,0-5 0-16,0 1 4 15,0-3-12-15,0 0 8 16,0 0 0-16,0 0-9 16,0-3-3-16,-8-11 4 15,0-6-26-15,0 4 17 16,1 2 10-16,1 2 7 16,1 7 0-16,2 2-10 15,1 3 21-15,-4 0-16 16,-3 0 5-16,-2 17 0 15,-1 9 11-15,4 3 1 16,-1 1-12-16,7 2 29 0,2-1-23 16,0-1-6-16,6-3 0 15,16-4 11-15,1-6-8 16,3-7 1-16,-1-7-4 16,2-3 32-16,0 0-21 15,0-18-9-15,-1-7-2 16,-4-3 4-16,3-4-13 15,-3-4-3-15,3 0 2 16,-3 0-8-16,-2 1 19 16,-5 3-1-16,-5 11 0 15,-2 7 6-15,-8 6 6 16,0 6-12-16,0 2 0 0,0 0-8 16,0 0 2-1,0 0 6-15,-6 7 0 0,-10 5 7 16,5-1 11-16,0 4-15 15,2 5 0-15,0 5 10 16,3 3 0-16,3 4-13 16,3 2 0-16,0 0 6 15,7-1-6-15,15-6 0 16,7-4 0-16,1-9 11 16,3-9-2-16,-4-5 0 15,-3 0-9-15,-2-22 11 16,-3-7-4-16,-1-8-7 15,-5 0 0-15,1 2-17 16,-5 1 0-16,0 8 12 0,-1 6 5 16,-2 8 0-16,-1 6-3 15,-1 4 3-15,2 2 0 16,-2 0-20-16,1 0 1 16,-1 2 19-16,-2 8 0 15,2 0 1-15,-2-2-1 16,-2 0 0-16,0-4 0 15,-2-2 7-15,0 0-1 16,0-2-6-16,0 0 0 16,0 0 3-16,0 0 1 15,0 0-4-15,0 0 0 16,0 0-12-16,0 0 5 0,-2-2 7 16,-7-11 3-1,-2 2 9-15,2 3-9 0,3 1-3 16,-2 0 0-16,2 3-11 15,-1 2 16-15,-1 2-10 16,-2 0 2-16,-1 10 3 16,0 10-17-16,0 2 17 15,2 2 0-15,5-2-7 16,4-3 3-16,0-7 1 16,0-5-7-16,0-2 10 15,8-5 21-15,6 0-13 16,1-5-6-16,1-19 14 15,0-5-14-15,2-9-2 16,-5-1 0-16,5-5 3 16,-3 0-3-16,-1-6 0 0,-5-1 0 15,-3 1-4-15,-4 6 21 16,0 12-12-16,-2 11 14 16,0 12-19-16,0 7 30 15,0 2-30-15,0 0-4 16,0 14-14-16,0 9 15 15,0 6 3-15,0 3 0 16,0 2 2-16,0 5-4 16,0 1 2-16,3 2 0 15,-1 1-2-15,1-2 6 16,-3-3-4-16,2-6 0 0,5-2 4 16,-3-9-6-16,7-6 2 15,3-5 0-15,3-6-5 16,7-4 17-16,3 0-8 15,5-8-4-15,-3-13-11 16,0-5 3-16,-5-5-14 16,-6 1-1-16,-2 2 13 15,-6 2-4-15,-3 5 14 16,-2 1 0-16,-3 9 3 16,-2 3 23-16,0 6-26 15,0 2 1-15,0 0-8 16,0 0 1-16,0 0 6 15,0 0 0-15,-4 14 1 16,-8 4-6-16,4 6 5 16,-1 6 0-16,4 2-7 0,3 2 20 15,2 0-13-15,0-4 0 16,0-8 3-16,5-6-4 16,3-7 1-16,-1-6 0 15,2-3 14-15,2 0-4 16,2-19-20-16,6-12 8 15,0-1-32-15,-1 2 30 16,0 4-13-16,-2 4 17 16,-3 4-3-16,0 4 20 15,-4 6-17-15,-3 6 8 16,0 2 0-16,-2 0-14 0,0 8 6 16,-1 14 0-16,-3 2 22 15,0 3-12-15,0-2-8 16,0-3-2-16,0-4 4 15,0-8-2-15,0-3-2 16,0-5-8-16,0-2 2 16,0 0-35-16,0 0 8 15,0 0-6-15,2-14-27 16,8-9-8-16,7-3 23 16,1 0 51-16,1 4 3 15,4 3 0-15,-5 10 57 16,-1 4 15-16,-3 2-28 15,-3 3 12-15,-2 0-58 0,-3 0-1 16,4 4 20-16,-4 6-11 16,1-2-9-16,-3-1 0 15,-2-2 3-15,0-1-14 16,1-4 0-16,2 0-21 16,6-2 27-16,-1-17-86 15,9-14-21-15,-7-3-47 16,2-8-55-16,-3-7 11 15,-4-3 126-15,-7-4 77 16,0-2 94-16,0 4 57 16,0 8-38-16,0 16 29 15,0 12-59-15,0 12 27 0,0 4-38 16,0 4-36 0,0 0-36-16,0 0-18 0,-7 12 18 15,-4 10-2-15,3 6-6 16,2 6 8-16,4 4 0 15,2 4 12-15,0 6 25 16,0 0-33-16,0 5 6 16,2-1-10-16,15-3 8 15,1-2-2-15,-1-7-6 16,3-8 0-16,-4-12-4 16,-5-8 15-16,-4-10-11 15,-3-2 34-15,3 0-4 16,2-10 19-16,4-11-49 15,3-4 0-15,-1-1-3 0,4 0 11 16,2 4-8 0,0 5 0-16,1 2 3 0,-7 7-2 15,-1 8-1-15,-5 0 0 16,-3 2-5-16,1 19 3 16,-2 5 2-16,-5-5 0 15,0-1 0-15,0-6-11 16,-8-4-5-16,-15-10-43 15,-8 0 2-15,-8-7-83 16,1-18-59-16,7-8-27 16,9-6-144-16</inkml:trace>
  <inkml:trace contextRef="#ctx0" brushRef="#br1" timeOffset="72742.48">18254 11673 82 0,'0'0'407'0,"0"0"-89"16,0 0-100-1,0 0-49-15,0 0-50 0,0 0-96 16,203-176-9-16,-183 176-14 15,-5 0-7-15,-6 0-25 16,-9 17-66-16,0 12-145 16,-28-6-7-16,-21-3-294 15</inkml:trace>
  <inkml:trace contextRef="#ctx0" brushRef="#br1" timeOffset="72917.39">16767 11532 1054 0,'0'0'169'0,"0"0"-169"16,0 0-39-16,0 0-78 16,0 0 0-16,0 0-307 15</inkml:trace>
  <inkml:trace contextRef="#ctx0" brushRef="#br1" timeOffset="74254.91">12567 13415 308 0,'0'0'152'0,"0"0"-39"16,0 0-24-16,0 0-11 15,0 0 60-15,0 0-30 16,0-76-1-16,0 74-12 16,0 2-40-16,0 0 0 15,0 0-55-15,0 0-2 16,0 9 0-16,-10 22-10 16,-13 22 12-16,-2 13 0 0,1 11 3 15,4 4-1-15,2-3 1 16,7-5-3-16,0-12 0 15,6-9-9-15,3-15 6 16,2-16-51-16,0-8-68 16,0-12 18-16,0-1-76 15,0-8 60-15,0-24-340 16</inkml:trace>
  <inkml:trace contextRef="#ctx0" brushRef="#br1" timeOffset="76251.52">12438 13716 756 0,'0'0'147'0,"0"0"-115"16,0 0 24-16,0 0-10 15,0 0-6-15,0 0-35 16,196-34 5-16,-165 15-10 16,-4-1 6-16,-6-6-16 15,-6-2 4-15,-4-2-1 16,-6-4 3-16,-3 0-12 15,-2 2 16-15,0 3 6 16,0 0-1-16,0 9 4 16,0 6-5-16,0 5-4 15,0 6 25-15,0 3-20 0,-2 0-5 16,-7 0-3 0,-3 14 3-16,-5 14 3 0,-1 5 2 15,2 13 3-15,1 0 16 16,4 3-16-16,-1 6 18 15,6-1-5-15,4 1-13 16,2-2 34-16,0-7-28 16,2-8-2-16,18-12-10 15,7-10 13-15,4-8-15 16,5-8 9-16,3 0-7 16,9-8 38-16,-6-18-37 15,0-6-3-15,-6-4 0 16,-7 0-6-16,-7-4 3 15,-4 1-8-15,-7 2-12 16,-3 2 20-16,-5 3-22 16,-3 9 8-16,0 2 15 0,0 11-19 15,0 6 13-15,0 4 4 16,-13 0-5-16,-3 0-5 16,-2 16 10-16,3 5 4 15,3 0 0-15,6 2-8 16,2 4 4-16,4 2 2 15,0 0 2-15,0 2 2 16,0-4-2-16,13-3 0 16,3-5-3-16,-1-9 9 15,5-10-6-15,5 0 23 16,6-6-18-16,2-24 7 0,1-4-12 16,-1-2-13-16,-2-5-31 15,-4 6-33-15,-2 2 27 16,-10 6 41-1,-3 8 9-15,-8 6 45 0,0 6-20 16,-2 5 41-16,1 2-24 16,-3 0-38-16,2 0-6 15,-2 0 2-15,0 2 0 16,0 14-13-16,0-2 18 16,0 2-5-16,0 0 0 15,0-2 12-15,0-2-15 16,0-1 3-16,0-6 0 0,0-1-9 15,-2-1 7-15,-1-3-2 16,-1 0-6 0,0 0-22-16,-4 0 32 0,0-14 0 15,1-5 4-15,-1 2-5 16,0 2 7-16,2 3-6 16,-1 8 0-16,3 1 12 15,-3 3-16-15,0 0 4 16,-4 12-3-16,-2 14-1 15,-1 10 8-15,1 1 7 16,4 2-11-16,0-1 8 16,5-8-8-16,4-6 0 15,0-7-7-15,0-14-7 0,0-3 5 16,11 0 9 0,7-12-12-16,4-16 4 0,-2-6-18 15,4-2-24-15,3-2-14 16,0 1 28-16,-2 6 15 15,-2 4 21-15,-6 11 21 16,-1 4 10-16,-8 12 45 16,1 0-55-16,-2 0-6 15,0 14 26-15,2 12-16 16,-1 3 0-16,2 0-15 16,-1 0 2-16,-1-5-11 15,3-6-1-15,-1-11 0 16,-2-5 9-16,3-2 0 15,3 0-6-15,3-2-3 0,1-22-27 16,5-5-5-16,-2-8-46 16,4-2 10-1,-2-1 32-15,-5-1-29 0,-5 1 63 16,-4 7 2-16,-2 4 5 16,-1 7 48-16,-1 6-11 15,-1 8 3-15,-2 2 13 16,-2 6-34-16,0 0-14 15,0 0-10-15,0 0-27 16,0 15 27-16,0 8 16 16,0 5-3-16,0 6 28 15,-4 5-39-15,0 7 15 16,-1 1-13-16,1 2 10 0,2-3-14 16,2-9 0-16,0-4 0 15,0-15-7-15,0-4 9 16,8-7-2-16,12-7 7 15,5 0-4-15,1 0 2 16,1-15-5-16,0-9-32 16,0-7 8-16,0-4-51 15,0-6 52-15,-3-3 18 16,-2 0 10-16,-2 2-1 16,-2 4 8-16,-6 2-1 15,-4 8 29-15,-1 5-28 16,-5 2 11-16,0 1 2 0,-2 3-21 15,0-4 33-15,0-2-37 16,0 5 0-16,0 2 13 16,0 6-4-16,0 5-9 15,0 3 0-15,-2 2 12 16,0 0-23-16,2 0 11 16,-3 0 0-16,-1 0-12 15,-4 7 14-15,-2 15-2 16,-1 7 0-16,0 8-2 15,2 12-3-15,2 9 5 16,5 6 0-16,2 4 3 16,0-2 3-16,0-5-6 15,0-11 0-15,14-10 11 0,-1-12-15 16,-2-12 4 0,-2-11 0-16,-2-5 3 0,-1 0 10 15,3 0-6-15,1-14-7 16,-2-11-12-16,3-5 11 15,5-5-30-15,1 2 15 16,2 3 0-16,1 4 22 16,-5 8-6-16,-3 9 3 15,-4 5 0-15,3 4 12 16,-1 0-9-16,-2 19-6 16,8 8 28-16,-3 5-19 15,5 3-3-15,-2-5-6 16,-1-7 1-16,-3-2 0 0,-4-10-1 15,-3-8-11-15,-1-3 3 16,-2 0-45-16,0-3 11 16,1-20-115-16,-3-9-175 15,0-6-390-15</inkml:trace>
  <inkml:trace contextRef="#ctx0" brushRef="#br1" timeOffset="76466.39">13787 13489 371 0,'0'0'338'0,"0"0"-175"15,0 0-52-15,0 0 3 16,0 0-28-16,0 0 10 0,93-16-77 16,-37-7 5-1,-4 3-24-15,-2-3 8 0,-5 0-17 16,-3 4-33-16,-8 0-45 15,-3-1-155-15,-2 1-484 16</inkml:trace>
  <inkml:trace contextRef="#ctx0" brushRef="#br1" timeOffset="78657.03">14790 13503 167 0,'0'0'254'16,"0"0"-58"-16,0 0-74 16,0 0-53-16,0 0-3 15,0 0-20-15,14-30-21 16,-10 28 36-16,2-2-47 15,3-1 35-15,-1 5-5 0,-4-3-18 16,-2 3-3-16,-2 0-23 16,0 0-5-16,0 20-5 15,0 9 10-15,0 6 0 16,0 4 0-16,0-2 3 16,0-1 8-16,-2-2-11 15,2-5 0-15,0-7-4 16,0-4 13-16,0-9-9 15,0-2 0-15,0-2 3 16,11-5 5-16,5 0-4 16,10-13 1-16,5-18 11 15,5-8-16-15,-2-6-8 16,1-6-4-16,1-3 0 0,1 1 9 16,4 1-10-16,-5 3 13 15,-5 12 2-15,-9 3 13 16,-7 11-2-16,-8 9 19 15,-7 5-20-15,0 9 0 16,0 0-12-16,-7 0 0 16,-17 9-12-16,-5 12 16 15,2 5-4-15,7 3 0 16,4 2 0-16,10 1-11 16,6 2 11-16,0 2-8 15,0-4 1-15,11-6 3 16,0-6 4-16,-4-9 0 0,-5-8 1 15,-2-1-11-15,0-2 7 16,0 0-15-16,-9 0 18 16,-7 2 12-16,-1-2-9 15,3 0 5-15,5 0-1 16,7 0 9-16,2 0-13 16,0 0 19-16,0 0 29 15,0 0-51-15,0 0 14 16,0 0-14-16,2 0 0 15,11 0 7-15,8 0-6 16,3 0 5-16,3 0-3 16,2 0 5-16,0-14-8 15,-5-6 0-15,3-8-21 16,-4-3 17-16,1-8-31 16,-1-3-7-16,-4-1 35 0,-1 5-15 15,-2 4 22-15,-5 6 1 16,0 7 2-16,1 4 38 15,-8 9-39-15,3 3 2 16,-7 5 7-16,0 0-10 16,0 0-2-16,0 0-9 15,0 9 10-15,0 10-12 16,2 7 12-16,2 1 0 16,3 8-6-16,4 3 15 15,0-2-9-15,-2-4 0 16,-2-2 0-16,-7-7-2 15,0-8 2-15,0-3-6 0,-5-6-2 16,-10-4 14-16,-3-2-18 16,0 0 17-16,-2 0-5 15,5 0 28-15,1-6-28 16,5 3 0-16,7-2 30 16,2 5-30-16,0 0 24 15,0 0-16-15,0 0-5 16,0 0 10-16,0 0-13 15,11 0 0-15,5 0 21 16,3 0-9-16,2 0-13 16,-1 0 1-16,0 0 0 15,0 0 7-15,0 0-7 16,0-9 0-16,2-3-5 0,1-8-14 16,-4-1 3-16,2-4-11 15,-7-1 13-15,-1-3 1 16,-3 3 8-16,0 0 5 15,1 5-1-15,-3 3 10 16,2 2-9-16,-3 9 5 16,-1 2 0-16,-6 5 18 15,0 0-23-15,0 0 0 16,0 0-13-16,0 7 5 16,0 10 8-16,0 8 0 15,0 1 6-15,-4 6 6 16,4 0-12-16,0 0 0 0,0-4 0 15,0 0 10-15,0-3-10 16,0-8 0-16,0-3 0 16,0-7 1-16,0-6-1 15,0-1 0-15,4 0 10 16,7-1 3-16,3-18-14 16,3-5 1-16,3-3 0 15,3-2 2-15,-2 0-2 16,0-5 0-16,-3 7 8 15,-3 3 2-15,-3 7-6 16,-3 8-1-16,-5 4 6 16,-4 3 1-16,0 2-10 15,0 0 0-15,0 0-9 16,0 0-5-16,0 2 11 16,0 15 0-16,0 5 3 0,0 0 2 15,0 4-2-15,0 3 0 16,0-2-5-16,0 1 13 15,2-4-10-15,7-4 2 16,2-3 0-16,2-10 3 16,6-5-3-16,5-2 0 15,-2 0 5-15,3-14 7 16,-3-7-13-16,-1-6 1 16,-4 3-3-16,-1-3-11 15,-3 1 7-15,1-3 7 0,1 0-7 16,-1-1-5-1,-1 5 12-15,-2 0 0 0,-2 6 2 16,-5 4-4-16,-1 5 2 16,-3 5 0-16,0 0-4 15,0 3-9-15,-9 0 10 16,-7 2 3-16,-2 0 0 16,3 9-11-16,4 13 11 15,-1 5-2-15,6 7-6 16,6 7 3-16,0-1 5 15,0 0 0-15,18-4 1 16,11-8 5-16,2-8-4 16,4-12-2-16,-1-8 0 15,-5 0 0-15,-2-16-11 16,-6-16-19-16,-5-6-86 0,-7-5-58 16,-9-4-184-16</inkml:trace>
  <inkml:trace contextRef="#ctx0" brushRef="#br1" timeOffset="78850.78">15091 13066 815 0,'0'0'286'0,"0"0"-277"0,0 0-9 15,0 0-118-15,0 0-136 16,0 0-343-16</inkml:trace>
  <inkml:trace contextRef="#ctx0" brushRef="#br1" timeOffset="80074.69">14850 13203 107 0,'0'0'131'0,"0"0"-38"15,0 0-22 1,0 0 49-16,0 0-44 0,0 0-51 15,16-27 22-15,-16 19 26 16,2 2 2-16,-2 3 23 16,0 0-53-16,0 3-14 15,0 0-20-15,-14 0-5 16,-1 3-9-16,-3 17 3 16,3-1 0-16,3 4-8 15,6 3 8-15,3-1 0 0,3 0-6 16,0-1 10-1,0-2-4-15,3-7 0 16,8-2 7-16,-2-7-10 0,0-6 14 16,1 0 1-16,4-5 11 15,-1-21-23-15,-3-8-20 16,-8 1-28-16,-2 1 0 16,0 7 44-16,0 8-10 15,0 6-38-15,-2 8 10 16,0 3-33-16,-6 0-107 15,0 3-222-15</inkml:trace>
  <inkml:trace contextRef="#ctx0" brushRef="#br1" timeOffset="83406.3">11787 11113 287 0,'0'0'277'16,"0"0"-215"-16,0 0-23 15,0 0 55-15,0 0 33 16,0 0-81-16,-7 0-8 16,7 0-15-16,0 4-23 15,0 6 0-15,0 2 19 16,0 4-10-16,0-3 28 16,14-1-20-16,8-5-9 15,5-7 51-15,2 0-46 16,-4-7 44-16,-8-10-57 0,-10-3 0 15,-7-1-14-15,0-2 23 16,0 2-9-16,-16 4 5 16,-6 7-1-16,-2 6-2 15,-5 4-2-15,-2 4-51 16,-8 28-33-16,1 7-144 16,1 10-185-16</inkml:trace>
  <inkml:trace contextRef="#ctx0" brushRef="#br1" timeOffset="84186.39">11810 12530 269 0,'0'0'277'16,"0"0"-195"-16,0 0-36 15,0 0-33-15,0 0-11 16,0 0-2-16,0 15 0 16,0 2 50-16,0 4-29 15,4-3 3-15,10 0 4 16,-1-4-14-16,1-8-12 0,1-3 38 15,1-3-22-15,1 0 28 16,-1-21-26-16,-1-7-14 16,-8 1-6-16,-5 4-6 15,-2 6 6-15,0 9 0 16,0 8 14-16,-15 0-28 16,-10 23 9-16,-8 19-35 15,-5 9-64-15,0 10-141 16,-2 3-256-16</inkml:trace>
  <inkml:trace contextRef="#ctx0" brushRef="#br1" timeOffset="84810.67">11760 13585 442 0,'0'0'185'16,"0"0"-84"-16,0 0-22 16,0 0-8-16,0 0-42 15,0 0-27-15,0-5 3 16,0 5 6-16,0 17-6 0,0 8 59 16,0-1-52-16,0 3 23 15,16 0 7-15,7-1-19 16,0-6 4-16,2-8-20 15,-2-8 3-15,-3-4 12 16,-3-6-19-16,2-20 16 16,-9-8-18-16,-3-4-1 15,-7 2 2-15,0 3 7 16,0 8-9-16,-2 8 1 16,-5 7-1-16,1 7-31 15,-5 3-82-15,1 0-129 16,-3 17-317-16</inkml:trace>
  <inkml:trace contextRef="#ctx0" brushRef="#br1" timeOffset="106470.26">11141 7227 442 0,'0'-18'199'16,"0"4"-16"-16,0 1-95 0,0 2 4 16,0 1 0-16,2 2-36 15,0 1 28-15,0 2-54 16,0 0 12-16,-2 3 11 16,0 0-47-16,0 2 26 15,0 0-32-15,0 0 12 16,0 0-17-16,3 0 5 15,-1 7-5-15,3 15 0 16,2 14-5-16,-1 3 10 16,0 7 0-16,4 0 4 15,-1 0-5-15,-3-5 1 16,1-4 0-16,-3-8-1 16,-1-4 4-16,-1-7-4 15,-2-9 1-15,0-4-31 16,2-4 21-16,-2-1-58 0,0 0-15 15,0 0-30-15,0 0-74 16,0-11-249-16</inkml:trace>
  <inkml:trace contextRef="#ctx0" brushRef="#br1" timeOffset="106932.6">11094 7479 330 0,'0'0'327'16,"0"0"-228"-16,0 0 19 15,0 0 0-15,0 0-69 16,0 0-18-16,42 0 21 16,-8-18-41-16,6-6 23 0,-2-2-31 15,-2-2-3-15,-5-2 0 16,-4 5 11-16,-8 0-11 16,-1 3 0-16,-5 6 2 15,-3 4-1-15,-4 4 2 16,-3 6-3-16,-3 2 14 15,0 0-8-15,0 0-12 16,0 2-7-16,0 20 13 16,0 7 23-16,-5 3-21 15,5 3 4-15,0-5-6 16,0-3 3-16,5-8-3 16,8-6 0-16,3-10 3 15,1-3 5-15,3 0 7 0,5-16-1 16,-2-14-12-16,-4-10-2 15,-7-4-3-15,-10 0-10 16,-2-1-4-16,-2 8 0 16,-19 6 34-16,1 12-1 15,3 11 1-15,-2 8-7 16,2 0-18-16,-3 13 8 16,-1 18 0-16,4 6-21 15,3 4-62-15,10-5-121 16,4-12-173-16</inkml:trace>
  <inkml:trace contextRef="#ctx0" brushRef="#br1" timeOffset="107727.61">11851 6946 623 0,'0'0'190'0,"0"0"-86"16,0 0-7-16,0 0-77 16,0 0 45-16,0 0-15 15,0-44-39-15,0 40 56 16,0-2-38-16,0 0-3 16,0 0 32-16,0 4-55 0,0-1 16 15,4 3-10-15,-4-1 3 16,0 1-5-16,0 0-7 15,0 0 0-15,2 0-21 16,2 18 11-16,3 10 10 16,1 10 0-16,4 3 7 15,-1-2-11-15,2-7 4 16,-2-6 0-16,0-12-13 16,-2-6 13-16,3-6-2 15,-4-2-4-15,3-3 12 16,1-22-19-16,-1-5 7 15,-3-4-19-15,4 0 18 16,-3-2-19-16,-1 2 26 16,4 0 0-16,-3 4 12 0,-1 7 4 15,-2 11 5-15,-2 9-12 16,-4 3 23-16,2 0-32 16,2 0-3-16,1 7 0 15,1 16 3-15,4 3-6 16,-4-2 6-16,1 1 0 15,-1-6-8-15,-2-1 13 16,4-3-5-16,-6-2 0 16,2-5-13-16,-1-4 9 15,-3-4-11-15,2 0 15 16,2 0-16-16,5-18 16 16,-2-12-29-16,4-5 1 15,-5 2-7-15,1-3 29 0,0-2 3 16,2-1 3-16,-3 2 21 15,3 8-18-15,-2 9 30 16,0 8 3-16,-5 10-27 16,2 0 9-16,3 2-18 15,5 0 0-15,1 14 6 16,5 10-3-16,-3 7-3 16,-1 2 0-16,-3-3 5 15,-1-3-17-15,-4-10-4 16,0-5-55-16,-1-5 4 0,-1-7-115 15,2 0 18 1,6-12 47-16,1-15-227 0,3-6 55 16</inkml:trace>
  <inkml:trace contextRef="#ctx0" brushRef="#br1" timeOffset="108815.98">12441 6625 115 0,'0'0'230'0,"0"0"20"16,0 0-62-16,0 0-8 15,0 0-73-15,0 0-15 16,31-198-14-16,-31 198-78 15,-2 0 0-15,-19 0-2 16,-1 10 14-16,7 2-16 16,6 0 4-16,9-4-7 15,0 6-4-15,0 3-5 16,6 8 16-16,12 5 4 16,2 4 9-16,-2 2-26 15,2-2 11-15,-6-6-21 16,-4-6 14-16,-5-7-7 0,-5-6 16 15,0-4-9-15,0-1-10 16,0-4 15-16,-5 0 1 16,-8 0 3-16,0 0 41 15,6 0-41-15,1 0 23 16,6 0 5-16,0 0-8 16,0 0 26-16,0 0-34 15,0 0-10-15,0 0 33 16,0 0-32-16,6 0 10 15,7-11-7-15,1-5 5 16,1-4-4-16,1-4-7 16,1-6 0-16,-1 0-12 0,1-3 7 15,-7 0 4-15,1 1-3 16,-4 4 4-16,0 2-13 16,-3 6 13-16,3-1 0 15,-3 10 0-15,-2 0 10 16,0 4-10-16,1 4 0 15,-3 3 10-15,0 0-13 16,0 0 3-16,0 0-2 16,0 0-13-16,0 6 5 15,0 16 10-15,3 9 0 16,-1 7 4-16,2 2-7 16,3-2 3-16,-1-4 0 15,1-8-11-15,-2-8 6 0,-1-7-11 16,1-6 5-16,-1-5-16 15,5 0 23-15,2-24 4 16,4-10-8-16,-1-10-4 16,-3 2-7-16,-2 0 19 15,-3 3-1-15,2 8 6 16,-2 0 21-16,1 8-8 16,-1 8 2-16,2 5 27 15,-6 9-45-15,0 1 19 16,0 0-21-16,-2 0-10 15,4 0-4-15,3 0-1 16,1 7 15-16,6 5 4 0,-1 3 6 16,1-5-10-16,1 1 0 15,-1-4 5-15,-5-4-7 16,-1-3 2-16,2 0 0 16,3-2-16-16,3-20 18 15,1-5-6-15,-3-8 4 16,-1-2-4-16,-2-7-14 15,-1-2 17-15,-2-5 1 16,-1 5-6-16,-1 6 28 16,-6 13-21-16,0 13 6 15,0 11 2-15,0 3-18 16,-17 0 6-16,-10 14 0 16,2 6-9-16,8-5-11 0,10-4 23 15,7-6-35 1,0-3-7-16,0-2 41 0,0 3-17 15,7 1 18-15,10 4 0 16,6 7 13-16,2 11-13 16,1 11 0-16,0 4 5 15,-3 2-11-15,-1-2 6 16,-6-12 0-16,-3-7-2 16,-2-7 6-16,1-11-10 15,1-4 6-15,5-7-111 16,-1-22-21-16,2-10-233 15</inkml:trace>
  <inkml:trace contextRef="#ctx0" brushRef="#br1" timeOffset="110195.66">13430 5971 493 0,'0'0'259'0,"0"0"-173"15,0 0-80-15,0 0 20 16,0 0-9-16,0 0-5 15,7 8 1-15,-7-6-3 16,0-2-3-16,0 0 13 16,-2 0 8-16,-10 0 43 15,1 0-51-15,0-2 4 16,0-6 6-16,2 3-28 0,5 2 30 16,0 1-3-1,1 2-25-15,3 0 28 0,0 0-32 16,0 0-3-16,0 0-1 15,-3 17-15-15,-3 11 19 16,-3 7 0-16,1 6 8 16,-2 1-1-16,6-4-7 15,2-4 0-15,2-10-4 16,0-6 12-16,0-7-8 16,0-8 0-16,0-3 4 15,0 0-5-15,0-8 8 16,0-20-14-16,10-6-7 0,4-3-45 15,1-2 44 1,1 5 7-16,-5 1 8 0,3 8 19 16,-3 4 2-16,0 7 9 15,1 6 12-15,-6 4-41 16,-2 4 31-16,-2 0-32 16,3 0 6-16,2 14-13 15,4 7 8-15,-2 1-1 16,2-3 0-16,2 4 7 15,-2-5-7-15,1-3 0 16,-1-4 3-16,-5-5-11 16,4-4 8-16,-2-2-12 15,1 0 9-15,7-24-38 16,-5-6 0-16,3-9-10 16,-3-1-14-16,-5-4 52 0,3 0-8 15,-6 4 21-15,3 11 22 16,-4 8 12-16,3 10 34 15,-1 11-4-15,-2 0-50 16,3 0-14-16,0 0 3 16,1 11-3-16,3 10 2 15,0 0 8-15,0-1-10 16,-2-3 0-16,1-3 4 16,-3-5-4-16,-1-2 1 15,-2-7-1-15,3 0 0 16,2 0-18-16,4-23 17 15,5-7-37-15,1-2 23 0,3-3-2 16,1 2 16 0,-4 3 1-16,-1 1-1 0,-5 10 16 15,0 7 1 1,-4 5 11-16,-5 5-12 0,0 2 11 16,1 0-26-16,-1 0 0 15,0 0-2-15,2 0 2 16,-2 2 0-16,3 7 0 15,-2-4 1-15,-1 2 1 16,2-3-2-16,-2 0 0 16,1-4 0-16,-1 0 5 15,-2 0-5-15,0 0 0 16,2 0 3-16,0 0 7 16,0 0-4-16,3-4-6 15,-5-7 11-15,0-1-4 0,0 3 16 16,0 3-8-16,0 3-14 15,0 3 33-15,0 0-34 16,0 0 0-16,0 0 0 16,0 9-9-16,-5 10 5 15,-1 3 4-15,4 2 0 16,2 2-4-16,0 1 5 16,0-1-1-16,13-4 0 15,0-5 7-15,0-5-7 16,4-7 0-16,-2-5 0 15,7 0-4-15,5-10 4 16,2-18-3-16,2-9-3 0,0-4-45 16,-6 1 36-16,-8 0 0 15,-3 4 15-15,-7 0-7 16,-3 4 8-16,-4 3-1 16,0 5 0-16,0 6 16 15,0 0-12-15,0 4-4 16,0 4 4-16,0 2 26 15,0 8-24-15,-4 0-6 16,-3 0 0-16,3 8-12 16,4 10 8-16,0 8 3 15,0 0 1-15,0 4 1 16,17-2 2-16,4-3-3 16,3-7 0-16,0-4-1 0,5-13-4 15,-4-1-32 1,0-10-68-16,-5-24-85 0,-11-9-221 15</inkml:trace>
  <inkml:trace contextRef="#ctx0" brushRef="#br1" timeOffset="110378.66">12810 5671 514 0,'0'0'407'0,"0"0"-407"16,0 0 0-16,0 0-132 0,0 0-19 15,0 0-487-15</inkml:trace>
  <inkml:trace contextRef="#ctx0" brushRef="#br1" timeOffset="112169.78">12160 7342 391 0,'0'0'173'0,"0"0"-92"16,0 0-50-16,0 0 18 0,0 0-18 15,0 0 16-15,0-2 19 16,0 2 0-16,0 0 40 15,0 0-32-15,0 0-28 16,0-3 17-16,0 1-57 16,0-5 7-16,0 2-13 15,0-2 6-15,0-1-2 16,0 2-4-16,0-3 0 16,0 1 13-16,0 4-3 15,0 0-5-15,0 4-4 16,0 0 13-16,0 0-20 15,-5 0 6-15,0 18 0 0,1 10-17 16,4 6 14-16,0 0 3 16,0 0 0-16,2-2 4 15,12-4-4-15,-1-6 0 16,-2-8 0-16,3-7-11 16,-3-7-12-16,0 0 15 15,7-13 7-15,2-19-27 16,5-6-1-16,-4-7-21 15,2 5-10-15,-5 1 50 16,-3 9-4-16,-1 4 14 16,-3 6 11-16,0 4 3 15,-4 8 54-15,-3 4-35 16,-1 4-18-16,-1 0-2 16,-2 0-12-16,4 0-2 15,0 0 1-15,3 14 0 0,0 2 36 16,2 2-35-16,2-2 1 15,0 2 11-15,-2-2-5 16,4-3-8-16,-1-2 0 16,1-5 6-16,1-4 3 15,3-2-9-15,3 0 0 16,-1-8 11-16,-2-16-11 16,-6-4-4-16,-4-2-6 15,-5 0-1-15,-2-5 5 16,0 4-1-16,0-2 7 15,-12 9 11-15,2 8-3 16,-1 10 5-16,-3 6-10 0,-1 0 8 16,-3 0-17-16,0 17 6 15,4 2 0-15,4 4-16 16,3-1 19-16,2 0-3 16,5-3 0-16,0-2 0 15,0-2-9-15,0-2 9 16,2-1 0-16,10-3-5 15,1-6 12-15,1-3-7 16,1 0 23-16,1 0-16 16,1-16 25-16,1-8-32 15,0-9 0-15,-2 1-6 16,-6-2 9-16,2 4-3 16,-3 3 0-16,-3 4 4 0,1 7-3 15,-2 3-1-15,-1 8 0 16,-1 3 9-16,-3 2-2 15,0 0-9-15,0 0 2 16,0 0-3-16,4 0-11 16,0 7 14-16,3 10 0 15,0 0-7-15,0 1 14 16,1 0-7-16,-1-7 0 16,0-2 2-16,0-6 1 15,-5-3-3-15,0 0 0 16,4 0 6-16,3-18-1 15,3-8-7-15,1-3 2 0,-1-2-1 16,-6 1-13 0,0 4 14-16,-3 2 0 0,-1 4-4 15,0 10 19-15,0 4-15 16,-2 3 0-16,2 3 10 16,0 0-21-16,4 7 1 15,-2 9 10-15,0 2-9 16,1-4 15-16,-3 0-6 15,0-4 0-15,2-2 2 16,-4-2 0-16,2-2-2 16,-2-4 0-16,0 0-4 15,3 0 5-15,0-4-4 16,3-19 3-16,3-6-22 16,-3-7 10-16,4-3 3 15,-6 2 9-15,3 4-4 0,-5 9 22 16,0 13-5-16,0 4 20 15,0 7-33-15,0 0 0 16,1 3-4-16,4 19 4 16,2-3-13-16,1 2 13 15,2-7-4-15,1-8-29 16,1-3-33-16,-3-3 4 16,2 0-92-16,-4-5-82 15,-2-15-146-15</inkml:trace>
  <inkml:trace contextRef="#ctx0" brushRef="#br1" timeOffset="112430.37">13037 6662 31 0,'0'0'385'0,"0"0"-87"16,0 0-102-16,0 0-42 15,0 0-33-15,0 0-65 16,14-84 11-16,-14 84-56 16,0 0-3-16,0 0-8 15,2 12-14-15,3 22 14 16,3 13 0-16,6 11 7 15,1 4 0-15,4 8-7 16,-1 5 0-16,-1 5-1 16,-1 0 7-16,-1-1-6 15,-1-9 0-15,-3-13-21 16,-2-17 18-16,-5-13-50 16,-1-15 1-16,-1-10-18 0,0-2-61 15,3-8 54 1,-3-22-273-16</inkml:trace>
  <inkml:trace contextRef="#ctx0" brushRef="#br1" timeOffset="112694.32">13056 6711 620 0,'0'0'247'0,"0"0"-102"16,0 0-58-16,0 0-7 15,0 0-70-15,0 0-7 0,66-82-3 16,-48 82-6 0,-5 0 3-16,4 21 0 15,-11 11 3-15,-2 3-11 0,-4 0 17 16,0-1-6-16,0-5 6 16,-6-8 8-16,-1-8-28 15,1-6-18-15,-2-7-138 16,4 0-60-16,0-22-211 15</inkml:trace>
  <inkml:trace contextRef="#ctx0" brushRef="#br1" timeOffset="114322.69">13459 6566 413 0,'0'0'166'0,"0"0"-119"0,0 0-35 16,0 0 32-16,0 0-2 16,0 0-23-16,2 0 37 15,-2 0-21-15,0 0-5 16,0 0-11-16,0 0-10 16,0 0-8-16,0 0-1 15,0 0 3-15,0 0 11 16,0-1 0-16,0-5 27 15,-2-2-16-15,-9-2-13 16,2 1-10-16,-5 2 2 0,4-1-1 16,-1 4 33-16,-1 2-25 15,3 2 5-15,-1 0-12 16,-2 0 1-16,5 2-9 16,-3 19 4-16,2 4 0 15,4 5 11-15,-3 5-6 16,5-6-1-16,0 0 15 15,2-2-12-15,0-1 14 16,0-4-21-16,0-5 7 16,0-5 0-16,0-9-5 15,0-3-2-15,4 0 0 16,7-3 15-16,5-26-15 16,-1-8 0-16,-1-8-28 0,-3 3 27 15,-7 6-25 1,4 8 26-16,-6 8-8 0,0 5 20 15,0 12 8-15,0-1 10 16,1 4-13-16,1 0 19 16,0 0-36-16,3 0 0 15,0 7-3-15,2 12 13 16,2 1-5-16,-2 2 0 16,2-2 1-16,-2 1 9 15,2-7-12-15,-4-1-3 16,-3-6 0-16,-2-4 11 15,0-1-11-15,1-2 0 0,1 0 1 16,3 0-9-16,2-18 8 16,0-8-9-16,-3-6 4 15,2-1-24-15,-4-2 24 16,2 1-10-16,-1 2 15 16,-3 2-5-16,0 6 6 15,2 8-1-15,-2 7 26 16,-2 5-24-16,4 4 28 15,-4 0-30-15,0 0 4 16,2 0-16-16,0 0 12 16,2 13 0-16,3 5 0 15,-3-3 13-15,3 6-9 16,0-3-4-16,-3-2 3 16,3-4 0-16,-3-4-1 15,-2-4-2-15,0-4 0 0,1 0 14 16,4 0-6-16,-1-12-8 15,7-12 5-15,-3-2-16 16,-1-6 1-16,-1 5 1 16,-3-1 6-16,-1 6 3 15,-1 5-2-15,1 5 2 16,-1 5 0-16,-3 5 46 16,0 2-44-16,4 0 2 15,2 0-4-15,1 14-6 16,2 4 1-16,-2 1 5 15,-1-3 0-15,1-2-3 16,-3-9 5-16,1 0-2 0,-2-5 0 16,-1 0-19-16,2 0 9 15,-2-7 1-15,2-10-41 16,1-3 47-16,-1-3-34 16,-2-1 25-16,1 1 10 15,0 4 4-15,-1 5 35 16,0 8-11-16,0 2-10 15,0 4 18-15,5 0-34 16,1 2 0-16,4 18-3 16,1 1 7-16,1 2-10 15,-1-2 6-15,1-6 0 16,-6-7-12-16,1-4 4 16,0-4-10-16,0 0 1 0,-2-8-28 15,-1-14-2-15,-1-3-13 16,-1-2 5-16,-1 1 42 15,-1 2-10-15,2 1 23 16,-1 3 30-16,1 3 13 16,0 5 56-16,-2 2-35 15,-2 6-20-15,3 4 6 16,-3 0-45-16,0 0-4 16,0 0-1-16,0 0-8 15,0 17 0-15,4 9 8 16,6 11 0-16,0 5-4 15,11 8 10-15,-2 8-6 16,4 5 0-16,1 6 5 0,-3 4-13 16,-6 0 8-16,-1-10-9 15,-6-8-7-15,-5-18 11 16,-3-6 5-16,0-11 0 16,0-10 4-16,0-4-11 15,-9-6 7-15,-7 0 0 16,-5-4 22-16,0-18-12 15,-2-7-10-15,5-7 2 16,3-6 5-16,6-4 19 16,7-6-18-16,2-2-5 15,0 1 24-15,5 2-17 16,12 7-6-16,3 5-4 16,-3 11 5-16,-3 6-20 15,-1 10 9-15,-1 4-44 0,-1 8-9 16,-3 0-210-16,-5 0-313 15</inkml:trace>
  <inkml:trace contextRef="#ctx0" brushRef="#br1" timeOffset="117432.49">17151 6784 229 0,'-3'-9'220'16,"3"1"-105"-16,0 5 38 16,0-4-53-16,0 4 22 15,0-2-11-15,0 1-52 0,0 1 27 16,0 1-39 0,0 2-7-16,0 0 14 0,0 0-51 15,0 0 3-15,0 0-6 16,0 14-15-16,0 21 13 15,7 16 2-15,7 9 0 16,-3 5-6-16,2 1 9 16,1-5-3-16,-4-4 0 15,-1-11 5-15,1-12-9 16,-6-7 4-16,-4-13-31 16,2-5-2-16,-2-6-66 15,0 0-51-15,2-3-61 16,-2 0-168-16</inkml:trace>
  <inkml:trace contextRef="#ctx0" brushRef="#br1" timeOffset="117851.63">17082 7166 630 0,'0'0'159'0,"0"0"-72"15,0 0-14-15,0 0-70 16,0 0 24-16,0 0-25 15,162-148 2-15,-124 114 9 16,-9 3-3-16,-4 2-10 16,-7 5 0-16,-5 6 7 15,-2 6 25-15,-6 5 13 16,-3 5-19-16,0 2 25 16,0 0-51-16,3 14-14 15,-1 15 13-15,5 5 1 0,-2 2 16 16,4-4-16-16,2-6 0 15,1-8 10-15,-4-9-4 16,4-8-6-16,1-1 18 16,4-10 2-16,5-22 16 15,-4-8-36-15,-8-4 1 16,-6 0-1-16,-6 1 0 16,0 10 0-16,-14 5 8 15,-3 9 5-15,1 9-2 16,1 10-11-16,1 0 0 15,-1 0-8-15,1 25-26 0,3 5-89 16,5 2-86 0,6-8-296-16</inkml:trace>
  <inkml:trace contextRef="#ctx0" brushRef="#br1" timeOffset="118971.99">17909 6368 242 0,'0'0'330'0,"0"0"-164"16,0 0-2 0,0 0-77-16,0 0 16 0,0 0-25 15,0-81-7-15,0 74-23 16,0 2-16-16,0 5 28 15,0-3-44-15,0 3-10 16,0 0-5-16,2 0-1 16,6 8-2-16,6 24-3 15,4 14 5-15,0 10-7 16,-5 6 7-16,-1 1 0 16,-4-5-6-16,-1-12-4 15,-1-12-2-15,-1-9-14 16,0-14-18-16,-1-7-12 15,2-4-110-15,1 0 4 16,0-2-73-16,-7-16-370 0</inkml:trace>
  <inkml:trace contextRef="#ctx0" brushRef="#br1" timeOffset="119824.39">17892 6636 586 0,'0'0'203'0,"0"0"-60"15,0 0-38-15,0 0 12 16,0 0-104-16,0 0 0 16,0 0-13-16,150-146 6 15,-111 106-8-15,-6 1 2 16,-8-2 0-16,-6-1-5 0,-10 5 6 16,-4-2-1-1,-5 4 0-15,0 6-13 0,0 3 1 16,-8 9 12-16,2 4 0 15,2 6-2-15,2 6 12 16,2 1-2-16,0 0 3 16,0 0-5-16,0 0-12 15,0 12 4-15,0 16 2 16,0 11 21-16,6 7-15 16,8 1 8-16,-1 2-4 15,1-2-4-15,-1-4 8 16,-2-4-14-16,-2-5 0 15,-2-10 0-15,-1-10 8 0,-4-7-8 16,3-7 0-16,4 0 2 16,0-7 14-1,4-16-16-15,7-12 0 0,-2-3-1 16,2-1-13-16,0 2 13 16,-3 8 1-16,0 4 0 15,-7 5 7-15,2 8-1 16,-5 6 5-16,-5 2 3 15,0 4-9-15,0 0-7 16,0 0 2-16,2 0 0 16,4 4 0-16,-4 5 6 15,3 0-6-15,-1 1 0 0,3-1 6 16,0-4-6-16,0 4 0 16,0-4 4-16,0-1-1 15,0-1 0-15,-5-3-3 16,7 0 1-16,1 0 9 15,1-17-6-15,3-7-4 16,-3-5-10-16,-1 0 0 16,-4-7-13-16,-4 2 1 15,-4-2 6-15,0 7-22 16,0 5 38-16,0 11-3 16,-6 3 3-16,0 6 3 15,-2 1-3-15,4 3 0 16,-1 0-5-16,1 0-4 15,0 0 7-15,0 0 2 16,-2 9-1-16,0 7 1 0,6 8 1 16,0 3 15-16,0 6 13 15,4 1-28-15,21-8 17 16,-3-2-18-16,7-10 10 16,0-12-6-16,3-2-4 15,3-5-24-15,-4-24-24 16,-2-7-153-16,-4-8-61 15,-6 0-297-15</inkml:trace>
  <inkml:trace contextRef="#ctx0" brushRef="#br1" timeOffset="122721.02">18951 5877 274 0,'0'0'172'0,"0"0"10"15,0 0 11-15,0 0-103 16,0 0-1-16,0 0-10 15,-12-28-23-15,12 26 17 16,0 2-50-16,-3-2-8 16,3 2-1-16,0 0-9 15,0 0-10-15,0 0-14 16,0 18 8-16,0 5 5 16,0 7 6-16,5-5 0 15,1 1 3-15,3-5 6 16,-2-7-8-16,-2-7-1 15,-3-2 2-15,2-5-9 0,0 0 2 16,1 0 5-16,4-21-4 16,2-11-12-16,-2 0 5 15,0 0-25-15,-2 2 33 16,-1 5-5-16,-1 6 11 16,1 1-3-16,-1 6 18 15,2 6-16-15,-1 1 20 16,1 5-22-16,1 0 0 15,4 0 25-15,3 14-24 16,1 3 9-16,3 3-1 16,-4-2 2-16,-5-6-11 15,0-6 0-15,-6-1 1 0,1-4 4 16,-1-1 1-16,2 0-6 16,2 0 8-16,1-8-2 15,1-14-12-15,4-7-14 16,1-6-35-16,1-3 44 15,-3-1-25-15,1-1 35 16,-1 0-4-16,0 7 10 16,-1 8 1-16,-3 11 32 15,-5 10-15-15,0 4-3 16,4 0-20-16,-2 6 0 16,5 14-2-16,-1 5 8 15,-2-4 9-15,1-5-15 16,-5-2 1-16,3-7 3 15,-4-5-2-15,-3-2-2 16,2 0 4-16,4 0 6 0,5-14-20 16,5-14 9-16,-1-6-28 15,4-3 25-15,-2 2-27 16,3 0 31-16,3 1-1 16,6 4 9-16,0 1 19 15,-2 9-2-15,-8 6-14 16,-5 9 22-16,-5 5-32 15,-3 0-1-15,1 0 0 16,-2 0 2-16,-3 4-5 16,-2 11 3-16,0 4 0 15,0 3-1-15,-7 2 9 16,-13 1-8-16,-2-2 0 0,-3-5 10 16,-2-6-10-16,8-4 0 15,5-2 3-15,7-6 4 16,5 2 1-16,2-2-6 15,0 0 18-15,0 0-15 16,0 0 11-16,0 0-16 16,11 0 0-16,3 0 3 15,3 0 4-15,-1-4-7 16,-1-1 0-16,3-6-4 16,1-1-1-16,0-6-4 15,4-1-5-15,-3-8 4 16,-3-4-8-16,-1 2 10 15,-7-1-1-15,0-1-1 0,-5 4 9 16,3 3 1 0,-2 3 0-16,-1 4 9 0,0 7 1 15,1 2-4-15,-3 4-5 16,-2 1 11-16,2 3-17 16,-2 0 5-16,2 0 0 15,1 0-15-15,2 0 7 16,3 0 8-16,1 8 0 15,5 14 0-15,-1 9-6 16,1 3 6-16,-1-3 0 16,3-4-3-16,-3-5 10 15,0-10-7-15,-4-4 0 0,-2-8 5 16,1 0-2-16,4-12-3 16,1-18 0-16,0-10-8 15,-4-3 4-15,0 2-1 16,-2 0 4-16,-1 12 1 15,2 4 3-15,-2 7-3 16,0 8 0-16,3 2 16 16,3 6-9-16,-1 2-7 15,0 0 0-15,0 0 8 16,0 0-4-16,3 17-4 16,-3 3 0-16,3 1 0 15,-1 1 5-15,-3-2-5 16,0-4 0-16,-1-8 7 15,-1-3-20-15,-1-5 8 16,2 0 5-16,0-13-14 0,2-17 11 16,0-10-9-16,0-6 3 15,-4-2-23-15,-3-3 29 16,-1 4-4-16,-3 6 7 16,0 12 22-16,0 7-20 15,0 9 26-15,0 8-2 16,0 5-23-16,0 0 11 15,0 0-14-15,0 0 0 16,0 0-18-16,0 0 14 16,0 2 4-16,0 1 0 15,0 2 1-15,0 3-8 16,0 6 7-16,2 5 0 0,5 3-5 16,-1 4 10-16,5-9-9 15,1-3 4-15,5-6-10 16,1-6-5-16,5-2 15 15,-4 0-35-15,0-4 3 16,-3-10-124-16,-6 0-41 16,-1-2-25-16,0-3-54 15,2-3 27-15,2 0 126 16,1 3 123-16,-3-3 235 16,0 1 50-16,-4 1-60 15,0 6-56-15,-5 0-79 16,-2 6 4-16,0 0-32 15,0 4-47-15,0 0 31 0,0 2-44 16,0 0 12-16,0 2-10 16,0 0 4-16,-2 0-5 15,-5 0-3-15,0 0-14 16,-4 20 5-16,0 2-6 16,4 2 15-16,3 2 0 15,1-2 3-15,3-4-3 16,0-1 0-16,0-10 0 15,0-3-11-15,0-3 9 16,0-3-12-16,0 0 8 16,0-9 6-16,3-17-14 15,8-6-32-15,2-1 36 0,-1 2-7 16,-1 5 34-16,2 5-13 16,-2 9 33-16,0 1-10 15,0 3 20-15,1 6-47 16,-4 2 1-16,1 0 2 15,3 0-3-15,-4 2 0 16,1 10-2-16,1 0 6 16,-2-2-1-16,1-1-3 15,1-2 0-15,-4-3 0 16,5-4 8-16,-3 0-8 16,4 0 0-16,-1-8-4 15,0-12-2-15,-2-4-17 16,0-5 3-16,-5 4 12 15,3-3 7-15,-2 2 1 16,-1 3 29-16,1 9-15 0,-3 5 36 16,0 4-39-16,0 4 0 15,-2 1 0-15,2 0-11 16,3 0-2-16,-1 0-16 16,3 4 18-16,4 10-1 15,0-3 1-15,1-1 0 16,-1-2-2-16,3-3 4 15,-2-3-4-15,5-2-21 16,0 0-34-16,5-16-3 16,-1-8-74-16,-2-4-15 15,-3-3 55-15,-1-1 38 16,-5-2 56-16,1 3 10 0,-5-1 35 16,-1 3 85-1,1 3-25-15,-1 6-35 0,0 11 16 16,-1 2-61-16,-4 5 18 15,2 2-43-15,0 0 0 16,0 0 0-16,5 0-26 16,0 2 26-16,0 6 11 15,1 0-6-15,-1-3-5 16,2 0 0-16,2-3-1 16,-2 0-5-16,-3-2-23 15,0 0 29-15,-2 0-3 16,0 0 13-16,1-9-10 15,1-5 5-15,-4-3-2 0,4-1 23 16,-4-2-20-16,0 0 3 16,0 2 16-1,-2 4-19-15,0 5 11 0,0 5 5 16,0 4-20-16,0 0 6 16,0 0-8-16,0 0-10 15,0 13 2-15,0 4 0 16,0 3 8-16,0 3 0 15,0-3 2-15,0 1-10 16,9 2 8-16,4-7 0 16,0-3-5-16,-2-6 0 15,1-7-1-15,-3 0 5 0,1 0 2 16,4-18 5-16,1-6-6 16,2-8-2-16,-7 0-10 15,1-5 1-15,-3 2 11 16,-4 3 0-16,-4 2 1 15,0 7 2-15,0 13-3 16,0 5 0-16,2 5-3 16,-2 0 3-16,0 0-2 15,0 7-14-15,4 14 16 16,-1 5-7-16,3 4 7 16,4-2 0-16,-2-3 1 15,3 0 4-15,3-9-5 16,-1-6 0-16,1-5-18 15,1-5-14-15,1 0-85 16,-3-9-72-16,-4-13-187 0</inkml:trace>
  <inkml:trace contextRef="#ctx0" brushRef="#br1" timeOffset="122923.94">19665 4927 984 0,'0'0'283'16,"0"0"-261"-16,0 0-13 16,0 0-9-16,0 0-57 0,0 0-186 15,0 0-343-15</inkml:trace>
  <inkml:trace contextRef="#ctx0" brushRef="#br1" timeOffset="124910.5">18598 6670 323 0,'0'0'219'0,"0"0"-139"15,0 0-62-15,0 0 33 16,0 0-13-16,0 0-38 0,6-5 17 16,-6 5-3-16,2 0 11 15,0 0 2-15,1 0-27 16,-1 0 42-16,2 0 9 16,0-3-22-16,0-16 8 15,-2 1-35-15,-2 0 2 16,0 0-4-16,0 2 6 15,0 6 3-15,0 4 14 16,0 4 14-16,0 2 24 16,0 0-49-16,0 0-5 15,0 10-7-15,0 12 4 16,0 4 22-16,6 4-1 0,5-3-17 16,1-2 22-1,1-3-27-15,0-6 3 0,1-4-6 16,-6-5 4-16,6-5 5 15,1-2-6-15,6-5 0 16,3-27 17-16,2-14-20 16,-1-8-7-16,-5-4 3 15,-7 7-31-15,-3 15 35 16,-6 6-1-16,3 13 1 16,-1 3 13-16,1 2-11 15,2 5 7-15,-2 4-6 16,-1 3 7-16,-2 0-13 15,4 0 3-15,-2 7 0 0,1 11 16 16,-1 5-14-16,-1-6 3 16,0 1-5-16,-1-5 11 15,1-8-12-15,-1 0 1 16,-2-5 0-16,0 0 9 16,-2 0-5-16,2 0-4 15,3-9 0-15,2-12-15 16,-3-5 0-16,1 0-10 15,-5 2-11-15,0 2 35 16,0 5-21-16,0 3 22 16,-9 6 12-16,-1 4-7 15,0 4 12-15,-4 0-17 0,-1 0 6 16,4 14-7 0,1 6 4-16,4 3-3 0,4-4 0 15,2 2 6-15,0-5-8 16,0-6 2-16,4 0 0 15,10-5 9-15,1 0-6 16,1-5 10-16,3 0 4 16,-2-2-9-16,0-18-11 15,1-4 3-15,-3-5-20 16,3 0 13-16,-5-4-10 16,-1 7 17-16,-3 2-5 15,-5 5 9-15,0 4-4 16,0 5 4-16,0 3-3 15,0 7 23-15,-2 0-21 16,0 0-5-16,3 0 2 0,1 5-16 16,4 13 15-16,-4 2 1 15,1-1 0-15,-3-6 6 16,3-1-1-16,-2-6-5 16,-3-2 0-16,-2-2 12 15,0-2-12-15,0 0 3 16,4 0-2-16,1-9-2 15,1-14-13-15,3 2-11 16,-2-5 14-16,0 1-11 16,-1 4 17-16,3 0 5 15,0 7 0-15,-2 5 7 16,-1 6-1-16,-1 3 16 0,-1 0-22 16,3 0 4-1,2 6-4-15,0 8 2 0,0 1 0 16,-2-3 14-16,-1-3-12 15,-1 1-4-15,-5-6 0 16,2-1 12-16,-2-3-24 16,2 0 12-16,0 0-8 15,3 0-4-15,2-15-13 16,1-8-2-16,-1-2-8 16,2-3 11-16,-2 3 18 15,2 4 6-15,-3 7 0 16,-2 3 58-16,4 6-39 15,0 3 1-15,3 2-20 0,3 0 5 16,1 0-14-16,4 0 9 16,-4 10 0-16,1-1 0 15,-1-4 6-15,1-5-6 16,-3 0 0-16,1 0-35 16,-3-9 29-16,-3-9-27 15,2-3-10-15,-2-4 16 16,3-1-17-16,-1 2 22 15,-4 0 20-15,1 7 2 16,-3 0 66-16,-2 5 2 16,2 4-6-16,0 2 8 15,-2 4-56-15,0 2 11 0,0 0-22 16,-2 0 4 0,4 0-14-16,3 8-5 0,2 16 12 15,2 10 4-15,2 10 4 16,1 7-8-16,1 7 0 15,3 4 7-15,0 2-7 16,2-2 0-16,-4-3 0 16,-3-5-9-16,-4-10-26 15,-5-12-22-15,1-13-25 16,-2-12-72-16,1-7-23 16,-2-7-80-16,0-22-299 15</inkml:trace>
  <inkml:trace contextRef="#ctx0" brushRef="#br1" timeOffset="125196.34">19614 5920 800 0,'0'0'151'16,"0"0"-60"-16,0 0-23 15,0 0-65-15,0 0 2 16,0 0-5-16,114-78 7 15,-92 78 16-15,-7 0-19 16,-1 0-1-16,-3 7 27 16,-7 11-24-16,-2 4 5 0,-2 5 7 15,0-4-18 1,-15 1 26-16,-7-4-26 0,-3-6-7 16,8-5 4-16,1-9-78 15,5 0-21-15,9-16-22 16,2-15-192-16,0-7-194 15</inkml:trace>
  <inkml:trace contextRef="#ctx0" brushRef="#br1" timeOffset="126734.83">19964 5689 366 0,'0'0'228'15,"0"0"-120"-15,0 0-62 16,0 0 19-16,0 0-65 0,0 0 14 16,24-4 3-16,-24 4 1 15,0 0 29-15,0 0-29 16,0 0-15-16,0 0 12 16,0 0-7-16,0 0-8 15,0 0 13-15,0 0-9 16,0 0 28-16,0-7-2 15,0 0-21-15,0-3-3 16,-4 2 4-16,-5 1-10 16,2 2 0-16,-1 5 7 15,-2 0-8-15,2 0 1 0,-1 0 0 16,-1 1-12-16,6 16 4 16,0 2 8-16,2 3 0 15,-3 4 0-15,5-2 9 16,-2 1-9-16,2-4 0 15,0-1 16-15,0-8-9 16,0-1-7-16,0-5 2 16,4-2 6-16,3-4 8 15,-3 0-14-15,3 0 1 16,4-12 12-16,2-9-15 16,1-8-6-16,1-1-4 15,-1 2 3-15,-3 3-2 16,0 8 9-16,-4 5 0 15,-2 5 22-15,-1 5-12 16,-2 2 21-16,0 0-31 0,0 0 8 16,3 5-13-16,2 11 5 15,2 1 0-15,-1 0 2 16,-3-3 7-16,-1-6-9 16,1-2 0-16,-5-2 3 15,3-4 5-15,-3 0-8 16,2 0 0-16,2 0 29 15,3-20-29-15,1-6-3 16,4-4-20-16,-6-1-22 16,1 3 35-16,-3 5-5 15,0 2 15-15,0 6 18 16,-2 4-12-16,0 5 26 0,0 2-3 16,-2 4-27-16,2 0 22 15,-2 0-24-15,2 0 0 16,3 0-9-16,1 0 11 15,2 3-2-15,-2 4 0 16,3-1 2-16,-3 2 0 16,1-4-2-16,-2 1 0 15,-1-3-3-15,-4-2 8 16,0 0-5-16,2 0 1 16,1 0 6-16,1-7 2 15,2-13-9-15,1-1 0 16,0-2-12-16,-5 7 11 15,1 2 1-15,-1 6 0 0,0 4 5 16,0 2 5-16,0 2-10 16,3 0 0-16,-1 0-5 15,1 0 1-15,4 12 3 16,-3 6-2-16,1-2 3 16,0-2 0-16,-5-4 0 15,1-4 0-15,-3-3-5 16,0-3 4-16,0 0 1 15,2 0-2-15,2-15-10 16,2-11-21-16,3-6-34 16,-1 2 5-16,-4 5 44 15,2 6 4-15,-1 9 14 0,1 4 31 16,-4 4-3-16,4 2 27 16,-2 0-49-16,5 0 0 15,-3 0-12-15,6 11 6 16,-1 1 0-16,-3 2 0 15,4-7 3-15,-6-2 0 16,-3-5-3-16,1 0 0 16,0 0-6-16,0 0-10 15,4-15-5-15,-2-8-15 16,1 3-8-16,-3-1 44 16,1 1-19-16,-1 2 19 15,1 2 31-15,2-1-8 16,-3 7 22-16,-2 3-2 15,0 2 3-15,-2 5 2 16,2 0-48-16,5 0-1 0,0 0-7 16,4 12-2-16,0 9 10 15,1 7 0-15,1 2 1 16,3 8-3-16,3 2 2 16,6 2 0-16,2 2-4 15,6 0 9-15,0 0-5 16,1-4 0-16,-7-1 3 15,-9-7-10-15,-7-9 7 16,-7-4 0-16,-4-6-5 16,0-1 7-16,0-7-2 15,-4-3 11-15,-9-2-8 16,-3 0 42-16,-4-10-23 0,2-19 1 16,0-9-1-16,5-3-19 15,4-8 22-15,2 1-15 16,7-1-6-16,0 3 1 15,0 7-5-15,0 9-28 16,0 7-44-16,0 8-198 16,7 1-386-16</inkml:trace>
  <inkml:trace contextRef="#ctx0" brushRef="#br1" timeOffset="126862.24">20895 5296 909 0,'0'0'208'0,"0"0"-176"0,0 0-32 16,0 0-29-16,0 0-193 16,0 0-161-16</inkml:trace>
  <inkml:trace contextRef="#ctx0" brushRef="#br1" timeOffset="131304.09">22590 8185 56 0,'-3'-3'104'0,"-1"0"-82"16,4 1-19-16,-2 2 10 15,-2 0 55-15,-4-2-7 16,0 2-10-16,-3 0-39 16,-5 0-7-16,-2 0 40 15,0 0-6-15,-4 0 17 16,2 4-15-16,0 2-17 0,5-2 35 15,1-2-31-15,7 2-24 16,5-4 36-16,2 2-16 16,0-2 54-16,0 0 5 15,23 0-48-15,23 0 35 16,23 0-66-16,20 0 4 16,12 0 1-16,8-2-5 15,5 2-4-15,2 0 0 16,-10 0-5-16,-12 0 1 15,-18 0-9-15,-22 0 13 16,-25-4 6-16,-18-2 3 16,-9 4 63-16,-2-4 33 15,0 0-53-15,0 3 8 0,0-2-35 16,0 3-16-16,0 2 3 16,0 0-12-16,0 0-7 15,0 0-50-15,4-2-244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7T03:51:11.96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1690 2097 26 0,'0'0'31'15,"0"0"11"-15,0 0-12 0,0 0 46 16,0 0 31-16,0 0-42 16,0-2-25-16,0-10-40 15,0-4-47-15,0 2 21 16,0 0 20-16,0 0 6 15,0 2 28-15,0-2 2 16,4 0 3-16,0 0 86 16,3 2-46-16,-3 0 10 15,-2 2-34-15,0 3 44 16,1 0-2-16,0 2-48 16,-3 4 25-16,0 1-15 15,0 0-27-15,0 0 19 0,0 0-44 16,0 0-2-1,0 0 1-15,0 1-45 0,0 32 29 16,0 18 13-16,-14 18 6 16,-9 17 24-16,-3 13-25 15,1 1 1-15,1-8-3 16,1-12 8-16,6-11-8 16,5-15 0-16,1-16 0 15,7-14-12-15,4-16-3 16,0-8-42-16,0-4 44 15,0-26-11-15,4-14-72 16,12-11-92-16,2-3 16 16,0-5-115-16,1-6 45 15</inkml:trace>
  <inkml:trace contextRef="#ctx0" brushRef="#br0" timeOffset="283.55">1713 2031 118 0,'0'0'208'0,"0"0"17"15,0 0-75-15,0 0-15 16,0 0-8-16,0 0-44 15,52-171-7-15,-52 170-10 16,2 1-42-16,-2 0 25 16,0 0-46-16,2 0 7 15,-2 0-10-15,8 0-12 16,2 5 8-16,3 15 0 16,6 13 2-16,-4 6-17 15,3 10 20-15,0 11-1 16,-5 13 0-16,-2 1-3 0,-2 3 3 15,-2-3 0-15,-1-13 5 16,-1-9-20-16,-1-12 4 16,1-12-18-16,-5-12-19 15,3-5-87-15,-3-9-17 16,0-2-34-16,0 0-47 16</inkml:trace>
  <inkml:trace contextRef="#ctx0" brushRef="#br0" timeOffset="482.63">1582 2389 688 0,'0'0'238'16,"0"0"-130"-16,0 0-59 15,0 0-18-15,0 0-31 16,0 0 0-16,0 0-37 15,250-89-115-15,-190 65-96 16,-7-8-248-16</inkml:trace>
  <inkml:trace contextRef="#ctx0" brushRef="#br0" timeOffset="1395.25">2581 2523 368 0,'0'0'269'16,"0"0"-117"-16,0 0-62 0,0 0-22 16,0 0-32-16,0 0-29 15,8-7 35-15,0-5-3 16,3-6 41-16,4-13-43 16,1-8-31-16,-1-7 14 15,3-10-20-15,-2-6 0 16,-3-6 2-16,-2 3 9 15,-1 6-11-15,-8 4 0 16,2 11-3-16,-4 1-2 16,0 8 5-16,0 3 0 0,0 4 12 15,0 3-12 1,0 9 0-16,0 4-6 0,0 6 21 16,0 2-16-16,0 2 1 15,0 2-1-15,0 0-20 16,0 0 15-16,0 0-2 15,0 0 7-15,0 5-18 16,0 14 17-16,0 8 2 16,0 9 0-16,-2 10-5 15,-2 5 8-15,1 14-3 16,0 13 0-16,1 10 1 16,2 5-6-16,0-3 5 15,0-11 0-15,0-20 8 0,5-16-1 16,6-17-7-1,4-15 0-15,-1-7 2 0,9-4-2 16,4-4 19-16,6-26-3 16,0-13-16-16,-1-10-88 15,-3-7-37-15,-6 0-196 16</inkml:trace>
  <inkml:trace contextRef="#ctx0" brushRef="#br0" timeOffset="2474.46">3212 2188 501 0,'0'0'171'0,"0"0"-135"0,0 0-33 16,0 0 4-16,0 0-7 16,0 0 4-16,0 29 4 15,0-24-5-15,0-3-3 16,0-2 0-16,0 2 12 15,0-2-3-15,0 1 1 16,0-1-7-16,0 0 30 16,0 0-31-16,0 0 21 15,0 0 21-15,0 0-18 16,0 0 42-16,0 0-5 16,0-14-49-16,0-3 11 15,-10-2-20-15,4 1 2 16,-3 2 6-16,1 3-5 0,-2 2 11 15,-1 3-16-15,5 3 6 16,-3 3 14-16,2 2-22 16,-2 0-1-16,-2 0 0 15,-1 11-17-15,-1 13 12 16,0 13 3-16,-3 4 2 16,3 8-3-16,4 2 5 15,-2 2-2-15,7-2 0 16,0-8 16-16,4-6-20 15,0-10 4-15,0-9 0 16,0-9-15-16,0-8 15 16,0-1 0-16,4-1 25 0,11-24-6 15,1-12 7 1,3-6-26-16,-3-3 0 0,0 5 3 16,0-3 3-16,-6 5-6 15,4 6 4-15,-3 8 11 16,-2 11 11-16,-5 7-26 15,-1 7 9-15,-1 0-23 16,5 11 4-16,-1 19 6 16,5 8 0-16,1 4 6 15,1-1-4-15,3-4 2 16,1-7 0-16,-3-5 3 16,-1-10 1-16,-3-6-4 15,-4-6 0-15,1-3 14 0,1 0-12 16,6-6-1-1,-1-20 6-15,3-10-14 0,-5-4 1 16,-5-6 5-16,-1-2 0 16,0 2 1-16,-1 8 0 15,3 8 1-15,-3 16 3 16,0 7 43-16,-4 3-41 16,0 4 3-16,0 0-9 15,3 4-19-15,1 18 9 16,1 7 9-16,2-3 1 15,-1-2 0-15,1-9 0 16,2-5-7-16,-4-5-4 16,3-5-31-16,1 0 32 15,3-3-17-15,3-18-34 0,1-5 10 16,-3 1-49-16,-5 5 69 16,-2 10 31-16,-6 6 20 15,0 4 34-15,0 0-40 16,0 0-10-16,2 14-8 15,-2 17 8-15,0 4 28 16,0 7 3-16,0-1-21 16,0-3 38-16,0 0-24 15,-2-4-15-15,-4-2 24 16,6-3-30-16,0-7-3 16,0-8-4-16,6-7 7 15,13-7-10-15,14 0 6 16,6-12 0-16,1-16-3 0,-3-9-121 15,-3-2-60-15,-9-3-222 16</inkml:trace>
  <inkml:trace contextRef="#ctx0" brushRef="#br0" timeOffset="3292.11">3939 2302 333 0,'0'0'108'0,"0"0"-43"16,0 0-38-16,0 0 18 16,0 0-21-16,0 0-19 15,0 26 70-15,0-26 0 0,0 0 31 16,0-2-7-16,-10-14-84 16,-1-9 4-16,-2 1-19 15,2-2 0-15,0 4 2 16,2 7 11-16,0 2-13 15,2 8 27-15,1 2-24 16,1 3 1-16,-4 0-4 16,-4 0 0-16,0 19-12 15,-3 5 12-15,3 0 0 16,1 3-3-16,3 4 7 16,3-2-14-16,2 3 10 15,4-6 0-15,0-1 7 0,0-7-7 16,2-6-2-1,11-10-7-15,7-2 9 0,-1-6 25 16,4-18-16-16,-3-8-5 16,-4-1 44-16,-3-2-9 15,-2-1 9-15,0 3-5 16,1 3-36-16,-4 9 42 16,1 5-44-16,-1 5-3 15,-4 6 21-15,0 0-11 16,-2 3-11-16,-2 2-1 15,2 0 0-15,1 0-14 16,-1 14 7-16,4 21 7 0,2 15-17 16,-4 11 19-1,0 14-2-15,-2 3 0 0,1 7 11 16,-3-1-15-16,0 0 4 16,0-6 0-16,0-8-4 15,0-7 11-15,-3-12-7 16,1-8 0-16,-2-7 6 15,0-8-15-15,-1-7 9 16,2-9 0-16,-1-5-15 16,2-3 24-16,0-2-9 15,2-1 4-15,0-1-2 16,0 0 39-16,0 0-35 16,-3 0 2-16,1 0 51 15,-4-9-54-15,-6-15 16 16,1-10-21-16,0-8 10 0,7-11-9 15,1-3-1-15,3-6 0 16,0-6-11-16,16 0 11 16,9 0-15-16,4 1-14 15,0 9-38-15,2 7 23 16,-2 7-100-16,-2 9-82 16,-3 11-133-16</inkml:trace>
  <inkml:trace contextRef="#ctx0" brushRef="#br0" timeOffset="3781.05">4177 2372 281 0,'0'0'315'0,"0"0"-126"0,0 0-44 16,0 0-33-16,0 0-8 16,0 0-89-16,-5 0 12 15,5 0-27-15,0 0 13 16,0 0 1-16,7 0-14 15,4 0 8-15,0-4 16 16,1-1-14-16,-1-7-10 16,-1 3 0-16,4-7 9 15,-3-5 2-15,-1-2-11 16,-2-7 0-16,-3 4-13 16,-1-1 7-16,-4 5 2 15,0 7 2-15,0 1-14 16,0 4 4-16,0 3-15 15,-13 7 1-15,-5 0 13 0,-5 0-7 16,2 22 16-16,0 5 2 16,3 5-2-16,5 2-8 15,4 4 12-15,5 0-2 16,4-2-16-16,0 0 28 16,0-6-10-16,17-4 12 15,6-9-1-15,8-3 41 16,7-11-19-16,-1-3-4 15,4 0 26-15,-3-12-54 16,-7-14 17-16,0-4-18 0,-8-4-1 16,-10 0 0-1,-4 0-63-15,-9 2-112 0,0 2-84 16,-7 4-529-16</inkml:trace>
  <inkml:trace contextRef="#ctx0" brushRef="#br0" timeOffset="5974.82">5066 2213 184 0,'0'0'248'15,"0"0"-23"-15,0 0-110 16,0 0 11-16,0 0-44 15,0 0-32-15,-2-106 52 16,2 96-36-16,0 2-28 0,0 2 25 16,0 3-53-1,2 0 10-15,-2 1-20 0,3 2 12 16,-3 0-14-16,0 0 2 16,0 0 0-16,2 17-17 15,-2 10 12-15,2 18 5 16,-2 3 0-16,0 1 4 15,0 0-4-15,0-11 0 16,0-10 0-16,0-10-2 16,0-8 7-16,0-5-5 15,0-5 0-15,0 0 1 16,2-11-1-16,14-17 0 16,4-12-11-16,0-8-7 15,3-4-2-15,-4 2 4 16,3 3 5-16,1 9 9 15,-3 6-12-15,2 8 14 0,-6 8-1 16,-3 6-6-16,-7 6 14 16,2 4-6-16,-2 0-1 15,1 0 3-15,2 20 5 16,0 11-8-16,-2 4 0 16,-3 11 11-16,0 4 1 15,1-2-12-15,0-2 0 16,-1-9 10-16,3-8-9 15,-1-10-1-15,1-7 0 16,0-5-11-16,2-7-9 16,1 0 12-16,9-3 0 15,0-23 1-15,6-10 2 0,0-6-41 16,-5-5-1-16,-5 1 40 16,-1 5-1-16,-5 6 8 15,-1 9 8-15,-4 8 2 16,0 9 54-16,-4 4-50 15,0 5-10-15,0 0 9 16,0 0-11-16,0 0-4 16,0 0-9-16,0 8 11 15,0 12-6-15,0 4 6 16,0 7 0-16,0 2 3 16,0 4 4-16,0-1-7 15,0-2 0-15,2-5 7 0,9-6-2 16,-3-2-5-1,-1-9-17-15,0-9 16 0,0-3-52 16,3 0 53-16,6-20 22 16,2-14-16-16,0-8-8 15,-3-2 2-15,-5 2 0 16,-2 6-20-16,-3 7 27 16,-3 14-7-16,0 3 10 15,0 9-7-15,-2 1 20 16,0 2-23-16,0 0 0 15,0 0-9-15,0 0-4 16,0 8 10-16,0 12-6 0,0 8 18 16,0 6-1-1,0 6-8-15,0 2 0 0,5-1-3 16,4-5 11-16,2-4-8 16,1-11 0-16,1-6-6 15,-1-7-1-15,2-8-23 16,1 0 30-16,-1-3-1 15,1-17 4-15,-3-6-3 16,-1-3 0-16,-2-7 7 16,0-5-10-16,4-1 3 15,-1 4 0-15,1 6-4 16,0 10 21-16,-3 8-17 16,-4 9 0-16,-2 2 10 15,3 3-22-15,-1 0 1 16,2 12 11-16,-4 14-12 15,2 4 22-15,-1 4-10 0,-3 5 2 16,-2-1 8-16,0-2 5 16,0-4-15-16,0-6 0 15,0-11-3-15,0-6 6 16,0-7-6-16,0-2-3 16,4 0 6-16,6-24-8 15,3-12 8-15,1-2-10 16,-1-3-12-16,-3 7 25 15,2 6-3-15,1 6 0 16,1 9 5-16,1 4-12 16,-1 7 7-16,-1 2 0 15,1 0-10-15,-3 0 13 0,0 9-3 16,-2 10 6-16,-2 6 0 16,-3 3 26-16,0-3-32 15,-4 1 0-15,0-4 5 16,0-5 7-16,0-3-12 15,0-6 0-15,0-3-32 16,0-5 29-16,0 0-46 16,0 0 33-16,0-9-10 15,7-19-6-15,7-8-90 16,-1 0 50-16,7-5 69 16,-3 7 1-16,1 6 4 15,3 7 28-15,-6 2 73 0,-1 7-52 16,-3 6 16-1,-5 2-20-15,-2 4-45 0,-1 0 32 16,4 0-34-16,0 3 0 16,1 12 20-16,4 5-9 15,-1 3-5-15,-3 3-5 16,1 4 9-16,1 0-1 16,-4-2-9-16,3 0 0 15,-3-3-10-15,2-6-2 16,-4-5-27-16,7-6-32 15,1-6-96-15,3-2-36 16,-1-8-227-16</inkml:trace>
  <inkml:trace contextRef="#ctx0" brushRef="#br0" timeOffset="7314.05">6614 1963 216 0,'0'0'360'0,"0"0"-154"15,0 0-56-15,0 0-50 16,0 0-4-16,0 0-15 16,-3-70-66-16,3 70 17 15,0 0-4-15,0 0-27 16,0 0 23-16,0 0-24 16,0 0 0-16,0 0-14 15,0 20-5-15,0 14 19 16,-4 12 0-16,2 10 2 0,0 4 0 15,-4 2-2 1,2-6 0-16,2-3-10 0,0-11 19 16,0-13-9-16,2-4 0 15,-2-15 4-15,2-7-2 16,0 0-2-16,0-3 0 16,0 0 9-16,10-22-1 15,13-10-15-15,8-6 7 16,2 2-13-16,3 7 1 15,-3 9-12-15,-2 8 6 16,-6 10 8-16,-5 2-11 16,-4 0 17-16,-9 14-4 0,-5 10-15 15,-2 7 15-15,0 4-12 16,-20-6 20-16,-7 0-19 16,0-6 29-16,0-5-10 15,3-4 0-15,4-8 7 16,7-4 21-16,-1-2-14 15,6 0 13-15,1-5 38 16,4-14-57-16,1-1 21 16,2 1-5-16,0 0-23 15,0 5 29-15,0 3-30 16,0 8 0-16,0 1-1 16,0 2 9-16,0 0-11 15,0 0 3-15,0 0-6 16,0 0-10-16,0 5 10 15,0 14 6-15,0-1-7 0,0 0 12 16,7-4-10-16,6 2 5 16,-2-6 0-16,7 0-9 15,5-4 9-15,4-6 0 16,6 0-1-16,7-4 7 16,0-20-8-16,-4-6 2 15,-5-4-7-15,-5-2-10 16,-5-5 10-16,-3 6-3 15,-5 0 0-15,-5 6-5 16,4 6 15-16,-5 5 0 0,-3 3 6 16,-2 1-5-16,0 2-1 15,-2 1 0-15,2 2 3 16,-2 6 17-16,0-1-20 16,0 2 0-16,0-3 7 15,-8 5-18-15,-5 0 11 16,1 0 0-16,-3 0-9 15,3 3 0-15,1 13 6 16,3 11 3-16,6 4-9 16,2 12-8-16,0-1 15 15,0-3 2-15,6 3-13 16,9-7 10-16,3-3 3 16,1-4 0-16,-2-10 3 15,1-8 4-15,2-8-6 16,4-2-1-16,3-8 24 0,0-22-15 15,0-8-4 1,-7-11-5-16,-5-2 11 0,-2-3-4 16,-3 3-4-16,-6 13-3 15,1 12 50-15,-5 12-43 16,0 5 26-16,0 9-23 16,0 0 3-16,0 0-26 15,0 5 10-15,-7 17 3 16,-5 4-14-16,4-2 4 15,6 1-3-15,2-7-10 16,0 0-22-16,0-6 43 16,16-2-44-16,3-3 2 0,4 2 34 15,-1-4-49-15,1 2 9 16,-2 1-2-16,0-1 3 16,-4 5 48-16,-1 5-12 15,-5 1 13-15,-2-2 5 16,-4 0 3-16,-1-4 42 15,0-4-13-15,-2-5-21 16,1 2 29-16,-1-5-44 16,2 0 16-16,8 0 67 15,7-16-45-15,8-10-20 16,6-17-19-16,4-2-13 16,-4-5-14-16,-4 0-86 15,-11 9-75-15,-14 2-250 0</inkml:trace>
  <inkml:trace contextRef="#ctx0" brushRef="#br0" timeOffset="8136.26">8317 2002 310 0,'0'0'236'0,"0"0"-90"16,0 0-86-16,0 0 1 15,0 0 4-15,0 0-3 16,0 0 17-16,0 0-46 16,0 0 17-16,-3 0-49 0,-5 12 16 15,-6 20-9-15,3 3-8 16,5 11 0-16,2 3-1 16,4-3-12-16,4-7 13 15,21-8-10-15,7-16 10 16,4-12 41-16,2-3-40 15,4-18 17-15,-4-27-8 16,-6-4-9-16,-11-10-1 16,-11 5 0-16,-10 3 9 15,0 5-8-15,-14 5 1 16,-9 8 21-16,6 14 26 16,1 7-38-16,3 10 17 15,-3 2-28-15,1 3 0 0,-1 23-15 16,3 13 4-1,6 5-16-15,7 4-2 0,0-2-84 16,24-3-25-16,15-14-60 16,11-8-70-16,6-20 51 15,-2-1-61-15</inkml:trace>
  <inkml:trace contextRef="#ctx0" brushRef="#br0" timeOffset="8481.4">8854 1918 145 0,'0'0'307'16,"0"0"-88"-16,0 0-40 15,0 0-39-15,0 0-65 16,0 0 5-16,51-252-23 16,-51 240-23-16,0 6 30 15,0 4-59-15,0 2 14 0,0 0-19 16,0 0 4-16,0 0-8 16,-3 0 4-16,-7 28-8 15,-6 10-5-15,1 16 13 16,-4 13 0-16,4 10-4 15,1 18 0-15,1 11 4 16,3 13 0-16,-4-1 2 16,5-2-6-16,2-7 4 15,-2-11 0-15,2-8-2 16,-1-12 2-16,1-17 0 16,0-13 0-16,3-16 4 15,1-16-2-15,1-10-2 16,2-6-14-16,-2 0 11 15,2-5-24-15,-2-18-5 16,2-17-199-16,0-13-180 0</inkml:trace>
  <inkml:trace contextRef="#ctx0" brushRef="#br0" timeOffset="8670.29">8549 2317 807 0,'0'0'287'0,"0"0"-174"16,0 0-97-16,0 0 14 16,0 0-30-16,0 0 0 0,182-61-1 15,-135 43-9-15,-2 0-12 16,-3-4-68-16,-5-7-159 16,-3-1-264-16</inkml:trace>
  <inkml:trace contextRef="#ctx0" brushRef="#br0" timeOffset="9292.96">9957 1863 164 0,'0'0'80'0,"0"0"-44"16,0 0-16-16,0 0 13 15,0 0-22-15,0 0 88 16,0-137 38-16,0 117-31 15,-2 2 75-15,-2 4-90 16,-1 2-6-16,-2 4 6 16,3 2-50-16,1 4 16 15,3 2-16-15,0 0-27 16,0 0 15-16,0 0-29 16,0 0-8-16,0 8 5 15,0 32-23-15,0 26 26 16,0 23 0-16,0 21 10 15,-2 20-1-15,-2 7-7 0,-3 0-2 16,-2-4 0-16,-2-16 4 16,0-11-12-16,-3-15 8 15,4-12-58-15,-1-20-1 16,1-19-144-16,4-26-130 16,4-14-265-16</inkml:trace>
  <inkml:trace contextRef="#ctx0" brushRef="#br0" timeOffset="10970.81">9899 2009 797 0,'0'0'176'0,"0"0"-46"15,0 0-100-15,0 0-14 16,0 0-28-16,0 0 12 15,125-132-21-15,-103 134 13 16,-1 28-30-16,-4 14 31 16,-7 8-6-16,-8 6 8 15,-2 5-9-15,0-5 14 16,-12-12-3-16,-11-6 0 16,2-14-21-16,-4-15 24 0,0-4-7 15,3-7 21-15,-5 0-5 16,8-12-9-16,0-10 13 15,4-2 15-15,9 2-19 16,1 1 56-16,5 7 5 16,0 4-28-16,0 1 26 15,0 2-53-15,0 1 6 16,5 5-3-16,-1-1-6 16,0 2 3-16,1 0-15 15,1 0 8-15,3 0-4 16,3 9-4-16,1 12 0 15,3 2-3-15,-6 4 1 16,4-1 2-16,-3-7 0 0,2-3 2 16,-1-4-9-1,1-5 7-15,5-5 0 0,5-2-7 16,6-4-10-16,6-26 12 16,5-16-1-16,0-9-30 15,-5-1 29-15,-3 4-45 16,-8 6 40-16,-3 8 3 15,-11 6 2-15,2 6 7 16,-8 10 0-16,-1 8 3 16,-1 1 16-16,-2 6-16 15,0 1 4-15,0 0 4 16,0 0 1-16,0 0-12 16,0 0 0-16,0 0 5 15,0 0-16-15,0 0 10 0,-5 0 1 16,-9 0 0-16,2 9-2 15,-1 5 0 1,1 3 2-16,3 7-1 0,7 5-17 16,0 12 18-16,2 1 0 15,0 3-6-15,11-4-1 16,11-2-1-16,7-5 8 16,0-10 0-16,5-14-7 15,3-10 12-15,-3 0-5 16,-1-19 0-16,-4-10-13 15,-4-5 8-15,-3-3-10 16,-2-1-33-16,-2 2 19 16,-2 2-28-16,-3 4 57 0,-2 11-8 15,-2 2 8 1,-2 8 0-16,-3 2 3 0,-2 3 3 16,0 4 8-1,-2-2-14-15,0 2 0 0,0 0-1 16,0 0 5-16,0 0-4 15,0 0 0-15,0 0 2 16,0 0 12-16,0 2-12 16,-4 2 1-16,2-2-3 15,0 0 5-15,2-2-5 16,0 0 0-16,0 0 1 16,-2 0 6-16,2 0-2 0,0 0-3 15,0 0 9-15,0 0 1 16,0 0-9-16,0 0-3 15,-3 0 6-15,3 0 10 16,-2 0-13-16,-2 0 8 16,1 0 1-16,1 0-1 15,-1 0-11-15,3 0 0 16,0 3-7-16,-4 9-5 16,2 2-2-16,0 9 13 15,2 3-6-15,0 3-13 16,0-2 20-16,18 1 0 15,4-4 8-15,7-7 8 16,-2-8-16-16,2-9 0 16,0 0-6-16,-3-5-7 15,-3-23 13-15,-6-5-4 0,-5-1-18 16,-8-2 17-16,-4 1-29 16,0 0 29-16,-2-3-3 15,-16 2 16-15,-2 3 10 16,2 12-11-16,0 8-6 15,3 10 25-15,-1 3-26 16,1 0 0-16,1 17-5 16,3 8-8-16,7 3 13 15,4-1-7-15,0 0 7 16,15-5-8-16,16-4 18 16,8-4-5-16,-2-8-2 15,3-6 7-15,-4 0-10 16,-1-17 0-16,-6-9 3 0,-4-8 0 15,-5 1 2-15,-1-5-5 16,-9 0 0-16,-3 1 14 16,-3 5-6-16,-4 2 23 15,0 10-18-15,0 6 36 16,0 6-42-16,0 6 21 16,0 2-21-16,0 0-1 15,0 0-12-15,0 2 1 16,0 26-7-16,-4 16-2 15,-7 16 14-15,-1 12 0 16,1 17-4-16,1 18 10 16,-2 9-6-16,3 6 0 0,3-4 2 15,1-6 1-15,0-9-3 16,3-11 0-16,2-16 0 16,0-19 3-16,0-24-11 15,0-16 6-15,0-16-44 16,0-1 22-16,14-13-31 15,5-24-92-15,0-13-314 16</inkml:trace>
  <inkml:trace contextRef="#ctx0" brushRef="#br0" timeOffset="11230.66">10981 2031 5 0,'0'0'829'0,"0"0"-657"15,0 0-35-15,0 0-120 0,0 0 0 16,0 0-22-16,113-106 5 16,-87 106 0-16,-7 0-2 15,-11 0 2-15,-3 10 0 16,-3 14 6-16,-2 5-2 16,0 8 15-16,0-2-19 15,-11-3 11-15,-2-6-23 16,3-9-56-16,4-4-70 15,4-13-45-15,2 0-80 16,0-18 68-16</inkml:trace>
  <inkml:trace contextRef="#ctx0" brushRef="#br0" timeOffset="11884.96">11353 1971 417 0,'0'0'298'0,"0"0"-139"16,0 0-39-16,0 0-12 15,0 0-61-15,0 0 11 16,16-29-38-16,-8 12-13 16,1-7 8-16,0-6-13 15,-2-6-2-15,-1-3 0 16,1-1-8-16,-1 3 5 16,-1-2 3-16,0 7 0 15,-1 6-3-15,-4 8 3 16,3 8 0-16,-3 4 0 0,0 4 15 15,0 2-16-15,0 0 1 16,0 0-13-16,0 0 1 16,0 8-7-16,0 16 19 15,0 10-1-15,-5 6 1 16,-4 8-3-16,0 4 3 16,0 5 0-16,0-3 6 15,2-1-5-15,5-2-1 16,2-5 0-16,0-7 9 15,0-4-9-15,12-9 0 16,7-13 2-16,6-8 11 16,6-5-6-16,3-5-6 0,3-16-1 15,2-9-2-15,-4-2-4 16,-4-5 4-16,-4 0-6 16,-5-1-5-16,-6 2-7 15,-3 2-10-15,-3 4 18 16,-6 4-22-16,-4 5 32 15,0 3 2-15,0 8 0 16,0 3 3-16,0 5-3 16,-2 2-10-16,-14 0 8 15,-4 0-20-15,0 14 18 16,-1 4 4-16,4 5 0 16,3 4-14-16,8 2 14 15,4 3 0-15,2-1 21 0,2 1-20 16,25-4 34-16,8-3-17 15,5-6-10-15,3-7 24 16,-3-9-32-16,-5-3-5 16,-1-5-24-16,-10-24-82 15,-8-8-161-15</inkml:trace>
  <inkml:trace contextRef="#ctx0" brushRef="#br0" timeOffset="13483.41">12761 1777 482 0,'0'0'240'16,"0"0"-142"-16,0 0-27 15,0 0-71-15,0 0-10 0,0 0-4 16,12 21 6-16,-8-9 7 16,-2 1-4-16,0-3 5 15,-2-1 2-15,3 0-1 16,-3-4-1-16,2-1 0 15,0 0 12-15,0-1-12 16,-2-3 6-16,0 0-4 16,0 0 30-16,2-4-21 15,-2-17 17-15,0-5-24 16,0-1 6-16,0 1 6 16,0 1 8-16,0 7-2 15,0 6 35-15,-4 6-35 16,-3 6-2-16,-1 0-20 0,-8 0-7 15,-4 4 3 1,-4 19 2-16,-3 6 2 0,4 9-9 16,4 1 9-16,5 0 0 15,7 0 0-15,7-5-1 16,0 0-5-16,0-6 6 16,13-10-36-16,10-11 24 15,2-7-30-15,-1 0 42 16,3-20-2-16,-3-13 12 15,-4-4-8-15,-5 2 8 16,-5-3 19-16,-4 5 39 16,1 5-34-16,-3 9 24 0,2 5-5 15,-4 5-42 1,0 7 25-16,0 0-20 0,-2 2-12 16,2 0 4-1,-2 0-8-15,2 0 0 0,5 9-3 16,-1 19-6-16,6 13 8 15,-3 13 1-15,-5 9 0 16,2 12-2-16,0 12 6 16,-2 7-4-16,-2 3 0 15,0-5 5-15,1-6-8 16,-3-10 3-16,0-10 0 16,0-9-4-16,0-13 7 15,0-13-3-15,0-8 0 16,0-11 1-16,0-8-1 15,-3-2 0-15,-1-2 1 0,-8 0 18 16,-5 0-16-16,-6-2 5 16,-1-14-3-16,-1-7 9 15,1-3-2-15,2-9-6 16,4-13-5-16,9-8 30 16,9-13-24-16,0-5-7 15,11-8 0-15,16-8-13 16,6 0 9-16,0 5-28 15,8 10-41-15,-1 17-24 16,-3 5-203-16,-3 4-330 16</inkml:trace>
  <inkml:trace contextRef="#ctx0" brushRef="#br0" timeOffset="14190.1">13109 1796 651 0,'0'0'204'0,"0"0"-142"16,0 0-14-16,0 0-11 16,0 0-36-16,0 0 9 15,67 23-10-15,-47-18 0 16,-5-3 5-16,4 0 1 16,-9-2-6-16,-1 0 19 15,3-5-2-15,-1-13 15 16,-3-3-32-16,0-3 7 15,-6 0-14-15,-2 5 7 16,0 2-25-16,0 5 9 0,0 4-4 16,-4 4 20-16,-4 4 0 15,-3 0 0-15,1 0 1 16,-9 4-1-16,-1 21 0 16,1 4-4-16,-2 14 6 15,10 1-2-15,7 2 0 16,4-3 7-16,2-4 3 15,25-5-3-15,9-6 0 16,3-14 3-16,1-12 3 16,3-2-10-16,1-25-3 0,1-12 7 15,-7-11-19-15,-5-6 4 16,-6-3 8-16,-4 2 0 16,-2-6-5-16,-5 3 3 15,0-2 2-15,-5 4 0 16,-4 2 23-16,-3 9-13 15,-2 13 20-15,0 15 11 16,-2 10-17-16,0 7 16 16,0 0-40-16,0 0-4 15,0 0-11-15,0 12 4 16,0 10 11-16,-2 10 0 16,-6 6 2-16,-1 11-4 15,-3 6 2-15,1 6 0 0,1 1-6 16,0 4 11-1,8-1-5-15,0-7 0 0,2-7 4 16,0-7-6-16,0-11 2 16,8-11 0-16,6-7 7 15,4-12 1-15,0-3-10 16,0-3 2-16,-1-20-67 16,-3-7-4-16,-5-2-50 15,-9-2-163-15,0-4-311 16</inkml:trace>
  <inkml:trace contextRef="#ctx0" brushRef="#br0" timeOffset="14364.12">13531 1734 263 0,'0'0'426'0,"0"0"-238"16,0 0-131-16,0 0 36 16,0 0-7-16,0 0-57 15,60 0 3-15,-27-3-27 16,-2-4-5-16,1 0 0 15,-5 0-69-15,-3 2-58 16,-9-4-182-16,-6-2-348 16</inkml:trace>
  <inkml:trace contextRef="#ctx0" brushRef="#br0" timeOffset="17046.31">14226 1719 458 0,'0'0'297'0,"0"0"-134"15,0 0-76-15,0 0 21 16,0 0-72-16,0 0 9 0,0-37-2 16,0 37-41-16,0 0 33 15,0 0-35-15,0 0 6 16,0 0-20-16,0 3 7 16,0 22 7-16,0 3-4 15,0 4 10-15,0 3-11 16,0-3 5-16,-2-5 0 15,-3-2-2-15,3-9 2 16,2-7-5-16,0-5-2 16,0-4-11-16,0 0 15 15,11-11 6-15,14-22-3 16,6-6 0-16,-3-2-3 16,-1 3 3-16,-2 8-1 15,-2 4-6-15,-3 6 0 0,-3 6 7 16,-1 2 0-1,-5 6-5-15,-4 2 9 16,-3 4-4-16,1 0 0 0,2 8-14 16,-1 14 14-16,1 6 0 15,-3 4 3-15,3-2 11 16,-2 0-8-16,1-3-6 16,-2-8 0-16,1-7 9 15,-3-5-13-15,-2-6 4 16,4-1 0-16,8 0 32 15,1-13-28-15,7-13-4 16,3-4 0-16,-4-3-42 16,2 1 41-16,-5 4-12 0,-1 3 13 15,-2 2-3 1,1 5 8-16,-4 4-5 0,0 6 0 16,-1 4 13-16,-5 4-20 15,0 0 7-15,-1 0-2 16,-1 0-15-16,2 0 23 15,1 7-6-15,0 14 15 16,-1 7-7-16,2 4 7 16,3 0-15-16,3 0 0 15,1-6 7-15,1-8-3 16,1-6-4-16,1-5 0 16,1-7 11-16,6 0 7 15,4-12-11-15,-1-13-4 16,3-4 10-16,-7-4-8 0,1 1-5 15,-5-2 0-15,-7 0-36 16,-3 6 33-16,0 3-6 16,-6 4 9-16,0 7-10 15,-2 3 18-15,0 9-8 16,0 2 0-16,0 0-1 16,-12 0-9-16,-3 5 10 15,1 8 0-15,3 5-14 16,7 5 14-16,4 1 0 15,0 6 0-15,0 0-4 16,18 2-7-16,8-2 7 16,-1-4 4-16,-3-5-1 15,-5-7 3-15,-13-7-2 0,-2-3 0 16,-2-1 7-16,0 1-7 16,-6-3 12-16,-13 2-10 15,1-3 31-15,1 0-24 16,-1 0-2-16,5-4 14 15,1-5-19-15,8 5 39 16,1-1-25-16,3 5-13 16,0 0 28-16,0 0-21 15,0 0-10-15,0 0 0 16,0 0 7-16,0 0-18 16,0 0 11-16,5 0 0 15,11 7-8-15,3 4 14 0,2-3-6 16,1-2 0-1,-1-2 4-15,-2-3-13 0,3-1 9 16,1 0 0-16,1-10-21 16,3-12 21-16,-1-4 0 15,-1-4 0-15,2-1-13 16,-2 2-1-16,-6 1 14 16,-1 2 0-16,-7 5-6 15,-1 8 12-15,-4 3-6 16,-4 4 3-16,1 3 9 15,-3 3-7-15,0 0-5 16,0 0 0-16,0 0-19 16,0 0 15-16,0 7 4 0,0 13-3 15,0 6 10-15,0 4-15 16,0 3 8-16,0 1 0 16,0-2-8-16,0-3 12 15,4-4-4-15,0-7 0 16,1-8-30-16,0-6 28 15,1-4-18-15,1 0 20 16,1-4-3-16,6-16 3 16,-5-9-13-16,4 0-5 15,1-2-15-15,-1 3 28 16,3 0 3-16,1 2 2 16,1 4 14-16,-2 3-9 0,0 4 5 15,-6 5 3-15,2 6-7 16,-8 4 19-1,3 0-25-15,-3 0 3 0,1 0-18 16,0 20 15-16,-1 6 0 16,3 6 0-16,1 3 12 15,6-3-14-15,3-5 2 16,2-3 0-16,1-10 1 16,-1-4 7-16,0-8-8 15,0-2 2-15,4 0 9 16,-1-10 2-16,3-16-13 15,0-3 0-15,-6-4-2 16,-1 1 8-16,-3-2-6 16,-1 0 0-16,-1 0 9 15,1 0-7-15,3 3 1 0,-3 8-1 16,-3 7 39-16,-9 7-35 16,-2 9-12-16,-8 0 5 15,-24 18-13-15,-3 11-1 16,6 1 15-16,15 1-42 15,14-2 28-15,0-2-41 16,2-6 16-16,25-7 15 16,2-3-17-16,4-2 38 15,-1-1-26-15,-3 1-34 16,-9-2 47-16,-5 3-26 16,-5 2 39-16,-8 3 3 15,-2 4 0-15,0 1 2 16,0 1 5-16,0-5 2 0,0-5 28 15,0-3-29-15,4-4 17 16,11-1 26-16,6-3-34 16,1 0 8-16,1 0-25 15,-2-5-4-15,2-7-5 16,-3-4-31-16,2-2 21 16,0-6 11-16,3-1 2 15,0-1-3-15,-4 1 9 16,0 4 0-16,-5 4-4 15,-5 2 10-15,-7 4-6 16,0-1 2-16,-4 0 4 16,0 1 20-16,0-1-26 0,-6 3 0 15,-5 1-3-15,-1 2 5 16,4 3-2-16,-3 3 0 16,1 0 1-16,-1 0 1 15,3 5-2-15,1 16 4 16,-2 4 37-16,4 8-25 15,5 6 23-15,0 3-10 16,0 1-29-16,14-5 28 16,12-6-28-16,5-11 0 15,6-11-9-15,5-10-9 16,5 0-57-16,2-26-75 16,-4-8-166-16,-3-2-253 0</inkml:trace>
  <inkml:trace contextRef="#ctx0" brushRef="#br0" timeOffset="17713.73">16810 1644 161 0,'0'0'106'16,"0"0"-10"-16,0 0-22 16,0 0-40-16,0 0 29 15,0 0-26-15,0 0 13 16,35 32 14-16,-35-26-26 16,0-3 24-16,0 0-28 15,0-1-14-15,0-2 30 16,0 0-30-16,0 0 32 15,0 0-10-15,0 0-14 16,-4-2 20-16,-8-10-48 0,-3-5 0 16,1 2 5-1,1-2 4-15,5 3-9 16,-4 2 26-16,5 3-9 0,-1 3 42 16,-1 1-42-16,0 5-15 15,-2 0-4-15,-5 0 0 16,-2 9 2-16,0 11-2 15,-1 6 2-15,3 2-12 16,5-2 12-16,3 1 0 16,6-8-12-16,2-3 12 15,0-4-7-15,10-8 4 16,11-4 3-16,6 0 7 16,2-12-7-16,0-15 0 15,0-8 6-15,0-3 0 0,0-5-6 16,-6-1 16-16,0-2-16 15,-6-1 37-15,-6-6-21 16,-6 3-6-16,-5 2 26 16,0 8-26-16,0 14-6 15,0 12 0-15,0 8 10 16,0 5-12-16,0 1-2 16,0 0 0-16,0 0-15 15,0 1 8-15,-8 17 7 16,-5 9-2-16,3 4 6 15,-6 5-7-15,3 8 3 16,-1 7 0-16,5 5-6 16,5 4 11-16,4 0-5 0,0 0 0 15,6-9 5-15,23-9-4 16,11-12-1-16,7-14 0 16,4-13 1-16,1-3 4 15,-5-14-9-15,-10-18 4 16,-16-6-60-16,-17-6-53 15,-4-6-270-15</inkml:trace>
  <inkml:trace contextRef="#ctx0" brushRef="#br0" timeOffset="18263.9">14532 1160 277 0,'0'0'231'15,"0"0"-62"-15,0 0-43 16,0 0-37-16,0 0-35 15,0 0-18-15,0-15-36 16,0 38 0-16,-5 8 4 16,0-1 13-16,5-4 14 15,0-6-28-15,0-6 1 16,14-5 26-16,9-9-24 16,2 0 77-16,2-9-29 15,-4-16-33-15,-5 2 24 0,-9-1-35 16,-5 6 13-1,-4 10 29-15,0 4-50 0,0 4-4 16,-6 0-13-16,-15 0-44 16,-6 24-20-16,0 4-166 15,4-3-205-15</inkml:trace>
  <inkml:trace contextRef="#ctx0" brushRef="#br0" timeOffset="75194.23">18203 1729 116 0,'0'0'106'16,"0"0"-23"-16,0 0-7 15,0 0-14-15,0 0-11 16,0-12-43-16,0-3-6 0,0-2 49 16,0 0 28-16,0-3-14 15,0-1-7-15,0-2-8 16,-4 0 34-16,-4 4-44 15,2 0-31-15,-3 6 43 16,0-1-46-16,-2 6 12 16,2 2-18-16,-3 3 4 15,0 3-9-15,-5 0 5 16,-2 3 0-16,-4 15-11 16,1 4 13-16,3 5-2 15,0 5 0-15,6-1-6 16,2 5 2-16,2 1 4 15,7-4 0-15,2-1-4 0,0-8 4 16,0-8 0 0,0-5-2-16,13-8-42 0,7-3 44 15,3 0 15-15,1-5-15 16,0-13 0-16,-1-5-29 16,-3 1 17-16,-3-3 7 15,2-1 0-15,-1-1 4 16,-1 5 2-16,-3 2 1 15,-1 4 39-15,-4 6-28 16,-5 4 18-16,1 3-7 16,-3 3-15-16,-2 0-7 15,2 0-2-15,-2 3 0 0,3 15-1 16,-3-1 6 0,0 6 7-16,0 0 5 0,0-3-10 15,0-3 5-15,0-1-12 16,0-6 0-16,0-2 9 15,4-6-4-15,0-2-5 16,5 0 0-16,3 0 5 16,5-7-21-16,3-15 9 15,1-5-30-15,0 1 15 16,0-2-21-16,-1 2 43 16,-5 8-11-16,-3 6 22 15,-6 6 4-15,1 6 12 16,-3 0-21-16,-2 0-12 15,3 15-9-15,-2 11 15 16,-3-1 1-16,0 3 14 0,0-2 1 16,0-3-16-16,0-6 2 15,0-5 0-15,0-6 7 16,0-4-9-16,0-2 0 16,0 0 10-16,0 0-3 15,6 0-6-15,5-14-2 16,7-7-7-16,2-5-15 15,2-5 23-15,5 1 0 16,2-1 0-16,0 4 4 16,-2 3 8-16,-2 5 4 15,-2 6 26-15,-4 4-41 16,-4 6 13-16,-3 1-14 0,-4 2 8 16,-1 0-20-16,-3 0 12 15,1 0 0-15,2 10 21 16,-3 2-17-16,0 2 6 15,-1 3 0-15,1 2-6 16,-2 1 17-16,3 2-21 16,0-4 1-16,-1-2 4 15,2-4 1-15,1-3-6 16,2-4 0-16,7-3 6 16,2-2-10-16,9 0 4 15,4 0-92-15,0-14-52 16,0-10-339-16</inkml:trace>
  <inkml:trace contextRef="#ctx0" brushRef="#br0" timeOffset="75909.64">19252 1539 397 0,'0'0'91'0,"0"0"-91"15,0 0 3-15,0 0 26 16,0 0 6-16,0 0-22 16,0 13 20-16,0-13-1 15,0 0 73-15,0 0-9 0,0 0-31 16,0-9-30-16,-6-4-35 16,-3-3 0-16,0-1 2 15,0 5 9 1,3 1-11-16,1 2 25 0,3 6-2 15,0 3 27-15,0 0-40 16,-6 0-2-16,-2 0-16 16,-3 8 3-16,-8 14 2 15,1 4 3-15,1 6 0 16,0 2-1-16,3-2 1 16,8 2 0-16,5-4-3 15,3-4 15-15,0-6-12 16,5-8 0-16,13-6-2 15,5-6-3-15,2 0 5 16,4-24 0-16,0-11 17 0,0-8-7 16,-4-7-8-16,-4-7-2 15,-4-1 2-15,-3-3 15 16,-6 3-16-16,1 3 5 16,-4 7 31-16,2 10-28 15,-5 8 26-15,2 14 11 16,-2 5-36-16,-2 10 32 15,3 1-42-15,-3 0 0 16,0 0 2-16,0 0 5 16,0 0-7-16,0 0 0 15,0 0 0-15,0 1-13 16,0 22 9-16,0 9 4 0,0 5-9 16,-5 4 14-16,1 5-5 15,0 3 0-15,4 1 4 16,0 1-6-16,0 2 2 15,2-5 0-15,11-4-6 16,5-10 9-16,1-10-6 16,8-10 3-16,7-12-28 15,6-2 21-15,2-12-70 16,1-25-56-16,-7-9-211 16</inkml:trace>
  <inkml:trace contextRef="#ctx0" brushRef="#br0" timeOffset="77991.45">20583 1508 390 0,'0'0'205'16,"0"0"-40"-16,0 0-27 15,0 0-91-15,0 0-10 16,0 0 19-16,0-14-34 15,0 14 13-15,0 0-12 16,-6 0-22-16,-8 0 31 16,-3 10-32-16,-1 12 0 15,0 4-1-15,4 8 1 16,6 4 0-16,8-3 0 0,0 2 2 16,0-7-11-16,13-8 22 15,9-6-13-15,3-12 13 16,4-4-10-16,0 0 9 15,0-22-6-15,-2-12 1 16,-6-10-5-16,-2-6-2 16,-9 1 0-16,-2 3-9 15,-8 8 20-15,0 11 12 16,0 10 2-16,0 10-19 16,0 7 32-16,-10 0-38 15,-5 0 0-15,-7 7-11 16,-5 15 15-16,2 7-6 0,1 2 2 15,6 3 0 1,7-1-10-16,6-5 10 0,5-4-9 16,0-4 8-16,8-8-42 15,11-8 42-15,8-4-4 16,6 0 10-16,6-19 4 16,1-13-9-16,-3-5 0 15,-1-1-4-15,-5 4-4 16,-9 5 8-16,-3 12 0 15,-9 7 0-15,-5 6-2 16,-1 4 2-16,-4 0-9 16,0 2-3-16,0 19-3 15,0 6 15-15,0 3 10 0,0 1-3 16,-4-4 2 0,-3-1-4-16,1-10-5 0,4-8 0 15,0-2-5-15,2-6 4 16,0 0 1-16,0 0 0 15,2-18-6-15,15-8-45 16,5-4 6-16,3 0 43 16,2-2-14-16,2 5 14 15,-3 5 2-15,-3 6 0 16,-7 6 33-16,-8 8-12 16,-3 2-5-16,-1 0-16 15,3 5-13-15,-2 16 13 16,1 8 24-16,-4-2-21 15,-2 2 16-15,0-3-16 0,2-6-3 16,1-6 0-16,1-4 8 16,6-8-8-16,2-2 9 15,9 0-8-15,3-18 26 16,2-14-27-16,1-6-9 16,-2-4 3-16,-5-6-27 15,-4-3 33-15,-3-3 0 16,-2 0 3-16,2 2 33 15,-3 8-24-15,-2 8 18 16,-1 12 15-16,-5 10-45 16,-2 5 27-16,0 5-16 15,0 4-8-15,0 0 4 16,0 0-7-16,0 0-8 0,0 0 8 16,-2 17-21-16,-15 12 20 15,-4 12 1-15,1 8 0 16,0 4-4-16,0 7 8 15,5 1-4-15,5-1 0 16,6-4-3-16,4-6 2 16,0-6 1-16,2-10 0 15,14-12-7-15,1-8 7 16,0-10-19-16,0-4 13 16,3-6-14-16,5-25 19 15,0-6-16-15,2-5-22 16,-6 1 34-16,-3 6-2 0,-3 7 7 15,-5 10 13-15,-4 9-10 16,-3 9 28-16,-1 0-31 16,2 0-17-16,-2 21 9 15,3 5 16-15,0 4-6 16,-1 1-1-16,5 0 9 16,-3-6-10-16,3-2 0 15,1-11 3-15,0-6-12 16,4-6 9-16,-1 0 0 15,3-2 0-15,4-16-7 16,-2-6 5-16,1-5 2 16,2-2 0-16,-3 1 0 15,-3 2 10-15,-1 6-10 0,-5 5 31 16,-3 12-28-16,-4 3 29 16,-2 2-32-16,0 0-5 15,0 7-1-15,0 21-5 16,0 17 11-16,0 13-2 15,0 10 12-15,-6 13-10 16,-9 7 0-16,-4 4 1 16,-1 4 0-16,5 2 2 15,-1 3-3-15,3-4 0 16,3-18 5-16,4-11-8 16,4-22 3-16,0-16 0 15,-1-10 2-15,1-9 3 16,2-10-5-16,-2-1 13 0,0 0-12 15,-7 0 33 1,-5-5-10-16,-3-20-21 0,-5-12 18 16,-1-10-14-16,3-11-1 15,2-11-6-15,4 2 9 16,10-4-8-16,4 8-1 16,0 5 0-16,7 5-12 15,22 1 9-15,4 0-5 16,8 0-3-16,1 3-41 15,-7 3 17-15,-4 4-43 16,-6 6-131-16,-9 2-64 16,-9 3-382-16</inkml:trace>
  <inkml:trace contextRef="#ctx0" brushRef="#br0" timeOffset="79170.1">22681 1449 209 0,'0'0'244'15,"0"0"-71"-15,0 0-99 16,0 0-21-16,0 0-46 0,0 0-2 16,0 0-10-16,2 7 2 15,-2-1 3-15,0-1 44 16,0 2-38-16,0-1 14 16,0-2-1-16,0-3-9 15,0-1 21-15,0 0-25 16,0 0 8-16,0 0 45 15,0 0-23-15,2-1 17 16,3-16-39-16,-2-2-9 16,-3-3 8-16,0-2-13 15,0-1 0-15,0 4 26 16,0-2-13-16,0 5 27 0,0 6-17 16,0 5-9-16,0 2 23 15,-3 5-37-15,-10 0-6 16,-8 0-8-16,0 16 3 15,-4 7 6-15,0 6-1 16,3 5-4-16,2 4-5 16,4 5 14-16,3 3-3 15,2-2-7-15,8-2-27 16,3-6 9-16,0-10-14 16,0-9 3-16,16-10 18 15,6-7-4-15,5 0 26 16,0-19-6-16,2-12 6 0,4-7-19 15,-2-2 12 1,0 2 7-16,1 1 19 16,-8 11 1-16,-3 4-4 0,-8 8 25 15,-9 8-26-15,-1 6 15 16,-3 0-30-16,0 0-14 16,0 13 12-16,0 11 2 15,0 3 0-15,0 2 20 16,2-1-12-16,5-6 10 15,4-6 14-15,0-6-17 16,7-4 35-16,0-6-25 16,7 0 11-16,0 0-1 15,2-8-24-15,4-11-22 0,-6-7 4 16,-2-6-90-16,-8-3-132 16,-3-3-570-16</inkml:trace>
  <inkml:trace contextRef="#ctx0" brushRef="#br0" timeOffset="81793.81">24195 1315 233 0,'0'0'259'0,"0"0"-187"16,0 0-1-16,0 0 2 0,0 0-41 15,0 0-4-15,0 2-28 16,0 0 0-16,0 2-11 15,0 4 23-15,0 6-12 16,0 2 11-16,0 6 4 16,0 0 24-16,0 0-23 15,0-1-7-15,0-7 11 16,0-9-10-16,0 0-10 16,0-5 11-16,0 0 45 15,0-5 69-15,0-16-96 16,0-8-28-16,0 1-1 15,0-2 8-15,0 4-8 16,0 3 0-16,0 6 6 0,0 3 8 16,0 6-14-1,0 1 14-15,0 6 1 0,0 1-15 16,0 0-1-16,0 0-14 16,-2 0-16-16,-9 18 23 15,-5 11 8-15,3 5 0 16,3 3 1-16,8 5 9 15,2 0-10-15,0-3 0 16,12-4 1-16,11-5-10 16,7-9 9-16,6-10 0 15,-1-8 28-15,3-3-22 16,2 0 8-16,1-23 1 16,-8-1-11-16,0-3-2 15,-4-4-2-15,-2 4-12 0,-3-6 9 16,-1 3-23-16,-3 1 26 15,-5 3 0-15,-3 2 4 16,-6 4-13-16,-4 6 9 16,-2 3 0-16,0 5 12 15,0 0-3-15,0 0 11 16,0 3-20-16,-4 0 9 16,-4 1-4-16,0 2-1 15,-1 0-6-15,1 0 2 16,-1 0-14-16,-5 16 13 15,3 10-3-15,0 6 4 16,4 8 0-16,7 3 0 16,0 1 0-16,0 0-1 0,16-6-1 15,6-8 2-15,5-12 0 16,6-7 1-16,4-11 5 16,2 0-4-16,3-15 23 15,-1-16-10-15,-1-13-7 16,-5 3-9-16,-6-3 1 15,-2 3 0-15,-6 5 4 16,-6 6 7-16,-9 9-2 16,-4 8 9-16,-2 7-9 15,0 6-16-15,0 0 7 16,0 2-15-16,-15 20 11 16,-5 5 6-16,1 1-2 0,5-1 0 15,5-3-13-15,9-2-17 16,0-2-27-16,4-4-11 15,23-2 11-15,4-3-5 16,1-1 29-16,-3-1 8 16,-7 1 9-16,-2 1 16 15,-7-1 0-15,3 0 5 16,0 2 31-16,-1 0-4 16,3-2 7-16,-1-2 5 15,1-1-35-15,3-7 17 16,-2 0-13-16,4 0-9 15,-1-7 28-15,3-15-28 16,1-7 1-16,-1-3-5 16,-3-3 9-16,-1-6-9 15,-6 4 0-15,-3-5 2 0,-6-1 25 16,-2 1-25-16,-2 2 12 16,-2 3 4-16,0 2-9 15,0 9 9-15,0 8-13 16,0 5-3-16,0 8 27 15,0 3-23-15,0 2-6 16,0 0 0-16,0 0-3 16,0 0-2-16,0 0-8 15,-6 15 3-15,0 16-3 16,-4 8 15-16,1 10-2 0,5 1 0 16,0 2 13-1,4 2-13-15,0-4 16 16,0-1-9-16,0-12 21 0,15-8-26 15,3-7-2-15,5-10 0 16,2-6 9-16,7-6-9 16,6 0 6-16,4-9-1 15,0-12-10-15,1-5-28 16,-7-4-89-16,-12-4-156 16,-13-2-482-16</inkml:trace>
  <inkml:trace contextRef="#ctx0" brushRef="#br0" timeOffset="81960.72">25391 1310 469 0,'0'0'402'0,"0"0"-189"15,0 0-107-15,0 0-31 16,0 0-68-16,0 0 16 16,41-12-27-16,-3-5 4 15,7 3-49-15,1 2-39 16,1 0-160-16,4 0-236 15</inkml:trace>
  <inkml:trace contextRef="#ctx0" brushRef="#br0" timeOffset="83297.83">26034 1438 344 0,'0'0'127'0,"0"0"-105"15,0 0-17-15,0 0 43 16,0 0 11-16,0 0-19 16,0 1 32-16,0-1-22 15,0 0 24-15,0 0-17 16,0 0-46-16,0 0 14 16,0 0-22-16,0 0-1 15,0 0 60-15,0 0-11 16,0 0 18-16,-2-13-33 15,-3-6-20-15,-2 1-15 16,-4 2-1-16,0 2 3 16,-2 2 50-16,2 2-50 15,-3 4 8-15,3 5-11 0,-3 1 0 16,1 0-12-16,-5 0 12 16,-1 12 0-16,-2 5-15 15,-1 4 19-15,5 4-4 16,-2 4 0-16,9-1 0 15,3-2-11-15,7 0 11 16,0-6 0-16,0-2-18 16,0-4 23-16,11-6-5 15,4-4 0-15,1-4 11 16,4 0 4-16,6-9-1 16,1-14-14-16,2-7 10 15,-4-5-10-15,0 2-15 0,-7-1-24 16,-5 3-10-16,-2 4 43 15,-4 4 3-15,-3 5 3 16,1 6 2-16,-5 7 9 16,0 3-2-16,0-1-9 15,0 3-8-15,0 0 2 16,0 0-28-16,0 5 34 16,-2 10-1-16,-8 5 7 15,-1 5-6-15,0 0 11 16,2 4-9-16,2-2 29 15,3 4-31-15,4-7 2 16,0-2 5-16,0-8 3 16,0-5-10-16,6-2 2 0,8-7 8 15,4 0 15-15,4 0-13 16,5-14-11-16,2-10 13 16,-4-4-13-16,-2-1-2 15,-6 1-13-15,-7-2-26 16,-2 5 39-16,-4 1-35 15,0 5 36-15,-1 7-2 16,1 6 16-16,-4 4-2 16,0 2 6-16,2 0-11 15,-2 0-14-15,2 0-11 16,-2 14 18-16,0 11-17 16,0 0 26-16,0 8-9 0,0-1 15 15,0 1-15-15,0-1 21 16,0-5-21-16,0-5 0 15,0-8-1-15,0-7 7 16,0-7-6-16,8 0 0 16,5 0 0-16,5-14 39 15,1-15-39-15,6-3-1 16,0 0-12-16,2 0-3 16,2 2 9-16,-6 3 1 15,2 8 6-15,-2 4 12 16,-7 6-12-16,-3 6 1 15,-3 3-3-15,0 0-3 16,-1 3 4-16,-3 12-1 16,-2 5 2-16,-1 4-3 15,-3 3 3-15,0-4 0 0,0 0-1 16,0-5 10-16,0-4-9 16,0-6 0-16,0-2 3 15,0-5-2-15,0-1-1 16,0 0 0-16,0 0 4 15,13-7 6-15,3-18-7 16,6-3-3-16,3 0 0 16,-3 2-4-16,0 2 4 15,-4 7 0-15,-5 5-9 16,-3 3 19-16,-6 7-10 16,-2 2 1-16,0 0 10 15,1 0-17-15,-1 2 7 0,4 16-1 16,2 7 45-16,-2 2-44 15,3 1 11-15,-3-1-12 16,4-5 7-16,-2-6-3 16,1-6-4-16,0-7 0 15,0-3-7-15,2 0-24 16,5-1 6-16,-1-23-66 16,-4-12-213-16,-1-10-361 15</inkml:trace>
  <inkml:trace contextRef="#ctx0" brushRef="#br0" timeOffset="83548.8">26566 935 615 0,'0'0'83'16,"0"0"-24"-16,0 0-48 15,0 0 12-15,0 0 13 16,0 0-30-16,0 0 38 15,-19 95 40-15,19-95 22 16,0 0 37-16,0-5-73 16,0-10-57-16,0 1-13 15,0 4-27-15,-12 10 10 16,-5 0-59-16,-1 12-138 16,-1 17-89-16,9 3-334 0</inkml:trace>
  <inkml:trace contextRef="#ctx0" brushRef="#br0" timeOffset="86520.83">1391 4023 119 0,'0'0'101'16,"0"0"30"-16,0 0 17 15,0 0-41-15,0 0 5 16,0 0-12-16,0 0 8 15,6-63-40-15,-4 59 1 16,-2 3-7-16,0 1-12 16,0 0 4-16,0 0-54 0,0 0 0 15,0 0-13-15,0 0-6 16,0 0 7-16,0 7 3 16,0 15 9-16,0 10-14 15,0 2 14-15,0 3 0 16,0-2 0-16,0-4 7 15,0-4-7-15,0-8 0 16,0-7 4-16,0-6-3 16,0-5-1-16,0-1 0 15,0 0 31-15,0-3-28 16,0-21 30-16,0-10-33 16,7-2 2-16,9-2-18 15,3 0 5-15,8 1 6 0,0 3-12 16,0 6 18-16,0 3-1 15,-11 10 2-15,-3 7 10 16,-9 6 10-16,-2 2-22 16,0 0-23-16,3 13 22 15,2 10-26-15,-3 7 27 16,1 8 0-16,-3 0 3 16,0 0 0-16,2-5-3 15,-1-8 0-15,1-2 1 16,1-9 8-16,-1-5-9 15,3-9 0-15,4 0 6 16,5 0 4-16,6-7 6 16,2-16-12-16,-1-3-4 15,-3-2-1-15,-5-2-19 0,-3 1-19 16,-3 0 15-16,-3 8 11 16,-2 1 13-16,1 3 0 15,-2 8 16-15,-1 3-13 16,-2 5 28-16,0 1-25 15,0 0 9-15,0 0-30 16,0 0 8-16,0 0-16 16,0 4 13-16,0 16-6 15,0 9 16-15,0 4 0 16,0 6 4-16,0-2 2 16,0-1-6-16,2-5 0 15,5-3-1-15,-1-10 14 16,1-4-13-16,0-8 0 0,2-4 7 15,-1-2 2-15,6 0-7 16,3-18 29-16,4-10-26 16,-2-7 2-16,2-2-14 15,-5-2 2-15,-3 7-9 16,-5 4 6-16,2 6 16 16,-4 4-8-16,-1 6 51 15,-1 3-47-15,-2 4 39 16,-2 3-35-16,0 2 2 15,0 0-20-15,0 0-11 16,0 4-1-16,0 13 12 16,0 9 15-16,0 1-5 0,0 3 0 15,0-2 3-15,4 7-2 16,4-2 0-16,3 1-1 16,-3 1 0-16,2-5-15 15,1-8 13-15,-3-5-8 16,2-10-10-16,1-7 15 15,0 0-16-15,9-7 21 16,0-22 20-16,2-8-20 16,-2-1-3-16,3-3 0 15,-2 2 3-15,2 5-1 16,-1 6 1-16,-3 6 0 16,0 6 0-16,-5 4 13 15,-3 8-9-15,0 4-4 0,-4 0 6 16,2 0-17-1,2 16-8-15,-5 9 12 0,1 5-12 16,-2 2 20-16,-5-1-1 16,0 0 7-16,0-5-1 15,0-4 5-15,0-8-11 16,0-8-7-16,0-2 3 16,0-4-38-16,0 0 42 15,0-10 12-15,2-14-12 16,11-4-6-16,3 0-9 15,-1 0 11-15,3 6-5 16,1 0-10-16,-2 8 19 0,1 1 0 16,-3 6 4-1,-3 7 15-15,-1 0-15 0,-1 0-4 16,-2 12 0 0,-2 10-30-16,-3 7 30 0,-1 5 3 15,-2 7 4-15,0-1-4 16,0 0 0-16,0-8-3 15,0-11 0-15,-7-8-38 16,7-11 17-16,0-2 18 16,0-15 1-16,0-20 2 15,11-5-152-15,-2 1 96 16,-4 3 52-16,-1 8 8 16,-2 5-3-16,3 2 19 15,3 6 23-15,4 4 40 16,-1 4-47-16,-3 7 16 0,-1 0-36 15,-2 4-16-15,0 22-11 16,1 8 11-16,3 7 3 16,-3 2 15-16,2-1-18 15,0-3-143-15,3-18-142 16</inkml:trace>
  <inkml:trace contextRef="#ctx0" brushRef="#br0" timeOffset="87762.84">2931 3874 879 0,'0'0'198'0,"0"0"-87"16,0 0-23-16,0 0-52 16,0 0-34-16,0 0 31 15,0 0-25-15,22-67-5 16,-22 67-3-16,0 5-30 15,0 21 29-15,0 10-9 16,0 11 10-16,0 11 10 16,0 1-6-16,0 2-4 15,0-7 0-15,0-10 7 16,0-12-7-16,0-11 0 16,0-10 0-16,0-9 1 15,4-2 11-15,6 0-12 0,1-4 0 16,9-17 15-16,7-8-22 15,4 0 7-15,4 6-10 16,-1 5-3-16,-5 8-13 16,-4 8 17-16,-6 2 1 15,-3 0-26-15,-7 19 28 16,-7 8-45-16,-2 0 17 16,0 2 21-16,-17-1-8 15,-8-4 21-15,-2-4-2 16,7-5-4-16,5-10-3 15,1-5 11-15,3 0-2 16,2-2 54-16,2-18-35 16,2-4 15-16,3-1 12 15,2 4-37-15,0 1 33 16,0 6-27-16,0 6-12 16,0 3 23-16,0 5-14 0,0 0-12 15,0 0 0-15,0 0-3 16,0 0-10-16,0 0 9 15,0 15 4-15,0 6-16 16,0 6 24-16,0 1-8 16,2-5 0-16,12 0 7 15,4-7-28-15,6-2 6 16,1-6 10-16,2-6-18 16,2-2 35-16,-2 0-19 15,-4-2 7-15,0-13-19 16,0-4 17-16,-3-5-47 0,-1-8 2 15,4-4 34-15,-5-4-47 16,2-2 52-16,-2 3 6 16,-5 5 4-16,-1 8 11 15,-6 8-13-15,-2 6 0 16,1 5 24-16,-5 2-20 16,0 1 12-16,0 4-13 15,0-2 2-15,0 2 20 16,0 0-21-16,0 0 7 15,0 0-11-15,-7 0 1 16,-1 18-1-16,-4 7 0 16,5 6 0-16,3 6-9 0,2 3 9 15,2-2 0-15,0-4-14 16,0-4 14-16,20-6 0 16,6-7-3-16,3-4 11 15,4-9 11-15,4-4-8 16,-2-4 2-16,3-21 41 15,0-12-49-15,-5-3 1 16,-2-3-6-16,-8 1 7 16,-5 4-1-16,-7 4 0 15,-5 7-6-15,-1 4 42 16,-5 11-36-16,0 6 5 16,0 4-11-16,0 2-13 15,-7 0 7-15,-12 7 0 0,-8 14 3 16,4 3-9-1,10 1-7-15,10-4-4 0,3 0-25 16,0-2-12-16,21 2 45 16,8-3-28-16,2 0-1 15,0-2 36-15,-2 0 6 16,-6-5 2-16,-4 4 0 16,-5-5 7-16,1 2 16 15,1-3-5-15,2 0 5 16,-5-3 36-16,-4-4-58 15,-3 1 16-15,-2-3-7 16,0 0-7-16,0 0 27 0,5-11-30 16,-1-9-17-1,2-4-38-15,-6-8-277 0</inkml:trace>
  <inkml:trace contextRef="#ctx0" brushRef="#br0" timeOffset="89068.8">4841 3914 333 0,'0'0'156'0,"0"0"-21"15,0 0-30-15,0 0-52 16,0 0 38-16,0 0-23 16,16-22 6-16,-16 22 14 15,0 0-54-15,0 0-1 0,0 0-33 16,0 0 2-16,0 10-18 15,0 14 27-15,0 6-11 16,0 7 8-16,6 2 5 16,4 2-13-16,5-5 0 15,1-8 6-15,6-8-5 16,7-13-1-16,6-7 0 16,6-4 31-16,1-24-29 15,-2-5 5-15,-6-7-7 16,-6-1-14-16,-8 2 7 15,-6 1-22-15,-7 1 18 16,-7 5 5-16,0 3 6 0,-7 10 16 16,-11 5-5-1,-2 11-2-15,-4 3-2 0,-1 0-5 16,-2 21-2-16,7 5 0 16,7 6-7-16,9 6 5 15,4 5 2-15,0-4 0 16,19-3-14-16,17-4 14 15,9-11 0-15,1-11-5 16,-1-10 15-16,1 0-9 16,-5-10 14-16,-5-19-13 15,-5-5 19-15,-4-6-18 16,0-4-3-16,-6-4 0 16,-2-1 9-16,-7 3-9 15,0 5 0-15,-3 8 10 16,-3 11 38-16,0 11-32 0,-4 9 0 15,0 2-10-15,-2 0-2 16,2 0-8-16,0 10-5 16,0 26-3-16,-2 20 0 15,0 14-1-15,0 18 13 16,-24 11 0-16,-3 9 13 16,-4 6-13-16,2-3 0 15,6-7 6-15,10-6-1 16,9-10 1-16,4-10-6 15,0-15 1-15,11-19 12 16,9-18-15-16,0-12 2 16,-5-13 0-16,-1-1 27 0,-1 0-3 15,-2-25 18-15,1-13-22 16,-6-11-13-16,-3-5-12 16,-3-2 5-16,0-2-17 15,-23 1 13-15,-6 6-18 16,0 1 22-16,0 4 0 15,7 9 9-15,4 9-9 16,9 10 0-16,9 9 2 16,0-2-4-16,0 1 2 15,16-1-4-15,13-6-2 16,6 1 4-16,-1 3-11 16,-2 4 2-16,-11 1-52 15,-5 4-19-15,-7-2-180 0,-9-6-242 16</inkml:trace>
  <inkml:trace contextRef="#ctx0" brushRef="#br0" timeOffset="90172.35">6518 3706 359 0,'0'0'274'0,"0"0"-121"15,0 0-25-15,0 0-68 16,0 0-56-16,0 0-4 16,11-8-2-16,-3 8 2 15,2 3 28-15,1 16-19 16,-1 0 3-16,0 4-12 15,1 0 0-15,-5-3-4 16,2-3 16-16,-4-8-12 16,-2-2 0-16,-2-5 9 0,0-2 2 15,0 0-7-15,0 0 0 16,0 0 45-16,0-18-30 16,0-4-14-16,0-4-5 15,0 1 4-15,0 1-4 16,-6 7 0-16,-2 2 0 15,4 6 59-15,0 5-59 16,-1 4 23-16,3 0-23 16,-2 0-17-16,-6 0 13 15,-1 13-6-15,-1 18 10 16,-2 4-15-16,5 8 20 16,3 3-5-16,6 1 0 15,0-1 2-15,4-7-10 0,13-6 8 16,6-9 0-1,4-15-13-15,6-9 20 0,2-1-7 16,6-36 45-16,-3-9-45 16,-3-10 32-16,-4-4-32 15,-2-2 0-15,-2 2 3 16,-2-5 6-16,-3 3-10 16,-4-1 1-16,-3 5 0 15,-3 9 12-15,-6 13-12 16,-4 9 0-16,-2 15 21 15,0 7-14-15,0 3-7 16,0 2 0-16,0 0-5 16,0 0-8-16,-4 7 9 15,-7 15 4-15,-5 13-6 16,3 7 15-16,-5 9-9 0,3 10 0 16,3 1 4-16,1 1-2 15,5 3-2-15,4-8 0 16,2-4-6-16,0-6 13 15,2-9-7-15,15-13 0 16,6-13 0-16,1-6 17 16,1-7 0-16,1 0 9 15,-1-12 5-15,2-15-27 16,4-3-8-16,4-2-41 16,-1 0-140-16,2 3-185 15</inkml:trace>
  <inkml:trace contextRef="#ctx0" brushRef="#br0" timeOffset="91876.13">7329 3767 450 0,'0'0'289'0,"0"0"-133"15,0 0-104-15,0 0-13 16,0 0-39-16,0 0-9 16,3 0-3-16,-3 0 12 15,0 0 0-15,0 0-12 16,0 0 22-16,0 0-10 15,0 0 4-15,0 0 2 0,0 0 23 16,0 0-19 0,0-3 28-16,-3-9 12 0,-4-6-42 15,-4 0-8-15,3 0 0 16,-2 1 7-16,1 7 7 16,1 2 3-16,0 7-13 15,0 1-1-15,-3 0-3 16,-3 0-3-16,1 8-3 15,-3 7 1-15,3 6-8 16,-3 4 13-16,3 6 0 16,-3 3-12-16,5 1 19 15,5 2-13-15,6-7 6 16,0-4 0-16,0-8-6 16,0-5 6-16,15-10 0 15,5-3 16-15,5 0-7 0,4-20 25 16,-2-9-26-1,-3-5 0-15,-4 1-9 0,-2-7 1 16,-3-3 0-16,-1 1-12 16,-3 9 24-16,-5 6-12 15,-1 11 22-15,-2 10-2 16,-3 4 36-16,0 2-56 16,0 0-18-16,0 6-3 15,0 18 16-15,-5 6 5 16,0 2 0-16,1 2 3 15,4 0-3-15,0 1 0 16,0 0 0-16,0-2-2 16,4-8 4-16,8-5-2 15,-1-13 0-15,0-2 3 0,-2-5 10 16,2 0-6 0,5-27 2-16,3-7-9 0,6-4-2 15,-2-2-6-15,-2 6 1 16,0 0 7-16,-3 1-5 15,-3 8 6-15,-3 4-1 16,-4 9 14-16,-3 7-11 16,-3 3 11-16,-2 2-14 15,0 0 6-15,0 0-25 16,0 2 2-16,0 19 17 16,0 7-17-16,0 4 25 15,0 1-8-15,0-1 0 16,2-4 3-16,5-4 1 0,2-6-4 15,0-6 0-15,2-8-6 16,2-4 18-16,5 0-12 16,4-12 21-16,5-16-17 15,0-9 8-15,2-2-12 16,-4 4 0-16,-8 5-9 16,-3 9 2-16,-5 7 7 15,-5 7 0-15,-2 5 2 16,-2 2-16-16,0 0 14 15,0 0-23-15,0 14 19 16,4 13-14-16,-4 2 18 16,2 3 0-16,-2-2 4 0,0-2 5 15,6-5-8-15,-6-3-1 16,0-8 0-16,0-4 8 16,0-6-8-16,0-2 0 15,2 0 4-15,7-2 28 16,4-18-30-16,5-9-2 15,0-2 0-15,1 1-8 16,0 6 8-16,-6 5 0 16,3 5 0-16,-6 7-15 15,-3 4 9-15,3 3 2 16,-4 0 2-16,3 3-15 16,-1 16 17-16,2 3 12 15,-1 5-7-15,-1-5 27 0,0-1-29 16,-2-4-3-16,-4-5 0 15,0-8 7-15,-2-3-7 16,0-1 0-16,0 0 1 16,0 0 17-16,0 0-12 15,7 0-2-15,7-5-4 16,3-16-1-16,8-4-10 16,4-5 6-16,-5 3 5 15,3 4-10-15,-7 2 10 16,-4 11 0-16,-5 2-2 15,-7 7 17-15,-2 1-7 16,0 0-8-16,0 0 2 0,4 13-5 16,0 11 11-1,-2 5-2-15,3 3-6 0,-1-3 13 16,2-2-15-16,-2-5 2 16,-1-6 0-16,-1-6 2 15,-2-4-2-15,0-6 0 16,6 0 0-16,3 0 18 15,9-18-13-15,1-9-5 16,6-6 3-16,-2-2-23 16,-2 2 20-16,-4-3 0 15,-3 1 0-15,-3 3 9 16,1 2-9-16,-5 8 1 16,-1 4 4-16,-6 9 10 15,-2 6-13-15,0 3-4 16,0 0 2-16,-10 0-46 0,-19 16 46 15,-3 10-6-15,3 2 14 16,14 0-25-16,10-2-7 16,5 1-2-16,0 0 19 15,23-3-1-15,3-3 8 16,1-1 0-16,-6-8 3 16,-11-2-1-16,-7-7 1 15,-3 2-3-15,0 3 23 16,-27 2-21-16,-4 5 36 15,-7-3-38-15,2 1 7 16,5-5-16-16,0-6-95 16,0-2-119-16,0-10-332 0</inkml:trace>
  <inkml:trace contextRef="#ctx0" brushRef="#br0" timeOffset="92025.83">7841 3493 612 0,'0'0'241'15,"0"0"-241"-15,0 0-400 16,0 0 28-16</inkml:trace>
  <inkml:trace contextRef="#ctx0" brushRef="#br0" timeOffset="93345.81">7675 3266 119 0,'0'0'303'0,"0"0"-125"16,0 0-70-16,0 0 14 16,0 0-64-16,0 0-8 15,-2 0-39-15,2 0-4 16,0 0 7-16,0 0-14 16,0 0-3-16,0 4-9 15,0-1-21-15,0-1 33 16,6 5-5-16,12-7 5 0,-1 0 12 15,2 0 6-15,-2 0-5 16,-1-2 4-16,-5-12-6 16,-7-4-11-16,-2-1 0 15,-2 2 9-15,0 3-3 16,0 7 30-16,0 4-10 16,0 3-3-16,-8 0-23 15,-1 0-21-15,-5 22-15 16,1 10-40-16,2 8-7 15,8 2-94-15,3-6-114 16</inkml:trace>
  <inkml:trace contextRef="#ctx0" brushRef="#br0" timeOffset="96050.77">9672 3483 131 0,'0'0'246'0,"0"0"-56"16,0 0-144-16,0 0 29 15,0 0-54-15,0 0-15 0,31-41 13 16,-28 40-4 0,-1 1 31-16,-2 0-24 0,0 0-15 15,2 0-7-15,2 6-21 16,3 14 12-16,2 4 9 16,-2-1 0-16,-1-3 19 15,1-5-19-15,-3-7 0 16,0-2 6-16,-1-6 5 15,-3 0-11-15,0 0 22 16,0 0 4-16,0-6 74 16,0-17-82-16,0-2-12 15,0 1-5-15,0-2 3 16,0 2-4-16,-5 2 0 16,-1 0 2-16,-3 5 5 15,3 3-5-15,1 6 0 16,0 5 47-16,1 3-49 15,-3 0 0-15,-4 0 0 0,-5 14-9 16,1 14-3-16,-5 11 12 16,-1 7 0-16,4 7-12 15,-1 3 17-15,5-6-5 16,3-4 0-16,8-7-12 16,2-13 9-16,0-10-25 15,0-11-18-15,0-5 32 16,2 0 14-16,17-21-6 15,1-12 6-15,2-3-34 16,-2 4 32-16,-4 4-2 16,-3 6 4-16,0 4 28 15,-1 4-28-15,1 6 21 0,-2 2-11 16,2 6 2 0,0 0-24-16,3 0 11 0,-1 22-30 15,2 11 29-15,1 4 2 16,-3-1 4-16,1-4 4 15,-1-11-3-15,-1-9 20 16,-3-7-24-16,-3-5 33 16,6 0 66-16,1-9-42 15,4-20-15-15,0-7-34 16,1-8-3-16,-1-8 5 16,-2-4-11-16,-3 0-22 15,-5 4 16-15,-1 8 12 16,0 16-2-16,-6 13 28 0,0 10-28 15,-2 5 6-15,0 0-10 16,0 7-48-16,0 24 46 16,0 10-3-16,-2 4-1 15,0-5-15-15,2-5-28 16,0-12 34-16,0-11-44 16,6-8 16-16,11-4 28 15,6 0 15-15,-1-18 3 16,3-6-3-16,-5 2 0 15,0 2-11-15,0 7 11 16,-2 6-1-16,0 7-7 16,1 0-2-16,-3 16 10 0,-1 13 12 15,-1 8-12-15,-7 1 40 16,-5 0-40-16,-2-1 0 16,0-2 37-16,0-7-30 15,0-7 26-15,0-9-23 16,0-11-2-16,0-1 7 15,6 0-15-15,11 0 6 16,5-8 54-16,7-11-52 16,2-5-16-16,3-6-11 15,3-3-33-15,-3-3 50 16,-1-1-25-16,-6 2 27 16,-7-2 18-16,-7 5-14 15,-1 6 27-15,-6 3-3 16,-1 5-26-16,-5 1 15 15,0 8-17-15,0 1-3 0,0 2-7 16,0 6 18-16,-7 0-13 16,-7 0 5-16,-1 0-3 15,-7 3-11-15,-1 14 14 16,2 6 0-16,-2 12-9 16,7 6 0-16,5 11 6 15,9-1 0-15,2-1 3 16,2-5 18-16,25-10-12 15,11-9 5-15,4-11 27 16,3-14-28-16,-1-1 34 0,-3-13-20 16,-2-21-22-16,-5-9 21 15,-7-5-23 1,-7-4-23-16,-7 4-23 0,-9 5-132 16,-4 8-122-16,0 6-439 15</inkml:trace>
  <inkml:trace contextRef="#ctx0" brushRef="#br0" timeOffset="97573.66">11830 3583 317 0,'0'0'261'15,"0"0"-106"-15,0 0-50 16,0 0-5-16,0 0-46 16,0 0-29-16,0 0 29 15,9-20-24-15,3 8-7 0,5-5 9 16,1-4-28-1,-1-7 24-15,1-4-15 0,0 0-12 16,-2-5 22-16,-1 0-23 16,-1 3 0-16,-4 3-2 15,-3 5-2-15,-3 8 1 16,-4 6 3-16,0 3-5 16,0 6-3-16,0 1 8 15,0 2 0-15,-4 0-4 16,-11 0-12-16,-6 0 15 15,4 5 0-15,-5 10 1 16,3 7-20-16,4 11 20 16,4 6 0-16,2 12-9 15,7 7-1-15,2 0 10 0,0 0 0 16,4-8 2 0,14-12-2-16,-3-14 0 0,-1-10 0 15,-5-7-8-15,-3-7 20 16,4 0 28-16,3-14 28 15,5-15-51-15,4-8 9 16,5-7-23-16,-1 1-3 16,1 1 0-16,0 6-3 15,-2 6-2-15,-1 10 5 16,-2 3 0-16,-4 9-11 16,-2 3 11-16,-3 5 0 15,-2 0-6-15,0 4-16 16,-1 17 16-16,-4 5-6 0,-4 9 12 15,-2 3-22-15,0 0 25 16,0-2-3-16,-6-4 0 16,-10-4 8-16,1-6-8 15,1-2 0-15,3-9 5 16,7-5 0-16,1-5 5 16,3-1-10-16,0 0 24 15,0-10-20-15,9-18-2 16,11-6-2-16,4-5 0 15,3-7-3-15,2 1 3 16,-2 2-10-16,-2 6 7 16,-1 5 1-16,-6 2 0 0,-2 3 2 15,-8 8 0-15,-5 5 0 16,-3 5 0-16,0 5-11 16,0 4 1-16,0 0 1 15,0 0 2-15,-9 0 0 16,-6 13 7-16,3 6-15 15,1 3 14-15,5 9 1 16,0 5 0-16,6 1-7 16,0 7 4-16,12-9 3 15,11-7 0-15,3-10 5 16,-2-10 6-16,5-8-10 16,0-2 2-16,5-33 6 15,1-8-18-15,-1-7 9 16,-5 0 0-16,-7-2-9 15,-4 3 18-15,-2 3-9 0,-7 4 26 16,-2 6-14-16,-5 6 36 16,0 10-21-16,0 8-14 15,0 6 27-15,-2 2-36 16,0 4 8-16,0 0-12 16,0 0 5-16,0 0-19 15,0 0 10-15,0 18 2 16,0 17-19-16,0 22 27 15,0 17-6-15,-6 23 0 16,-6 16 5-16,-3 11-8 16,-1 5 3-16,-1-2 0 15,-4-5-4-15,2-5 4 0,-6-13-5 16,5-16-16-16,1-20-48 16,11-22 15-16,8-22-103 15,0-24-52-15,16-1-138 16,11-44-12-16</inkml:trace>
  <inkml:trace contextRef="#ctx0" brushRef="#br0" timeOffset="99112.57">12586 3505 506 0,'0'0'253'0,"0"0"-47"16,0 0-127-16,0 0-7 0,0 0-25 15,0 0-46-15,142-223 20 16,-104 216-21-16,0 2 0 16,-3 5-8-16,-3 0 19 15,-8 12-17-15,-4 11 6 16,-6 5-3-16,-10 3-12 16,-4 5 8-16,0 1 7 15,-2-1-18-15,-21-7 14 16,-6-4 4-16,0-6 11 15,0-8-7-15,0-5 7 16,8-6-11-16,0 0 0 16,6 0 33-16,8-12-31 0,2-5 41 15,5-3-5-15,0 1-21 16,0-3 23-16,0 4-37 16,0 5-1-16,5 3 23 15,-3 8-14-15,0 2-5 16,-2 0-6-16,0 0 8 15,0 0-25-15,3 0 15 16,4 5 2-16,1 11-11 16,5 4 19-16,3-3-8 15,5 2 0-15,6-3 1 16,1-2-4-16,1-5 3 16,2-2 0-16,-4-7-4 15,4 0 2-15,2 0-5 16,4-26-5-16,-2-8-5 15,1-6 8-15,-7 1-9 0,-5 4-12 16,-6 5 29-16,-2 4-33 16,-3 4 33-16,-4 1-3 15,0 7 4-15,-3 0-5 16,-4 4 5-16,-2 5 0 16,0-2-16-16,0 3 4 15,0 0 10-15,0 2 2 16,-6 2 11-16,-5 0 8 15,-5 0-19-15,-2 0 0 16,3 0-12-16,-1 2 15 0,1 10-4 16,-1 8 1-16,0 4 0 15,3 12 1-15,4 6-1 16,2 7 0-16,5 1-7 16,2-5 12-16,0-4-8 15,5-7 3-15,13-10 0 16,3-8 1-16,6-10 16 15,2-6-17-15,7-6 36 16,2-20-30-16,-2-10 4 16,-1-6-10-16,-1-1 5 15,-5 2-1-15,0 1-4 16,-2 3 0-16,-3 8-8 16,-4 6 16-16,-4 12-8 15,-3 2 0-15,-7 6 1 16,2 3-1-16,-2 0 0 0,-1 0 0 15,1 0-20-15,1 9 17 16,-2 8 3-16,-1-2 0 16,-2 0 0-16,0-1 2 15,-2-4-2-15,0-2 0 16,0-2-12-16,0-3-5 16,0-1-4-16,0-2 4 15,0 0 4-15,-4 0 13 16,-5-11 0-16,4-10-6 15,-1 2-11-15,4-6 15 16,-1 5 2-16,1 0 0 16,0 6 6-16,0 7 1 0,0 2 1 15,0 3-7-15,-1 2 23 16,0 0-14-16,-3 0-10 16,-1 0 0-16,-3 2 6 15,-7 16-18-15,7 5 12 16,-4 2 0-16,7 3-13 15,3 5 6-15,4-1 6 16,0 0 0-16,0 0 1 16,18-6 18-16,-1-7-16 15,2-2-2-15,-2-11 0 16,3-6 21-16,7-2-21 16,7-26 17-16,1-12-12 15,1-6 12-15,2-2-17 16,-7 2 0-16,-2-1 1 0,-7 5 15 15,-6 3-16-15,-5 4 15 16,-5 5-13-16,0 8 33 16,-4 8-35-16,0 4 2 15,-2 5-2-15,0 2 15 16,0 3-15-16,0 0 0 16,0 0 3-16,0 0-21 15,0 0 14-15,0 0 1 16,-4 18-9-16,-12 6 14 15,-3 4-2-15,2 4 0 16,1 2 4-16,5 6-12 16,5 5 8-16,6 2 0 0,0 6-5 15,0-5 5-15,0-2 0 16,0-6 0-16,15-6 3 16,5-9-4-16,5-13 3 15,4-5-2-15,6-7 16 16,3 0-11-16,2-16-10 15,1-12-2-15,-6-6-68 16,-6-4-99-16,-16-3-227 16</inkml:trace>
  <inkml:trace contextRef="#ctx0" brushRef="#br0" timeOffset="99301.46">13687 3273 269 0,'0'0'407'0,"0"0"-191"15,0 0-97-15,0 0 13 16,0 0-73-16,0 0-48 16,85-39 2-16,-48 22-6 15,1 5-7-15,-5 1 0 16,-4 2-85-16,-8 9-55 16,-4 0-160-16,-3 0-291 15</inkml:trace>
  <inkml:trace contextRef="#ctx0" brushRef="#br0" timeOffset="100423.14">14005 3451 459 0,'0'0'223'16,"0"0"-133"-16,0 0-16 15,0 0-33-15,0 0-30 16,0 0 3-16,107-16-9 15,-82 4 9-15,-3-4-8 16,-4 0-5-16,-2-1 28 16,-3-1-10-16,-2 3 25 15,-2-2-33-15,-2 6-5 16,-1 0-1-16,-1 1-5 16,-5 5 0-16,0-2 0 15,0 2-4-15,0 0 4 16,0 1 16-16,-5 2-12 0,-3-2 24 15,1 4-26-15,0 0 16 16,0 0-6-16,-1 0-6 16,-1 0 6-16,-3 4-12 15,4 14 1-15,1 9-15 16,3 1 14-16,1 4 0 16,3 2 2-16,0-5 11 15,0-5-13-15,3-4 0 16,12-8 3-16,12-12 17 15,4 0-20-15,9-9 0 16,1-17-1-16,-2-6-51 0,-3 0 18 16,-5-2 1-1,-2 2 33-15,-2 3-1 0,-2 5 9 16,-4 10-3-16,0 4 27 16,-5 6-31-16,1 4 8 15,-3 0-9-15,-1 0 0 16,-1 0 19-16,-4 8-6 15,-1 5 7-15,-3-1 7 16,-2 1-22-16,2 0 8 16,-1 0-13-16,0-6 2 15,-1-2 2-15,0-3 0 16,-2-2-4-16,0 0 9 16,0 0 1-16,0 0 10 15,0-5-20-15,0-16 9 16,0 1-19-16,-2 1-3 0,-8-2 13 15,2 5-6-15,-1 4 13 16,-1 4-7-16,4 4 13 16,-3 4-11-16,-1 0 0 15,-9 0-2-15,3 10 0 16,-1 10-5-16,3 4-2 16,3 2 7-16,3 6 0 15,5 4 2-15,3 1 11 16,0-1-8-16,0-6-5 15,13-8 0-15,8-9 7 16,0-13-7-16,6 0 2 16,0-13 4-16,0-23 25 0,-2-8-24 15,-3-10-7-15,-2 0 0 16,-4-1 9-16,-5-1-11 16,-2 4 2-16,0 2 0 15,-3 1-2-15,1 9 4 16,-5 8-2-16,0 13 1 15,-2 8 15-15,0 7-3 16,0 4-13-16,0 0-5 16,0 0-6-16,0 0-9 15,-15 11 20-15,-5 8 0 16,0 7 6-16,0 6-11 16,-1 11 5-16,6 7 0 15,3 4-8-15,6 4 12 16,6 3-4-16,0-3 0 15,0 2 4-15,23-6-4 0,10-11 0 16,11-11 1-16,5-23 13 16,7-9-12-16,2-16 19 15,-4-30-21-15,-3-8-21 16,-11-9-10-16,-8 5-92 16,-11 6-137-16,-3 6-292 15</inkml:trace>
  <inkml:trace contextRef="#ctx0" brushRef="#br0" timeOffset="106371.81">1627 6238 20 0,'0'0'102'0,"0"0"-7"16,0 0 60-16,0 0-22 15,0 0-26-15,0 0-11 16,0 0-68-16,17-64-12 16,-14 54 21-16,-1 0-2 15,0 1-3-15,-2-3 30 16,0 4-38-16,0 3 30 16,0 1-4-16,0 1-14 0,0 3 22 15,0 0-29-15,0 0-8 16,0 0-20-16,0 0-1 15,0 0 0-15,0 0-9 16,0 0-16-16,-15 7 25 16,-6 13 4-16,-3 11-1 15,0 10-6-15,-1 8 0 16,7 4 3-16,7 0 0 16,9 1 0-16,2-4 6 15,0-8-6-15,11-9 0 16,9-10-1-16,0-14-5 15,4-9 6-15,8 0 5 16,1-17 16-16,-2-19-5 16,-2-10-16-16,-9-6-55 0,-9-5 26 15,-5 1-58-15,-6 0 18 16,0 6 45-16,-8 8-5 16,-7 4 9-16,1 7 26 15,1 9-6-15,7 9 10 16,-2 6 2-16,4 5-2 15,2 2-10-15,-5 0-12 16,-3 4 3-16,-4 14 9 16,-4 6 0-16,2 9 28 15,1 3-27-15,-1 8 25 16,5 8-5-16,5 3-8 16,6 0 18-16,0-1-16 0,0-6-15 15,19-4 0 1,10-9 2-16,7-15-5 0,9-12 3 15,1-8 0-15,1-8 51 16,-5-18-51-16,-3-10-10 16,-8-3-9-16,-7-5-46 15,-4 3 42-15,-4-2 13 16,-3 7 10-16,-4 1 0 16,-5 12 9-16,-2 5 17 15,-2 10 9-15,0 4-18 16,0 4 9-16,0 0-26 15,0 0-22-15,0 0 17 16,0 0-34-16,0 0 24 0,0 2 15 16,-6 12 3-16,-1 4 38 15,-1 4-23-15,1 2-14 16,2 4 33-16,1 0-36 16,2 0 0-16,2-3 0 15,0-4 2-15,0-4-3 16,0-5 0-16,8-6 2 15,4-4-12-15,1-2 20 16,5 0-10-16,3-7 0 16,2-16-21-16,0-7-1 15,4-5-41-15,-3 2 34 16,-4-1 17-16,0 2 13 16,-6 11-1-16,-5 3 19 15,-3 8-8-15,-1 4 31 16,-3 6-36-16,-2 0 8 0,0 0-28 15,2 0-3-15,-2 16-14 16,2 14 26-16,-2 6 5 16,2 3 8-16,4-1-5 15,0-4 3-15,7-2 0 16,5-10 3-16,7-8-9 16,2-10 0-16,6-4 4 15,-2 0-3-15,0-20-1 16,-2-8-24-16,-2-10 13 15,-3-5-6-15,-4-4-6 16,-3-1 18-16,-2-3 10 16,-7-2 24-16,2 6 11 0,-4-3-10 15,-1 6 16-15,3 7-28 16,0 9 14-16,-4 9 13 16,-2 7-32-16,0 4 25 15,-2 5-14-15,0 3-22 16,0 0 14-16,0 0-16 15,0 0-12-15,0 3 8 16,0 17-6-16,-2 7 8 16,-7 9 2-16,2 8 0 15,-2 7-4-15,5 4 5 16,2 3-1-16,0 5 0 16,2-5 6-16,0-5-8 0,0-9 2 15,11-15-8-15,7-8-7 16,3-11 0-16,13-10 0 15,11 0 14-15,3-22-117 16,6-9-45-16,-9-5-127 16,-14-3-162-16</inkml:trace>
  <inkml:trace contextRef="#ctx0" brushRef="#br0" timeOffset="106556.81">2481 6186 281 0,'0'0'359'16,"0"0"-204"-16,0 0-25 0,0 0-28 16,0 0 2-16,0 0-86 15,104-29 1-15,-37 17-19 16,0-5-31-16,-12 5-75 16,-10 0-133-16,-18-2-310 15</inkml:trace>
  <inkml:trace contextRef="#ctx0" brushRef="#br0" timeOffset="107533.94">3934 6159 311 0,'0'0'264'0,"0"0"-143"16,0 0-65-16,0 0-13 16,0 0 31-16,0 0-24 15,-16-43 8-15,12 43-47 16,-7 0 3-16,-3 14-1 15,-3 12-2-15,-1 6 5 16,7 6 36-16,4 0-51 16,7-2 9-16,0-3-10 15,16-8 9-15,13-9 7 16,8-8-13-16,8-8 9 16,-3 0 24-16,-4-26-35 15,-9-10 11-15,-13-4-5 0,-12-2-2 16,-4-2 0-1,0 7-5-15,-22 5 0 0,-1 11 48 16,2 4-47-16,-4 9-1 16,0 7-1-16,1 1 1 15,-3 0 5-15,5 19-5 16,6 14-3-16,5 3-14 16,11 6 9-16,0 0 6 15,13-5-13-15,25-8-37 16,11-7 24-16,7-14-43 15,4-8-23-15,1 0-7 16,-5-27-62-16,-6-12-48 0,-5-7 38 16,-9-4 172-1,-9-2 1-15,-7-1 96 0,-7 3 58 16,-9 0 1-16,-2 5-15 16,-2 4-43-16,0 11-16 15,0 9-27-15,0 10 37 16,0 5-55-16,0 6-20 15,0 0-1-15,0 0-8 16,0 0-7-16,0 0 0 16,0 3-11-16,0 23-2 15,0 11 13-15,0 16 0 16,0 12-5-16,0 18 12 16,-2 13-7-16,-13 12 0 15,-5 14 9-15,-5 6 0 0,2-4-9 16,6-12 0-16,5-22-5 15,12-26 14-15,0-14-9 16,0-20 0-16,21-12-28 16,6-12 3-16,4-6-52 15,0-6-13-15,5-22-1 16,-7-11-231-16,-9-7-307 16</inkml:trace>
  <inkml:trace contextRef="#ctx0" brushRef="#br0" timeOffset="107702.27">4230 6499 276 0,'0'0'457'0,"0"0"-282"15,0 0-40-15,0 0-60 16,0 0-41-16,0 0-25 16,201-100-1-16,-126 80-16 15,-3 4-73-15,-11-2-118 16,-15-3-200-16</inkml:trace>
  <inkml:trace contextRef="#ctx0" brushRef="#br0" timeOffset="108750.78">6462 5817 181 0,'0'0'182'0,"0"0"-17"15,0 0 38-15,0 0-65 16,0 0-25-16,0 0-5 16,0 0-23-16,6-91-1 15,-6 87-24-15,0 3-32 16,3 1 32-16,-3 0-58 16,0 0-1-16,0 0-1 15,0 0-18-15,2 24 15 16,2 15-5-16,1 19 8 15,-5 5-9-15,0 6 15 16,0-4-6-16,0 2 0 16,0-5 3-16,0-10-3 0,0-8 0 15,0-10 2-15,0-10-17 16,0-10-15-16,0-8-36 16,0-3-25-16,0-3-65 15,-3-4 113-15,3-23-61 16,0-9-180-16,0-6 59 15,0-3 125-15,0-6 100 16,0 3 38-16,0-1 92 16,0 5 77-16,0 4-58 15,0 6-52-15,0 6 20 16,0 6-47-16,-2 6 3 16,2 6 4-16,0 3-50 15,0 2 13-15,0 1-15 16,0-1-23-16,0 5 40 0,0-3-38 15,0 3-4 1,2 0 0-16,10 0-15 0,5 17 14 16,12 24-4-16,10 15 10 15,3 12-8-15,7 4 3 16,0-3 0-16,-4-7-1 16,-8-14 10-16,-12-15-11 15,-8-15 2-15,-7-8 0 16,-10-9-14-16,0-1 13 15,0 0-6-15,0 0 5 16,0-20-39-16,0-8-90 16,-2-12-108-16,2-6-267 0</inkml:trace>
  <inkml:trace contextRef="#ctx0" brushRef="#br0" timeOffset="109084.81">6890 5747 130 0,'0'0'325'15,"0"0"-95"-15,0 0-116 16,0 0 12-16,0 0-49 16,0 0-22-16,0-125 27 15,0 118-48-15,2-2 8 16,0 6 8-16,-2 0-22 16,0 3 6-16,0 0-34 0,0 0 2 15,0 8-17-15,0 25 0 16,0 18 15-16,0 15-4 15,0 13 7 1,0 11-7-16,-15 3 4 0,-5 0 0 16,1-3 0-16,6-13 5 15,5-12-5-15,6-15 0 16,2-15 3-16,0-15-12 16,0-9 8-16,6-10 1 15,9-1-22-15,8 0 22 16,-3-20-45-16,2-11-153 15,-6-6-397-15</inkml:trace>
  <inkml:trace contextRef="#ctx0" brushRef="#br0" timeOffset="109693.35">8092 5784 53 0,'0'0'141'15,"0"0"92"-15,0 0-37 16,0 0-18-16,0 0-68 0,0 0 18 16,13-181-37-1,-13 166-46-15,-2 10 26 0,2-2-51 16,0 7 0-16,0 0 24 16,0 0-34-16,0 0-8 15,0 0-2-15,0 2-6 16,-5 33-5-16,-4 20 4 15,0 20 7-15,-4 10-7 16,3 10 10-16,2 6-3 16,-1 0 0-16,1 3 4 15,-4-5-11-15,-1-2 7 16,-3-7-54-16,3-13 18 16,-3-12-83-16,5-19-4 15,-3-21-43-15,10-22-120 0,-1-3-241 16</inkml:trace>
  <inkml:trace contextRef="#ctx0" brushRef="#br0" timeOffset="110039.29">8038 5835 561 0,'0'0'290'16,"0"0"-139"-16,0 0-82 15,0 0-11-15,0 0-54 16,0 0 8-16,0 0-12 16,237-124 8-16,-200 124-23 0,-3 22 15 15,-8 3 0-15,-8 4-13 16,-7 0 7-16,-11-3 5 16,0 3-19-16,0 0 15 15,-24-2-15-15,-7 1 16 16,-5-4 4-16,1-1 17 15,3-5-9-15,3-6-4 16,7-5-4-16,8-3 3 16,5-4 7-16,5 0-10 15,0 0-15-15,4 0 13 16,0-2-106-16,2-7-74 16,27-7-128-16</inkml:trace>
  <inkml:trace contextRef="#ctx0" brushRef="#br0" timeOffset="112166.78">8512 5857 154 0,'0'0'367'16,"0"0"-195"-16,0 0-1 15,0 0-79-15,0 0-28 16,0 0 21-16,0-32-36 15,0 32-12-15,0 0-37 16,0 0 8-16,0 0-20 0,0 12 1 16,2 16 11-1,2 2 5-15,-2 4 5 0,4-4-10 16,1-1 0-16,1-8 4 16,2-6-4-16,-2-7 0 15,1-6 0-15,5-2-8 16,3-2 16-16,8-24 16 15,2-9-24-15,0-4-24 16,-12-4 17-16,-3 1-15 16,-12 4 8-16,0 4 1 15,-12 4 26-15,-12 9 4 16,-3 9 9-16,0 11-24 16,1 1 16-16,-4 0-18 15,4 18 0-15,3 3-14 16,4 6 8-16,7-1 5 0,5-1 0 15,7 4 1-15,0 0-19 16,19-2 19-16,14-3 0 16,5-6 12-16,4-6-9 15,1-8-2-15,-4-4-1 16,-1 0-2-16,1-25-14 16,-4-9 14-16,1-9 2 15,-5 2-17-15,-4-3 24 16,-9 3-7-16,-3 1 0 15,-6 0 1-15,-2 6 30 16,-3 8-29-16,-4 7 14 16,0 9 26-16,0 7-40 0,0 1 14 15,0 2-16-15,0 0-11 16,0 0-1-16,0 4-12 16,0 18 24-16,-11 5-5 15,-2 8 15-15,-1 3-10 16,1 5 0-16,2 1 5 15,4 5 1-15,2-3-5 16,5-2-1-16,0-4 0 16,0-8-6-16,19-8 6 15,3-9 0-15,4-9 1 16,5-6 21-16,0 0-18 16,6-22-4-16,-2-9 0 0,-1-5 7 15,-8 0-7 1,-5 0 0-16,-4 4 8 0,-8 4-4 15,-2 2-4-15,0 8 0 16,-5 6-3 0,2 6-5-16,-2 1 5 0,-2 5 3 15,0 0-7-15,0 0-8 16,0 11-5-16,0 9 20 16,0 6-13-16,-4 0 23 15,4 0-10-15,0 1 0 16,0-4 2-16,11-5 3 15,5-8-3-15,1-6-2 16,4-4 7-16,-1 0 6 0,-1-16-13 16,4-9 0-16,-1-8-7 15,1-1-9-15,1 2 7 16,-2 1 9-16,1-1-6 16,-3 11-3-16,-3 4 2 15,-3 9 7-15,-3 5 0 16,-2 3-12-16,0 0 19 15,0 0-7-15,0 0 28 16,-1 2-19-16,2 10 3 16,-4 2-7-16,-1 2 0 15,-3-4 10-15,0-2-15 16,-2-7 0-16,0 2-2 0,0-5-4 16,0 0 6-1,0 0 0-15,0 0 1 0,0-13-1 16,0-8 0-16,0-4 0 15,0 1-7-15,0 3 2 16,0 4 5-16,0 6 0 16,0 4 5-16,0 7 32 15,0 0-36-15,0 0-1 16,0 0 0-16,0 0-13 16,0 0 9-16,0 7 4 15,0 15 0-15,-9 3 7 16,-5 8-4-16,4 3-3 15,-1 1 0-15,1 0 5 16,4 1-5-16,4-2 0 16,2-2 0-16,0-5-9 0,4-9 9 15,19-8-6 1,8-9-2-16,6-3 16 0,11-3 15 16,0-21-23-16,4-10-30 15,-7-3 30-15,-8-4-38 16,-10 6 26-16,-7-3 2 15,-9 4 11-15,-2 6-1 16,-5 1 0-16,-1 10 1 16,-1 6 36-16,-2 8-35 15,0 1 8-15,0 2-10 16,0 0 3-16,0 0-9 16,0 0-3-16,-5 4 9 0,-8 11-2 15,0 2 5-15,-3 0-3 16,6 4 0-16,-4 4 12 15,7 6-14-15,1 3 2 16,6 4 0-16,0-6-3 16,0-5 5-16,8-8-2 15,15-7 0-15,10-8 10 16,7-4-10-16,10 0 0 16,0-18 3-16,0-7 2 15,-1-4-3-15,-3-3-2 16,-6-2 0-16,-3-2 0 15,-14 2-1-15,-9 2 1 16,-7 4 0-16,-3 7 1 0,-4 8 4 16,0 5-5-1,0 4 0-15,0 2 7 0,0 2-12 16,0 0 5-16,0 0 0 16,-15 0-14-16,-6 3 14 15,1 16 0-15,-2 2 0 16,4 9-2-16,3 7-3 15,1 1 5-15,8 3 0 16,6 0-9-16,0-3 11 16,0-6-2-16,13-5 0 15,14-12-14-15,8-6 14 16,10-9 7-16,5 0 0 0,0-20 16 16,-3-13-23-1,-5-4 0-15,-6-6-3 0,-9-1 3 16,-3 1-5-16,-3-3 5 15,-4 7 0-15,-1 8-4 16,-7 9 9-16,-3 10-5 16,-4 7 0-16,-2 5-16 15,0 0-4-15,-15 3-47 16,-7 15 67-16,5 3-19 16,7-1 16-16,3 0 3 15,7 4 0-15,0 0 4 16,0 4-4-16,13 0 13 15,6-1-11-15,-1-6 31 16,-7-5-30-16,-9-2 5 16,-2-2-8-16,-13-3 10 15,-26 0-10-15,-13-5 0 16,-14-4-65-16,-5 0-28 0,-2-8-110 16,1-16-232-16</inkml:trace>
  <inkml:trace contextRef="#ctx0" brushRef="#br0" timeOffset="112298.58">10044 5600 551 0,'0'0'369'16,"0"0"-212"-16,0 0-67 15,0 0-90-15,0 0 6 16,0 0-16-16,73-72-128 16,-73 85-157-16,-33-2-237 0</inkml:trace>
  <inkml:trace contextRef="#ctx0" brushRef="#br0" timeOffset="112455.8">9436 5499 700 0,'0'0'295'16,"0"0"-224"-16,0 0-71 15,0 0-6-15,0 0-177 16,0 0 40-16,19 29-238 15</inkml:trace>
  <inkml:trace contextRef="#ctx0" brushRef="#br0" timeOffset="112883.95">10639 5753 919 0,'0'0'175'16,"0"0"-66"-16,0 0-101 15,0 0-7-15,0 0 0 16,0 0 14-16,132-46-19 15,-130 77 4-15,-2 4 0 16,-14 5-5-16,-19 1 5 16,-5-6-50-16,1-11-151 0,-1-14-610 15</inkml:trace>
  <inkml:trace contextRef="#ctx0" brushRef="#br0" timeOffset="114387.94">12162 5691 596 0,'0'0'241'15,"0"0"-111"-15,0 0-24 16,0 0-40-16,0 0-22 0,0 0-20 16,-2-13-22-16,2 13-2 15,0 0 0-15,-3 0-26 16,-1 0 22-16,-1 7-13 16,-6 7 17-16,-5-1-8 15,-1 6 12-15,-5-3-4 16,-1 0 0-16,4-2-6 15,5-4 0-15,7-4-10 16,5-3-19-16,2-3 22 16,0 0 9-16,4-5 4 15,12-11 12-15,2-4-1 16,-4 3-9-16,-4 8-1 0,-3 2 0 16,-5 6 22-16,-2 1-22 15,0 0-2-15,0 0-3 16,0 0-30-16,0 0 31 15,0 10-4-15,0-3 7 16,0-4 6-16,0-1-3 16,2 0-3-16,2-2 0 15,4 0-5-15,3 0 5 16,5 0 20-16,1 0-15 16,-6-7 8-16,-2 4-9 15,-9 3-4-15,0 0 0 16,0 0-25-16,0 22 14 15,0 12 11-15,-4 8 30 16,-16 6 5-16,-3-2-30 16,2 1-10-16,5-10-28 15,3-9-192-15,9-15-222 0</inkml:trace>
  <inkml:trace contextRef="#ctx0" brushRef="#br0" timeOffset="115364.78">12800 5691 144 0,'0'0'289'16,"0"0"-194"-16,0 0-70 15,0 0 14-15,0 0-33 16,0 0-5-16,-8 21 31 15,8-21-23-15,0 0 62 16,0 0 54-16,0 0-15 16,2-17-43-16,17-10-66 15,3 1-1-15,1-1 0 16,0 3 17-16,0 4-17 16,-3 6 0-16,-2 3-12 15,-4 6 8-15,-1 5-6 0,-2 0 10 16,0 0 35-16,2 16-34 15,-3 10 31-15,-2 6 4 16,-1 3-21-16,-5 7 23 16,0-1-38-16,-2-4 5 15,0-4-3-15,0-8 1 16,0-6-5-16,0-7 2 16,-2-6 0-16,2-4 14 15,0-2-9-15,0 0-1 16,0-13 28-16,0-13-32 15,14-6-11-15,1-1 5 16,3-1 6-16,-1 2-11 16,6-1 11-16,-3 3-9 15,3 4 7-15,-4 4-17 16,4 9 18-16,-8 2 1 0,-1 6-12 16,-6 5 1-16,1 0 11 15,-4 0 0-15,2 0-21 16,-3 9 43-16,1 8-22 15,-1 4 13-15,0 4-3 16,-2 3 24-16,4 2-34 16,-4-2 3-16,4-2 9 15,-1-2 0-15,1-10-12 16,4-4 0-16,-4-3 4 16,5-7 15-16,11 0-18 0,12-5 15 15,8-16 13-15,7-8-27 16,-2 0-4-16,-7 2-23 15,-9 1-34-15,-8 3-33 16,-14 5-124-16,-9 4-302 16</inkml:trace>
  <inkml:trace contextRef="#ctx0" brushRef="#br0" timeOffset="116564.21">14360 5462 44 0,'0'0'211'0,"0"0"34"15,0 0-82-15,0 0-83 16,0 0 31-16,0 0-35 16,-7-28-14-16,7 28-15 0,0 0-18 15,0 0 31 1,0 0-44-16,0 0-14 0,0 0-2 16,0 0-1-16,0 12 1 15,0 6 5-15,0 4-5 16,0-2 23-16,0-1-23 15,0 1 0-15,0-8-2 16,0-7 13-16,0-5-11 16,0 0 0-16,0 0 4 15,0 0 31-15,0-3-28 16,0-18-2-16,0-4-5 16,2-6-10-16,-2 2 4 0,0 4-8 15,0-1 4-15,0 6-3 16,0 4 13-16,-2 1 0 15,-4 8 3-15,0 3 5 16,4 1-11-16,-2 3 3 16,-5 0 0-16,-5 0-3 15,-1 19 3-15,-1 5 0 16,3 8 4-16,3 4 9 16,-2 6-6-16,7 2-7 15,5 0 4-15,0 0 2 16,7-3-2-16,15-5-4 15,3-11 0-15,6-6 3 16,5-19-3-16,4 0 14 0,7-22-10 16,-3-22 26-16,1-9-24 15,-7-7-6-15,-7-4 0 16,-4-2 7-16,-7 2-7 16,-3 1 0-16,-3 5 4 15,-3 3 3-15,1 6-3 16,-6 8-4-16,-3 15 4 15,-1 9 8-15,-2 9-4 16,0 4-8-16,0 4 8 16,0 0-23-16,0 0 13 15,0 0 2-15,-7 6-11 16,-7 17 17-16,1 3-10 16,-1 13 4-16,2 7 0 15,1 8-4-15,-1 8 6 0,6 7-2 16,1-1 0-16,5-2-3 15,0-8 1-15,0-11 2 16,11-15 0-16,3-13 2 16,1-8 15-16,1-9-17 15,3-2 26-15,4 0-20 16,2-18 6-16,4-9-12 16,2-5-38-16,2-2-19 15,3-4-232-15,-3 0-453 16</inkml:trace>
  <inkml:trace contextRef="#ctx0" brushRef="#br0" timeOffset="118296.24">15097 5383 233 0,'0'0'458'16,"0"0"-308"-16,0 0-111 16,0 0-29-16,0 0-10 15,0 0 0-15,0 45 13 16,0-31 1-16,0-3 19 15,0-2-20-15,0-4-13 16,0 0 28-16,0-5-26 16,0 0 6-16,0 0 19 15,0 0-22-15,0 0 31 16,0 0-13-16,0-5-19 16,-4-9 12-16,-5-7-16 0,-1 1 0 15,-2 3-2-15,1 2 16 16,2 5-14-16,0 3 2 15,0 2 8-15,-2 3-8 16,2 2-2-16,-2 0 0 16,0 0-2-16,-1 12-5 15,2 2 7-15,1 6 0 16,-1 4 0-16,2 6-3 16,-3 6 8-16,1 6-5 15,2 2 0-15,6-4 1 16,2-5-4-16,0-13 3 15,8-10 0-15,17-12 22 16,4 0-12-16,4-16 18 0,-2-14-20 16,1-5 5-1,-6 0-9-15,-5-4-4 0,-6 6 1 16,-3 1 3-16,-8 6 3 16,-4 3-7-16,0 9 19 15,0 5-7-15,0 6-1 16,0 3-11-16,0 0 9 15,0 0-24-15,0 0-2 16,0 6 17-16,-4 17-6 16,-8 0 9-16,5 3-6 15,3 0 3-15,4-2 0 16,0-2-6-16,0-4 10 16,0 0-4-16,11-5 0 15,3-8 12-15,3-5-12 0,6 0 0 16,1-1 0-16,1-21 17 15,-3-5-17-15,-2-3-2 16,-5-2-1-16,1 1-11 16,-3 2 9-16,-1 5 5 15,-6 6 0-15,1 8 15 16,-5 4-8-16,0 3 3 16,-2 3-10-16,0 0 6 15,0 0-13-15,0 12-8 16,0 13 15-16,-4 5 1 15,0 2 4-15,1 2-5 16,3-5 0-16,0-6 9 16,0-7-14-16,0-6 5 0,0-3 0 15,3-7 2-15,1 0 11 16,6 0-13-16,2-10 1 16,4-15 17-16,4-5-25 15,2-4 7-15,1 2-3 16,-4 3-20-16,4 3 26 15,-5 11-3-15,-3 3 0 16,-4 7 6-16,-1 2-19 16,-4 3 13-16,1 0 0 15,1 14-16-15,-2 10 29 16,0 4-13-16,-4 4 10 16,-2 0 0-16,0-4 3 0,0-5-13 15,0-7 0-15,0-7 0 16,0-4 6-16,0-5-6 15,0 0 4-15,5 0 6 16,1-2 2-16,6-17-12 16,1-3-19-16,5-2 7 15,-3-1-19-15,3 2 20 16,0-1 11-16,0 6-8 16,-3 6 1-16,-1 5 7 15,-10 4 0-15,0 3-4 16,-1 0 4-16,-3 6 0 15,2 20 0-15,-2 8 2 16,2 2 30-16,3 0-32 0,-3-6 3 16,3-6 2-1,-5-8 2-15,2-6-7 0,-2-5 0 16,0-5 6-16,0 0 6 16,2 0-9-16,4-9 1 15,6-9-4-15,1-4-8 16,0 1 4-16,3 1-1 15,1-3-8-15,4 0-5 16,1 4 18-16,1 1 0 16,-4 6-14-16,-5 6 17 15,-1 3-4-15,-6 3 1 16,-2 0-6-16,-1 0 4 16,-2 21 4-16,-2 4 1 15,0 7 31-15,0-3-23 0,5-3-11 16,-1-2 0-16,5-7 7 15,0-6-8-15,4-4 1 16,1-7 0-16,3 0 13 16,6-7-1-16,2-18-10 15,4-8-2-15,2-4-6 16,0-4-6-16,0 3 2 16,-2 1 9-16,-2-2-21 15,-3 5 28-15,-4 3-6 16,-7 6 0-16,-5 6 4 15,-6 12 7-15,-2 2-11 16,0 5 3-16,0 0 6 16,-2 0-9-16,-21 5 0 0,-6 12-1 15,-4 5 1-15,-1 3-4 16,5-1 4-16,9 4 0 16,14-1-13-16,6 2-1 15,2 1 8-15,27-8-7 16,0-4 13-16,2-6-4 15,-6-4 4-15,-10-4 0 16,-9-2 36-16,-6 1-34 16,0-1 35-16,-4-2-17 15,-29 1-18-15,-12-1-4 16,-10 0-8-16,-8 0-81 16,1 0-102-16,-3-24-440 0</inkml:trace>
  <inkml:trace contextRef="#ctx0" brushRef="#br0" timeOffset="118440.16">15599 5097 916 0,'0'0'281'16,"0"0"-234"-16,0 0-39 16,0 0-8-16,0 0-64 15,0 0-169-15,0 0-137 16</inkml:trace>
  <inkml:trace contextRef="#ctx0" brushRef="#br0" timeOffset="120283.49">17340 5249 1 0,'0'0'247'0,"0"0"-34"0,0 0-25 16,0 0-116-16,0 0 63 15,0 0-67-15,0-38 10 16,0 36 29-16,0 2-69 15,0 0 12-15,0 0-50 16,0 0 0-16,2 0-11 16,2 11 11-16,-1-2 0 15,0 0 1-15,-1-4 6 16,-2-3-7-16,0-2 0 16,0 0 2-16,0 0-8 0,0 0 7 15,2 0-1-15,0 0 11 16,5-5-11-16,-1-11 0 15,4-5-6-15,-2 3 6 16,1-1 2-16,-3 3-2 16,0 5 0-16,-4 3 3 15,-2 6 10-15,0 2-4 16,0 0-9-16,0 0-30 16,-2 14 29-16,-14 13 2 15,0 4-1-15,0 1 4 16,3 6 11-16,0 3-15 15,6 1 0-15,3 2 7 16,4-4-3-16,0-2-4 0,0-10 0 16,11-7 0-16,5-14-8 15,5-7 8-15,10-7 22 16,10-26-20-16,3-13-4 16,-1-5-2-16,-5 4 4 15,-5 4-9-15,-6 12 9 16,-4 6 0-16,-6 9 0 15,-1 7 0-15,-3 5-13 16,0 4-7-16,1 0 20 16,-3 0-12-16,3 13 25 15,-6 3-9-15,1 2 14 16,-2 3-12-16,-5 1 31 16,-2 0-32-16,0-5-5 15,0-3 0-15,0-7 11 0,0-3-11 16,0-4 0-16,0 0 1 15,0 0-1-15,0 0 2 16,0-11-4-16,0-10-8 16,0-4-40-16,-2 1 39 15,2 6-8-15,-5 4 19 16,1 7-14-16,1 5 17 16,-1 2-3-16,0 0 0 15,-7 0-18-15,-5 15 18 16,-2 11 0-16,0 1 3 15,0 2 13-15,1 5-9 16,3 1-2-16,1 3-5 16,3 2 10-16,4-2-10 0,4-1 0 15,2-12 2 1,0-6-12-16,0-10 12 0,0-9-2 16,20 0 16-16,7-9-11 15,6-22 25-15,3-7-30 16,-3-4 5-16,-6 0-20 15,-2 1 14-15,-6 6 1 16,0 5-5-16,-3 6 7 16,-6 6-2-16,1 8 0 15,-3 4 3-15,-6 6 11 16,-2 0-14-16,0 0-9 16,0 7 8-16,0 13 1 0,0 11 1 15,0-1-1 1,0 2 9-16,0 0-1 0,0-10-6 15,0-6-2 1,0-5 0-16,0-10 7 0,4-1-7 16,7 0 3-16,7-16 2 15,4-10 3-15,5-6-8 16,-1-2-15-16,1 2 15 16,-2 6-17-16,-2 4 15 15,-4 6 2-15,1 6 0 16,-5 3-13-16,2 7 13 15,-7 0-13-15,0 0 10 16,-4 12-4-16,-3 9 7 0,-3 1 13 16,0 2-6-1,0 1 22-15,0-2-25 0,0-5-4 16,0-6 0-16,0-6 10 16,0-4-10-16,0-2 0 15,0 0 2-15,2-18 7 16,14-10-9-16,5-4-9 15,4-5 6-15,2 1-41 16,0 4 16-16,0 6-2 16,-6 4 30-16,-5 10-15 15,-5 7 15-15,-3 5-8 16,-2 0 4-16,1 24 4 16,-1 8 24-16,0 5 13 15,2 3-25-15,1-3 44 0,1-8-48 16,2-3 12-16,-3-6-11 15,2-11 5-15,2-6-9 16,7-3 26-16,5-9-8 16,6-17 9-16,2-10-32 15,-4-2-13-15,-2-6-39 16,-7 0-107-16,-9-6-337 16</inkml:trace>
  <inkml:trace contextRef="#ctx0" brushRef="#br0" timeOffset="121790.76">19570 4746 111 0,'0'0'323'0,"0"0"-148"0,0 0-7 16,0 0-37-16,0 0-28 15,0 0 44-15,0 0-88 16,0-96-7-16,0 96-15 16,0 0-31-16,0 0 22 15,0 0-28-15,0 0 0 16,0 18-15-16,0 17 22 16,0 12-7-16,-14 12 5 15,1 4 7-15,-1 4 0 16,3-7-12-16,5-8 0 15,1-14-1-15,5-12 7 16,0-12-6-16,0-5 0 16,0-9-1-16,0 0-1 15,7 0 2-15,22-14 0 0,11-15 7 16,9-5-7-16,-3 0-15 16,-3 7 1-16,-9 12-19 15,-8 11 29-15,-6 4-19 16,-4 0 23-16,-5 18-18 15,-5 10 11-15,-6 2 4 16,0 0-3-16,0 0 3 16,-21-4-13-16,-6-2 9 15,-4-4 7-15,1-8 25 16,6-3-25-16,-1-9-4 16,6 0 2-16,3-14 4 0,-1-13 6 15,9 1-8-15,4-2 0 16,1 7 30-16,3 4-29 15,0 8 20-15,0 6-7 16,0 1-8-16,0 2-7 16,0 0 1-16,0 0 0 15,0 0-19-15,0 0 23 16,3 5-4-16,5 10 0 16,2 1 7-16,1 2-5 15,-1 3-2-15,6-2 0 16,5 1-4-16,-2-4 9 15,4 1-5-15,-1-9 0 16,5-4 4-16,-1-4 2 0,3 0-6 16,4-21 0-16,6-11-17 15,1-6 0-15,0-6-1 16,3-2-4-16,-8 4 0 16,-4 4 8-16,-6 4 14 15,-8 8 0-15,-5 4-4 16,-5 3 10-16,-3 6-6 15,-2 2 0-15,-2 5 6 16,0 4 4-16,0 2-10 16,0 0 0-16,0 0-11 15,-4 0 14-15,-9 0-3 16,-3 0 0-16,-5 10 1 0,0 10-14 16,0 5 13-1,6 7 0-15,8 8 6 0,5 0 4 16,2 1-10-16,2-4 5 15,18-9 3-15,7-8 14 16,4-10-17-16,3-10 5 16,5 0 29-16,2-25-36 15,-3-10 10-15,-5-3-13 16,-4-2-47-16,-6-2-42 16,-8 4-239-16</inkml:trace>
  <inkml:trace contextRef="#ctx0" brushRef="#br0" timeOffset="123304.8">21273 4935 123 0,'0'0'115'0,"0"0"32"0,0 0-20 16,0 0-31-16,0 0 13 16,0 0-34-16,-14 0 15 15,14 0-12-15,0 0-20 16,0 0 36-16,11-8-54 15,9-6-4-15,5-7-22 16,-1 1 1-16,-1-2-15 16,-2-2 0-16,0 3-15 15,-3-4 12-15,-5 1-29 16,-1 2 7-16,-4-2 17 16,-3 2-20-16,-3 0 24 15,-2 6 4-15,0 4-1 0,0 4-16 16,0 3 14-16,0 5 3 15,-9 0-14-15,-5 0 14 16,-1 5-2-16,-1 10 1 16,1-1 1-16,-1 9-11 15,3 5 24-15,-1 8-11 16,1 9 25-16,2 6-22 16,4 11 35-16,7 3-20 15,0-5-20-15,0-11 31 16,2-14-31-16,10-15 0 15,3-12 4-15,1-8 4 16,1 0 35-16,8-22-3 16,2-16-39-16,2-9 23 0,0-4-24 15,0-2 0-15,2 5-2 16,-2 8-26-16,2 8 26 16,-2 10-9-16,-6 9 7 15,-6 6-14-15,-3 7 17 16,-8 0-9-16,-1 0 9 15,-3 2-27-15,-2 19 24 16,0 2-4-16,0 8 8 16,-15 1-3-16,-3-2 8 15,-1 2-5-15,2-9 7 16,3-2 5-16,6-7-12 16,1-6 0-16,3-5 3 0,4 0 8 15,0-3-6-15,0-6 2 16,0-20-7-16,21-12-35 15,6-4 24-15,4-1 8 16,-2 3-21-16,-2 6 20 16,-4 6-34-16,-8 6 38 15,-5 7-6-15,-4 4 11 16,-2 8-5-16,-4 0 7 16,0 3-5-16,0 0 18 15,0 0-20-15,0 0-7 16,0 0 6-16,0 0-13 15,0 17 14-15,0 9 17 16,0 9-13-16,0 3 12 16,2-1-16-16,21-1 0 15,0-11 1-15,-4-7 9 0,4-11-17 16,-1-7 14-16,3-7-4 16,1-22 18-16,-2-7-18 15,-3-3-3-15,-3 2 0 16,-5 0 11-16,-4 0-11 15,0 0 14-15,-2 2-13 16,-1 3 39-16,-2 3-27 16,-1 11 7-16,1 4 14 15,-2 8-28-15,-2 3 14 16,2 3-8-16,-2 0-6 16,0 0-2-16,0 0-4 0,0 14-8 15,0 22 0-15,0 17 4 16,0 13 4-16,0 18 0 15,-6 19 1-15,-5 11-3 16,2 6 4-16,-2 1-2 16,2-9 0-16,0-4 2 15,-2-13-13-15,0-15 3 16,4-20-49-16,3-20 14 16,4-19-149-16,0-21-181 15,0-7-305-15</inkml:trace>
  <inkml:trace contextRef="#ctx0" brushRef="#br0" timeOffset="125524.12">22039 4795 520 0,'0'0'247'0,"0"0"-124"16,0 0-57-16,0 0-57 15,0 0 21-15,0 0-30 16,0 0 0-16,192-117-3 16,-166 117-7-16,-3 18 8 15,-3 10 1-15,-7 2 1 16,-13 0-16-16,0 0 13 16,0-3-4-16,-15-3 5 0,-7-5 4 15,-7-4 2-15,2-3 4 16,4-7-8-16,2-3 38 15,5-2-27-15,3 0 23 16,1 0 14-16,5-4-35 16,3-3 42-16,0-1-1 15,4 0-31-15,0 1 48 16,0 4-66-16,0 1 11 16,0 2-7-16,0 0 4 15,0 0-19-15,0 0 6 16,0 0-11-16,0 0-4 15,0 10 9-15,0 4 6 16,11-3 0-16,9 0 6 0,5-6-6 16,10-5 0-16,9 0 6 15,4 0-11-15,4-26 5 16,2-1-9-16,-2-5-2 16,-3-1-35-16,-9 1 33 15,-5 4-20-15,-8 5 3 16,-10 2 17-16,-5 5 13 15,-8 4 0-15,-1 0 3 16,-3 0 9-16,0 4 5 16,0-2-17-16,0 4 7 15,-3 2-12-15,-13 4 5 16,-1 0 0-16,-1 0-2 16,-1 4 0-16,-2 12-4 0,3 7 6 15,5 4 0-15,6 9-7 16,7 10 7-16,0 5 0 15,5 2-5-15,17-2 15 16,0-13-14-16,0-12 4 16,3-18 0-16,-2-8 12 15,6-12-6-15,6-24 5 16,3-5-11-16,2-3 9 16,0 3-23-16,-4 3 11 15,-7 4-9-15,-2 5-1 16,-6 7 11-16,-4 6 2 15,-7 8 0-15,-5 4 10 16,0 4 2-16,-5 0-12 16,0 0 1-16,0 0-6 0,0 12 15 15,0 4 4-15,0 3-8 16,0-2 8-16,0 0-10 16,0-5-4-16,0 0 0 15,0-8 4-15,0-3 4 16,0-1-8-16,0 0 8 15,0 0-1-15,0-4-14 16,0-12 4-16,0-4-29 16,0 4 21-16,0 0 2 15,0 2 9-15,-5 4 1 16,2 5 3-16,1 2 29 16,2 3-33-16,-4 0 2 0,-2 0-14 15,-3 8 9-15,-3 8 3 16,3 6 0-16,3 5 4 15,4 4-10-15,2 5 6 16,0 7 0-16,4-3-12 16,19-6 15-16,6-12-3 15,2-13 6-15,4-9-5 16,3-7 36-16,0-25-37 16,3-9 4-16,-8-5 13 15,-2-4-13-15,-4-1-4 16,-8-4 0-16,0 3 8 15,-6-3-7-15,-2 10-1 16,-4 5 0-16,-3 12 14 0,0 13-7 16,-4 7 10-16,0 6-2 15,0 2-8-15,0 0-2 16,0 0-5-16,0 0-1 16,0 0-18-16,0 14 13 15,0 11 6-15,-13 4 0 16,-3 9 5-16,-4 3-6 15,3 5 1-15,-4 0 0 16,6 2-5-16,6 0 10 16,2-1-5-16,7 1 0 15,0-9 3-15,0-4-7 16,21-15 4-16,3-10 0 0,7-10 13 16,11 0-2-1,8-24-10-15,6-10-1 0,-4-2-12 16,-2 0 6-16,-6-1-24 15,-8 3 7-15,-10 2 9 16,-5 2 15-16,-13 8-1 16,-4 6 0-16,-4 5 4 15,0 4 24-15,0 5-28 16,0 2 3-16,-12 0-10 16,-9 0 10-16,-5 0-5 15,0 9 2-15,-1 4 0 16,2 8-11-16,5 3 11 15,5 5 0-15,3 8-12 16,10 4 17-16,2 2-6 16,0-4 1-16,16-4 0 15,11-12 11-15,6-11-11 0,7-12 0 16,3 0-12-16,3-27 3 16,-6-7-8-16,-4-4-10 15,-7 2-13-15,-7 4 40 16,-2 3-16-16,-5 7 16 15,-1 6-5-15,-5 8 14 16,-3 4-9-16,2 4 0 16,-4 0-6-16,0 0-2 15,1 1 8-15,-3 14 0 16,0 2 22-16,0 3-11 16,0-5-11-16,0-2 0 0,-2-5 5 15,0-5 0-15,0-3-5 16,0 0 0-16,0 0 24 15,0 0-15-15,0-8-11 16,0-9 2-16,0-5-43 16,0 1 38-16,-6 5-26 15,2 2 31-15,-1 4-2 16,3 6 18-16,0 2-16 16,-2 2 0-16,-4 0 2 15,-2 9-18-15,-1 8 13 16,-1 7 3-16,1 2-16 15,3 2 24-15,0 1-8 16,8-8 0-16,0-3 0 0,0-7-13 16,8-5 18-1,11-6-5-15,8-2 23 0,4-24-23 16,2-10-7-16,1-7-26 16,-5-3-16-16,-2-5 47 15,-3-4-13-15,-3 1 15 16,-4-3-5-16,-3 7 14 15,-8 9-9-15,1 10 27 16,-7 14-10-16,0 12 56 16,0 5-66-16,0 0-2 15,0 0-10-15,-13 14 1 16,-8 11 4-16,1 2 0 16,1 8 2-16,3 3 8 15,5 6-10-15,0 3 0 0,6 6 6 16,5-5 8-16,0-4-11 15,5-5-3-15,17-10 9 16,9-9 12-16,2-10-21 16,-2-10 0-16,-4 0-4 15,-4-18-50-15,-9-16-108 16,-12-10-274-16</inkml:trace>
  <inkml:trace contextRef="#ctx0" brushRef="#br0" timeOffset="125724.12">23252 4532 680 0,'0'0'228'16,"0"0"-94"-16,0 0-41 15,0 0-93-15,0 0-14 16,0 0-47-16,225-84-67 15,-194 70-131-15,-15 0-185 16</inkml:trace>
  <inkml:trace contextRef="#ctx0" brushRef="#br0" timeOffset="131228.76">2282 7863 116 0,'0'0'48'0,"-2"0"8"15,2 0 7-15,0 0 25 16,0 0-23-16,0-9-6 0,0 1-22 16,0 2-4-1,0 5 28-15,0-2-5 0,0-1-10 16,0-4 23-16,0-2-49 16,0 0 49-16,0-4 10 15,0-1-41-15,0 4 6 16,0 1-26-16,0 2-9 15,-2 6 32-15,-1 0-40 16,1 2-1-16,2 0 0 16,0 0-17-16,-4 0 13 15,0 19-22-15,-6 16 26 16,-1 8 6-16,1 0-1 16,-2 2-5-16,5-7 0 15,3-6-1-15,2-6 1 16,0-8 0-16,2-8 2 0,0-4 0 15,0-6 7-15,0 0-9 16,0 0 18-16,0 0-12 16,6-22 21-16,19-14-27 15,8-9-23-15,1-1 13 16,-3 5 10-16,-7 7 0 16,-6 9 0-16,-2 5 5 15,-8 10-9-15,-1 4 4 16,2 6 0-16,2 0-19 15,5 12 19-15,2 12 0 16,0 7 0-16,-1-2 5 16,1 0-6-16,-5-8 1 0,1-3 0 15,-5-7 2 1,-3-5 0-16,-4-5-2 0,4-1 5 16,0 0 5-16,1-9 8 15,-1-20-18-15,1-5-41 16,-7-6 32-16,0 0-37 15,0 2 14-15,-11 2 30 16,-7 8 2-16,7 6 11 16,2 10 9-16,5 8 12 15,4 4 28-15,0 0-60 16,0 0-1-16,0 0-13 16,0 12-2-16,0 10 10 15,0-3 6-15,8 4 0 16,11-3-15-16,9-4 21 0,3-4-6 15,8-8 19-15,-4-4-3 16,-2 0-16-16,-1-16 0 16,-12-12-17-16,-1-4 2 15,-7-5 11-15,-1-2 4 16,-7 3 0-16,-2-1 13 16,1 8-10-16,-1 4 3 15,1 7-2-15,-3 4 31 16,2 9-29-16,-2 1 10 15,0 4-8-15,2 0 6 16,-2 0-28-16,0 0 10 16,0 0-7-16,0 22-1 0,0 10 23 15,0 5-11-15,0 10 2 16,0 5 9-16,-9 2-5 16,-4 4-6-16,-3 2 4 15,-2-2-15-15,-2-3 16 16,3-7-5-16,5-12 2 15,3-8 18-15,7-12-25 16,2-8 5-16,0-8 0 16,0 0-7-16,2 0 23 15,21-23-6-15,8-8-10 16,7-10 18-16,-3 4-31 16,-6 1 13-16,-4 4 0 15,-3 7-16-15,-2 5 6 16,-4 6 7-16,-1 4 2 15,-5 5-6-15,-4 2-7 16,-4 3 14-16,0 0-6 0,-2 0-12 16,0 0-1-16,3 12 19 15,1 12 1-15,2 6 0 16,2 3 24-16,0-4-25 16,3 0 0-16,-3-9 0 15,-2-7 6-15,1-4-6 16,-1-6 0-16,1-3 4 15,2 0 9-15,4 0-7 16,8-16-1-16,1-7-5 16,0-5-4-16,0-3-5 0,-1 0 7 15,-6 0-12 1,1 4 8-16,-5-2 0 0,-1 5 6 16,-2 0-8-16,-4 6 10 15,-2 8-3-15,-2 2 1 16,0 5-7-16,0 3-6 15,0 0 7-15,0 0-26 16,-4 0 31-16,-8 0 2 16,-3 7-2-16,1 11 0 15,1 6-9-15,2 6 0 16,4 4 10-16,5 3 0 16,2-2-4-16,0 0 17 15,9-8-13-15,9-5 0 0,2-8 7 16,-3-7 7-1,6-7-8-15,-1 0 0 0,1-8 63 16,1-16-63-16,-2-5 6 16,3-4-12-16,-2-3 9 15,-4 0-21-15,-1 2 12 16,-7 5 0-16,-1 11 9 16,-6 4-3-16,-2 6 25 15,-2 4-5-15,0 4-26 16,0 0 10-16,0 0-10 15,0 0-45-15,-4 18 44 16,-12 5-5-16,5 6 2 0,7-7-5 16,4-2-56-1,0-3 21-15,0-6-34 0,15-1 27 16,1-2 35-16,1-1-28 16,-1-4 26-16,3 4 10 15,-2-2 8-15,-2-2-12 16,-4 1 6-16,-2-3 6 15,-7 2 62-15,0 2-46 16,-2 2 16-16,0 5 10 16,3 2-15-16,2 2 23 15,1 0-50-15,5-3 2 16,0 1 4-16,5-5 4 16,2-3-10-16,4-6 31 15,0 0-27-15,3 0 44 16,0-10-43-16,-4-6-4 15,0-2 17-15,-3-3-12 16,-1-2-6-16,-1-5 0 0,-3-2 4 16,-4-1-17-16,0 4 11 15,-4 1 2-15,-3 3-16 16,0 5 16-16,-2 6-12 16,0 1-3-16,0 10-22 15,0 1 33-15,0 0-45 16,-2 0 17-16,-7 0 5 15,-2 14 27-15,4 5-1 16,3 2 0-16,4 7 1 16,0 4 22-16,6 3-11 0,17-4 17 15,1-3 38-15,6-7-64 16,1-7 31-16,0-8-23 16,2-6-1-16,5 0 55 15,2-19-60-15,3-8-3 16,-1-9-2-16,-5-1-97 15,-8 6-23-15,-15 0-77 16,-12 9-348-16</inkml:trace>
  <inkml:trace contextRef="#ctx0" brushRef="#br0" timeOffset="132451.4">5628 7828 359 0,'0'0'127'16,"0"0"-121"-16,0 0-6 16,0 0 19-16,0 0 24 0,0 0 22 15,-44 97-20-15,37-87 16 16,1-5-35-16,2-2 8 16,4-3 34-16,0 0 5 15,0 0 34-15,0-4-20 16,0-21-69-16,14-8-18 15,9-8-6-15,-4 1 6 16,2 1 4-16,-6 6 3 16,3 8-7-16,-2 4 8 15,-5 7 2-15,2 3-1 16,-1 8 1-16,-6 3-16 16,3 0 6-16,-3 0-10 15,4 8 10-15,-1 13 0 0,-7 11 3 16,-2 7 5-1,0 5-3-15,0 0 5 0,-2-1-2 16,-11-5 5-16,1-11-11 16,3-5-2-16,3-9 4 15,6-9 4-15,0-4 2 16,0 0-5-16,0-3 23 16,2-21-20-16,15-11-1 15,6-10-7-15,1-1 2 16,1 3-4-16,-3-1 3 15,2 7-1-15,-1 5 0 16,-1 6 1-16,3 3-5 16,-8 6 4-16,4 5 0 15,-6 6-15-15,-3 4 15 0,-6 2 0 16,-4 0-4-16,0 0-18 16,1 14 18-16,-1 11 1 15,-2 8 3-15,0 4 4 16,0 0-3-16,0 4-1 15,0-3 0-15,0-4 8 16,0-9-8-16,0-8 0 16,0-8 6-16,0-6 14 15,8-3-13-15,11 0-7 16,10 0 38-16,4-17-31 16,3-6 2-16,4-4-9 15,-4 1-53-15,-5 2 18 16,-4 4-158-16,-10 4-190 15</inkml:trace>
  <inkml:trace contextRef="#ctx0" brushRef="#br0" timeOffset="133290.76">7097 7296 243 0,'0'0'342'0,"0"0"-150"16,0 0-63-16,0 0-6 16,0 0-79-16,0 0-18 15,5-7-26-15,-5 7-15 16,0 2 11-16,-9 15-26 15,-11 8 30-15,-7 5 34 16,-7 0-30-16,1 4 35 16,-2 3 7-16,-1-4-26 15,5-1 26-15,2-1-34 16,8-8-7-16,11-4 16 16,2-6-14-16,8-3-7 15,0-3 0-15,0 1 7 16,16 2-8-16,18 2 5 0,12 0 1 15,12 0 18 1,2-2-14-16,-6-3-9 0,-11 0 0 16,-17-3-11-16,-10 2 9 15,-5-2-47-15,-7 1-81 16,-4 4-13-16,0-1-129 16,0-8-176-16</inkml:trace>
  <inkml:trace contextRef="#ctx0" brushRef="#br0" timeOffset="133899.38">7316 7296 250 0,'0'0'346'0,"0"0"-180"0,0 0-110 15,0 0-3-15,0 0-31 16,0 0 6-16,26-19 7 16,-26 19-35-16,0 0 0 15,0 4 6-15,0 11 15 16,-10 8 29-16,-9-2 10 16,-3 6-45-16,-3-3 37 15,-2-2-49-15,1 0 7 16,0 0 20-16,-1 0-15 15,2-2-13-15,5 1-2 16,9-3 12-16,4-3-7 16,7-1-5-16,0 1 0 15,0-3 3-15,27 4 8 0,11-1-3 16,11 2 10-16,8-2-16 16,-1 2 16-16,-6-2-18 15,-15-4 0-15,-12-3-8 16,-15-4 15-16,-6-4-7 15,-2 0 0-15,0 0 7 16,0 0 7-16,0 0-14 16,0 0-15-16,0 0 13 15,0 0-101-15,0 0-86 16,0 0-112-16</inkml:trace>
  <inkml:trace contextRef="#ctx0" brushRef="#br0" timeOffset="134745.69">7971 7263 143 0,'0'0'361'15,"0"0"-155"-15,0 0-56 16,0 0-8-16,0 0-63 16,0 0-8-16,-2-25-16 15,2 25-44-15,0 0-17 16,0 0 6-16,0 11-6 15,0 15-1-15,0 10 11 16,0 7-4-16,0 2 7 16,0 0 6-16,0-6-13 15,-3-5 0-15,-3-3 4 16,-5-12 1-16,2-4-5 16,4-7 0-16,-2-4-2 0,7-2 21 15,-2-2-19-15,0 0 7 16,0-6-2-16,-5-19-8 15,7-7 3-15,0-6 0 16,0-2-13-16,0-4 11 16,0 0 2-16,9 5 0 15,-2 6 6-15,-3 8 29 16,1 8-28-16,-5 7 11 16,4 3 1-16,-1 4-6 15,-1 3-13-15,0 0 0 16,-2 0 2-16,0 0-3 15,0 0 1-15,0 0 0 16,2 0-2-16,2 0-18 0,10 0 20 16,1 17-6-1,10 14 18-15,6 11-10 0,5 9-2 16,-1 2 0-16,4-1-1 16,-4-6 6-16,-3-7-5 15,-8-9 0-15,-6-13 2 16,-8-6 0-16,-2-8-2 15,-6-3 0-15,2 0 22 16,3 0-14-16,1-21 31 16,2-11-25-16,-1-8-9 15,-3-11 15-15,1-5-19 16,-4 0-1-16,-1-5 0 16,0 9 6-16,0-1-6 15,-2 11 0-15,2 12 4 16,-2 14-9-16,0 7 5 0,0 9-10 15,0 0-19-15,0 12-92 16,0 20-76-16,0 7-17 16,0-4-270-16</inkml:trace>
  <inkml:trace contextRef="#ctx0" brushRef="#br0" timeOffset="135705.76">5902 8129 7 0,'0'0'48'0,"0"0"-12"16,0 0 17-16,0 0 6 15,0 0 25-15,0 0 42 16,-256 22 2-16,240-22 20 15,7 0-37-15,5 0-47 16,4 0 7-16,0 0-51 16,0 0-14-16,4 0-6 15,23 0 0-15,18 2 10 16,22 1 25-16,22-2-28 16,15 1 27-16,21 0-27 15,20 5-7-15,15-2 0 16,23 4 12-16,18-6-17 0,13-3 5 15,9 0 0-15,-9 0 9 16,-15 0-5-16,-17-3-4 16,-21-6 0-16,-14 1 15 15,-20-4-15-15,-22 2 12 16,-16-2 16-16,-11 0 52 16,-6 0-60-16,-8 2 15 15,-11 0-1-15,-10 1-30 16,-12 4 21-16,-10 3-23 15,-6-3 1-15,-7 4 35 16,0 1-28-16,-2-1-2 16,-2 1-8-16,1 0 15 0,-3 0-23 15,-2 0 8 1,0 0 0-16,0 0-19 0,0 0 18 16,0 0-25-16,-9 0-9 15,-13 0-64-15,-14-3 2 16,-11-3-121-16,-11-6-189 15</inkml:trace>
  <inkml:trace contextRef="#ctx0" brushRef="#br0" timeOffset="136852.76">4928 7270 185 0,'0'0'296'15,"0"0"-168"-15,0 0-111 16,0 0-5-16,0 0 6 15,0 0-3-15,359-25 30 16,-218 7-31-16,21-2 40 16,21-9-15-16,22 0-20 15,9 0 44-15,9 4-60 16,13 2 18-16,3 3-20 16,8 2 11-16,3 0-7 15,-14 1-5-15,-10-3 0 0,-20 1 2 16,-15 0 4-16,-18 6-6 15,-22 3 0-15,-16 6 6 16,-25 2-9-16,-13 2 3 16,-19 0 0-16,-16-3-3 15,-17 1 8-15,-18 2-5 16,-16-1 8-16,-7 1-7 16,-4 0 62-16,0-2-18 15,0 2-8-15,0-2 19 16,0 2-53-16,0-2-3 15,0 2 0-15,0 0 2 0,0-2-20 16,0-1 18 0,0 0 0-16,0-6-4 0,0 0 4 15,-2-2-9-15,-7 0 1 16,-3-1 8-16,-1 0-1 16,3 1 1-16,-2 4 0 15,3 0 7-15,3 2-1 16,-2-2-6-16,4 2 0 15,2 1 6-15,0 1 7 16,2 3-13-16,0-1 0 16,0 1-1-16,0 0 1 15,0 0-5-15,0 11-4 16,-2 17 9-16,-7 13 1 16,-1 10-1-16,0 16 0 0,3 11-3 15,5 10 10-15,2 6-7 16,0 5 0-16,0-7 4 15,0-4-9-15,4-7 5 16,-4-9 0-16,0-5-5 16,0-12 12-16,0-5-7 15,0-5 0-15,0-12 5 16,0-2-7-16,-2-8 2 16,-2-1 0-16,-1-1-12 15,-4-4 14-15,2-2-3 16,-1-4 1-16,3 2 0 15,0-6-11-15,5 0 11 16,0-3 0-16,0-3-8 0,0 6-2 16,0-1 10-1,0 1 4-15,0 0 3 0,0 0 3 16,3 0-10-16,-1 1 0 16,-2 2-11-16,0 0 9 15,-9 6-3-15,-35 3-21 16,-33 4 2-16,-31-2 20 15,-33-3-100-15,-42-13-146 16,-33-3-155-16</inkml:trace>
  <inkml:trace contextRef="#ctx0" brushRef="#br0" timeOffset="137752.82">5200 7510 34 0,'0'0'47'16,"0"0"25"-16,0 0-3 16,0 0-15-16,0 0 72 15,0 0-15-15,0-113-17 16,-2 97 9-16,2 2-57 16,0 0 43-16,0 0-22 15,0 0-44-15,0 0 25 0,0-1-43 16,0 4 1-16,0-1 11 15,0 4-12-15,0 1 15 16,0 6-6-16,0 1-11 16,0 0 12-16,0 0-15 15,0 0 0-15,0 0-4 16,0 13-31-16,0 25 12 16,0 25 22-16,0 18 1 15,0 6 14-15,0 7-13 16,-5 2 0-16,1-3-1 15,0-4 0-15,-1-10 0 16,3-4 0-16,-1-11 5 16,3-8-10-16,0-12 5 15,0-13-9-15,0-12-35 0,0-5-76 16,0-6-7-16,5-3-45 16,-2-4 0-16,-1 2 67 15,2-3 30-15,-2 0 56 16,2 0 16-16,1 0 6 15,-1-3 20-15,-1-4 29 16,-1 0 2-16,-2 3 27 16,0 1-21-16,0 0 45 15,0 2-20-15,0-4-85 16,-7 3 21-16,0 1 16 0,3-3 13 16,4 4 60-1,0-3-34-15,0 3 8 0,0-2-5 16,31-6-54-16,32-2 3 15,30-4-12-15,36-4-10 16,23 2-12-16,18 4-62 16,4 0-204-16,-3 2-440 15</inkml:trace>
  <inkml:trace contextRef="#ctx0" brushRef="#br0" timeOffset="175021">1761 9793 117 0,'0'0'286'0,"0"0"-116"15,0 0-79-15,0 0-54 16,0 0 48-16,0 0-85 15,-11-33-16-15,11 33 10 16,0 0-1-16,-2 12 7 16,-4 2 2-16,0 1 4 15,-3 7 32-15,1-1-33 16,0 0 15-16,-3 0 0 16,3-7-13-16,3-4-1 0,0-4-6 15,5-4 3-15,0-2 22 16,0 0-12-16,0-2 68 15,0-22-20-15,2-7-54 16,14 0-10-16,7-3 3 16,-2-1 0-16,8 0-7 15,0 6 4-15,3 3 3 16,-1 6 8-16,3 5 6 16,-6 3-2-16,1 10-12 15,-6 2 9-15,-3 0-17 16,-5 0 8-16,1 19 0 15,-1 1-4-15,-1 1 6 0,-5-2-2 16,0-5 0-16,0-3 0 16,-4-6 11-16,1-5-10 15,1 0-1-15,4 0 16 16,0-2-6-16,2-12-20 16,-1-4-6-16,-1-2-35 15,-5 0 17-15,-1-1-12 16,0 0 13-16,-5 3 29 15,2 2-30-15,0 4 34 16,0 7 2-16,-2-2-2 16,4 1 49-16,-4 2-49 15,3 0 29-15,-3 2 7 16,0 0-20-16,0 2 34 16,0 0-24-16,0 0-23 0,0 0 36 15,0 0-30-15,0 0 12 16,0 0-20-16,0 0 17 15,0 0-22-15,0 0 4 16,0 0 0-16,0 0-18 16,0 0 18-16,-9 8-5 15,-2 11 2-15,-3 10-9 16,1 7 7-16,-1 10 5 16,-1 10 0-16,-1 12-5 15,-1 14 9-15,1 7-4 16,1-1 0-16,-1-6 10 15,1-9-16-15,-2-15 6 16,1-12 0-16,-3-10-5 0,-1-8 5 16,-1-8 0-16,2-10 1 15,-2-5 14-15,-1-5-1 16,-4-5 18-16,-5-22-21 16,-6-4 36-16,6-5-42 15,2 2-5-15,8 5 0 16,9 9 18-16,7 8-4 15,5 7-14-15,0 5 6 16,0 0-18-16,0 0-9 16,3 0-17-16,5 5-48 15,6 14-48-15,1-1-52 16,-1-9-229-16</inkml:trace>
  <inkml:trace contextRef="#ctx0" brushRef="#br0" timeOffset="176080.31">2342 9743 141 0,'0'0'224'0,"0"0"-4"16,0 0-89-16,0 0-11 16,0 0-32-16,0 0 25 15,0 0-38-15,2-84-35 16,-2 84 32-16,0 0-69 0,0 0 10 16,0 0-13-16,0 0-23 15,0 9 21-15,0 17-19 16,-6 13 21-16,-7 12-1 15,-5 11 10-15,-3 10-9 16,-2 4 0-16,-2-1 7 16,-2-4-12-16,2-11 5 15,3-13 0-15,9-13-6 16,6-13 14-16,2-9-12 16,5-5 4-16,0-5-78 15,0-2 37-15,0 0-4 16,10-21 41-16,12-6 0 15,4-8-29-15,1 0 33 16,4 3 0-16,-2 6-12 0,-2 3 6 16,-4 9-4-1,-6 5 10-15,-5 4 27 0,-6 5-19 16,-2 0-8-16,1 0 0 16,-3 21 10-16,-2 4-1 15,0 8-9-15,0 0 3 16,0-1 11-16,0-5-7 15,0-7-7-15,0-6 0 16,0-6 7-16,0-3-7 16,0-5 0-16,0 0 0 0,7 0 28 15,11-3-15 1,2-11 4-16,0-2-17 0,0 0 9 16,0-2-9-16,1-3 0 15,-2-2-6-15,1-7-6 16,-2-3-19-16,2 1 27 15,-4 4-3-15,-5 5 14 16,-7 9-12-16,-2 2 7 16,-2 1-2-16,0 5 15 15,0 0-13-15,0 2-2 16,-2-1 0-16,-9 5 1 16,0 0-2-16,-4 0 1 15,-4 0 0-15,6 12-19 16,2 8 9-16,2 1 8 15,7 7-4-15,0 5-5 0,2 3 2 16,0 1 9 0,2-1 0-16,14-4 40 0,1-7-33 15,1-7-5-15,0-6 4 16,4-7 3-16,5-5 20 16,2 0-22-16,0-9-7 15,-2-11-5-15,-10-2-106 16,-3-2-124-16,-5 0-296 15</inkml:trace>
  <inkml:trace contextRef="#ctx0" brushRef="#br0" timeOffset="178860.62">3571 10084 22 0,'0'0'134'0,"0"0"-14"0,0 0-78 16,0 0 30-16,0 0-16 16,0 0-17-16,0 112 8 15,0-108-23-15,0-4 1 16,0 0 57-16,0 0 24 16,0-4 46-16,6-16-88 15,3-7-54-15,0-9 3 16,0-5-13-16,-2-3 0 15,-5 1 0-15,-2 6 19 16,0 5-17-16,0 9 30 16,0 11-21-16,0 7 43 15,0 5-54-15,-2 0-13 16,-11 5-6-16,-8 21 19 16,-5 13 1-16,-1 3-1 0,2 6 0 15,3 0 4-15,2-1-4 16,6-3 0-16,8-9-6 15,1-2 5-15,3-11 1 16,2-10 0-16,0-7-40 16,0-5 24-16,0 0 16 15,0-15 36-15,18-17-35 16,6-9-1-16,3 1-3 16,2 1-15-16,-4 4 18 15,-5 11 0-15,-7 8 1 16,-4 10-1-16,-4 6 0 0,-1 0-26 15,1 18 16 1,-1 12 6-16,2 5 4 0,1-3 34 16,5-5-29-16,1-5-5 15,1-5 3-15,3-10 16 16,-1-5-15-16,6-2 23 16,2 0-15-16,3-24 26 15,4-10-38-15,-2-10-23 16,5-9-8-16,-3-5-55 15,0-5 32-15,-6-2 46 16,-3 10 8-16,-5 6 54 16,-3 10 3-16,-1 4 8 0,-1 12 16 15,-3 9-76 1,-3 2 35-16,-2 5 3 0,-4 3-40 16,0 4 25-16,0 0-28 15,0 0-9-15,0 8 5 16,0 24-10-16,0 14 14 15,0 10 0-15,-6 11 7 16,0-2-1-16,1 1-6 16,1-8 0-16,-4-9 0 15,4-5 6-15,-2-14-6 16,1-7 0-16,3-14 4 16,2-4 0-16,0-5 6 15,0 0-10-15,0-9 19 16,7-19-9-16,13-10-16 15,2 0 6-15,2 0-16 16,3 6 2-16,-2 11-9 0,-7 10 8 16,-3 11 13-16,-6 0-43 15,-2 9 34-15,-7 20-19 16,0 9-21-16,0-1 46 16,-16 2-24-16,-8-4 26 15,-1-7-5-15,-1-7 4 16,1-5 2-16,7-7 2 15,3-7 0-15,5-2 25 16,4-2 32-16,4-16-4 16,2-6-27-16,0-1-12 15,0 3 0-15,0 6 6 16,4 10-13-16,-4 4 38 0,0 2-45 16,0 0 0-16,0 0 0 15,0 0-23-15,0 6 23 16,0 11-2-16,0 5 2 15,0-3 1-15,2 2-1 16,2-3 0-16,2-6 0 16,2-5-8-16,5-2 8 15,8-5-3-15,1 0 3 16,9-2 3-16,1-19-3 16,1-7-14-16,5-6-1 15,-3-4-47-15,-2-1 43 16,-4-2-33-16,-4 7 50 15,-9 5-16-15,-3 6 23 16,-4 9-5-16,-6 7 29 0,-3 5-23 16,0 2 21-16,0 0-27 15,0 7-8-15,0 15-5 16,-8 6 20-16,0 7-7 16,-3-6 4-16,1 3 16 15,4-5-19-15,4-2-1 16,2-5 5-16,0-3 0 15,0-5-5-15,2-7 0 16,9-3 0-16,5-2 12 16,2 0 0-16,2-9-12 0,2-18 10 15,-2-5-22-15,0-6 12 16,-2-6-15-16,-7-2 13 16,-7-2-8-16,-4 6 10 15,0 8 0-15,0 11 1 16,-11 15 33-16,3 8-34 15,-8 0 0-15,-2 11-9 16,-2 15 1-16,0 10 3 16,0 6 5-16,4 2 0 15,3 2-8-15,6 1 9 16,5-6-1-16,2-5 0 16,0-7 4-16,5-12-7 15,12-4 3-15,4-9 0 16,5-4 11-16,6 0-7 15,-1-20-4-15,2-15 0 0,-4-4-31 16,-2-5 18 0,-5-2-49-16,-4 8 21 0,-2 4 24 15,-7 9 23-15,-5 9-6 16,0 10 62-16,-2 6-36 16,0 0 2-16,3 0-28 15,0 20 0-15,4 7 9 16,-3 10-5-16,3 1 12 15,0 0-16-15,0-4 21 16,2-3-24-16,-4-12 3 16,0-5 0-16,-3-10-3 15,3-4 4-15,1 0-1 16,4-26 0-16,-1-6-58 16,3-7-28-16,-1-4-9 0,0 2 28 15,3 0 59-15,-1 4-20 16,-1 10 28-16,-1 7 42 15,-4 7 6-15,-2 8 54 16,-5 3-36-16,0 2-32 16,0 0 9-16,2 4-32 15,3 18-11-15,0 5 14 16,0-1 1-16,4 1-12 16,-2-5-3-16,0-5 0 15,2-8 3-15,3-6 8 16,3-3-11-16,3 0 6 0,7-7 8 15,4-15-11 1,0-4-3-16,5-4-7 0,-7-1-7 16,-2 2-12-16,-5 0 17 15,-9 7-1-15,-2 3 20 16,-6 2-21-16,-5 7 11 16,0 2 0-16,0 4 15 15,0 4-15-15,-9 0 0 16,-11 0-6-16,-4 0 4 15,-1 11-11-15,2 4 13 16,2 3 0-16,0 3-14 16,5 3 14-16,8 8 0 0,1 6 0 15,7 6-5 1,0 2 0-16,0-2 5 0,20-4 0 16,7-8 32-16,2-8-21 15,4-12-2-15,3-12 0 16,0 0-1-16,-1-9 0 15,-6-28-8-15,-2-9-68 16,-7-12-81-16,-4-10-315 16</inkml:trace>
  <inkml:trace contextRef="#ctx0" brushRef="#br0" timeOffset="179784.89">6141 9814 489 0,'0'0'205'16,"0"0"-54"-16,0 0-64 0,0 0-8 16,0 0 20-16,0 0-38 15,0 0-21-15,58-72 28 16,-58 70-60-16,0 2-10 16,0 2 2-16,0 25-1 15,0 14-11-15,0 7 12 16,-9 1 0-16,-7 2 0 15,3-5 11-15,0-10-11 16,3-10 0-16,4-10 6 16,6-8-6-16,0-4 0 15,0-4 0-15,0 0 5 16,20-12 5-16,16-13-19 0,6-6 9 16,3-5-17-16,-1-4 2 15,-1 0-21-15,-10-2-3 16,-2 4 26-16,-9 6-23 15,-4 6 36-15,-5 10 0 16,-7 5 9-16,-4 8 20 16,-2 3-20-16,0 0-1 15,0 0-16-15,-5 14-8 16,-11 9 16-16,0 4 0 16,5-1 3-16,9 2-16 15,2 4 13-15,9 2-4 16,27 4-15-16,0-3 31 15,-3-3-12-15,-13-13 15 0,-11-5-2 16,-7-4 37-16,-2-4-50 16,0 0 0-16,-16-3 7 15,-17-3-7-15,-11 0-44 16,-6-34-162-16,4-17-447 16</inkml:trace>
  <inkml:trace contextRef="#ctx0" brushRef="#br0" timeOffset="179901.67">6333 9564 511 0,'0'0'0'16,"0"0"-46"-16</inkml:trace>
  <inkml:trace contextRef="#ctx0" brushRef="#br0" timeOffset="181869.44">7255 9997 119 0,'0'0'183'0,"0"0"-76"16,0 0-38-16,0 0-43 15,0 0 21-15,0 0 5 0,0 0 30 16,5-7 18-16,6-13-92 16,5-9 6-16,0 0 14 15,3-5-24-15,1-4 9 16,3 5-3-16,-1 5 11 16,-2 10 27-16,-7 6-32 15,1 6 19-15,-6 6-11 16,1 0-21-16,1 0 14 15,-4 13-17-15,3 12 3 16,-5 8 27-16,-2 4-18 16,-2 5 7-16,0 1-11 15,0-3 3-15,0-2-21 16,0-12 10-16,-2-9-30 0,2-8 3 16,0-9-36-16,0-2 57 15,0-28-8-15,14-14-23 16,6-10 20-16,2-1 14 15,1 4 3-15,-1 7 12 16,-5 11-4-16,-1 13 8 16,-3 10-16-16,1 6-6 15,-3 4 0-15,-2 0 5 16,3 12-3-16,-4 13-5 16,-1 3 7-16,-1 6 2 15,-6 2 4-15,0-4 0 16,0-2 17-16,0-7-13 15,0-9-7-15,0-5 13 0,0-7-9 16,0-2-5-16,0 0 14 16,0-2-11-1,0-21-3-15,0-6-27 0,10-9 19 16,9-1-3-16,8-3 11 16,0 3 0-16,4 2 0 15,-6 11 8-15,-3 10 18 16,-7 6-7-16,-5 10-14 15,-6 0 2-15,3 0-7 16,-5 8 0-16,0 18 21 16,-2 8-7-16,0 9 33 0,0-3-26 15,0 2-9 1,0-6 28-16,0-6-38 0,0-6 13 16,2-8-8-16,3-8 2 15,2-6-6-15,4-2 16 16,4 0 6-16,5-12 17 15,9-12-42-15,-2-5-2 16,9 0-39-16,1-5-166 16,4 0-229-16</inkml:trace>
  <inkml:trace contextRef="#ctx0" brushRef="#br0" timeOffset="182500.62">8392 9864 251 0,'0'0'351'16,"0"0"-287"-16,0 0-64 0,0 0 6 15,0 0-8-15,0 0 8 16,-11 5 19-16,11-5-2 16,0 0-4-16,-2 0 46 15,2 0-3-15,-2 0-42 16,0-11-11-16,-1-5-9 15,-1-7-4-15,0 2 1 16,-4-3-3-16,0-1 5 16,1 5 1-16,-2 2 0 15,0 4 20-15,5 2-18 16,-1 7 12-16,1 2-13 16,-2 3 6-16,-8 0-14 0,1 0 5 15,-6 17 2-15,4 6-4 16,-3 5 14-16,5 2-6 15,-1 2 19-15,3-2-21 16,9 1 21-16,0-7-20 16,2-2-2-16,0-4 11 15,0-9-8-15,0-4-4 16,7-5 0-16,6 0-2 16,5-16 0-16,4-21 2 15,4-9-14-15,1 0 6 16,-2 5-6-16,-3 7 14 0,-7 11 0 15,-1 11 0 1,-7 3-6-16,-1 9 6 0,-4 0 0 16,3 3 1-16,0 21 6 15,-1 10 37-15,1 7-3 16,-1-2-17-16,0-1 33 16,3-6-25-16,2-11-20 15,2-8 16-15,3-4-21 16,1-6 1-16,6-3 6 15,2 0-8-15,2-17-12 16,2-10-6-16,4 0-122 16,2-8-99-16,6 2-426 0</inkml:trace>
  <inkml:trace contextRef="#ctx0" brushRef="#br0" timeOffset="183390.72">8929 9709 132 0,'0'0'353'0,"0"0"-260"15,0 0-28-15,0 0-31 16,0 0-24-16,0 0 37 16,0 6 2-16,0-2 5 15,0-2-12-15,0-2-14 16,0 0 45-16,0 0-27 16,0 0-18-16,0 0 33 15,-6-6-48-15,-7-6-5 16,-3-2-8-16,-2 2 3 15,3 3-8-15,-2 0 5 0,2 3 0 16,1 6 26-16,1 0-24 16,-5 0 2-16,-1 12-4 15,-2 10 1-15,1 8-5 16,3 9 4-16,1 3 0 16,7 0 7-16,7 1 8 15,2-4-15-15,4-3 4 16,23-9 1-16,9-13 16 15,7-11-21-15,-2-3 0 16,4-17 11-16,-2-27-4 16,-6-11-10-16,-1-10 3 15,-3-7-39-15,-6 3 35 0,-9 4-37 16,-5 5 31 0,-9 6-7-16,-4 6 30 0,0 8-13 15,0 8 22-15,0 14 0 16,0 8 27-16,-2 8-32 15,2 2-10-15,-2 0-7 16,-4 0-2-16,-7 21-6 16,-10 11 6-16,-2 7 4 15,1 4-2-15,-1 3 0 16,6 3 0-16,0 6 5 16,9 3 8-16,5 4-13 15,5 0 0-15,0-2 4 16,2-8-1-16,20-8-3 0,7-10 0 15,4-10 1 1,10-13 7-16,4-11-8 16,6 0 0-16,5-17 0 0,3-15-7 15,-6-6 7-15,-5-2-23 16,-13-7 23-16,-7-3-64 16,-15 0 29-16,-11 2 6 15,-4 4 15-15,0 10 2 16,0 8 12-16,-9 6 0 15,3 10-4-15,-1 4 9 16,3 6-10-16,-3 0-2 16,-6 0-21-16,-3 4 20 15,-4 12-2-15,0 2 10 16,-1-1-6-16,6 4 22 0,3 4-15 16,12 7 29-16,0 3 7 15,6 5 26-15,23-8-32 16,8-9-17-16,5-16 28 15,1-7-41-15,-1-5 21 16,0-26-22-16,-5-9-19 16,-8-4-4-16,-10 0-113 15,-7 2-72-15,-12 2-306 16</inkml:trace>
  <inkml:trace contextRef="#ctx0" brushRef="#br0" timeOffset="184098.69">10661 9367 295 0,'0'0'226'0,"0"0"-44"16,0 0-33-16,0 0-10 16,0 0-33-16,0 0-7 15,19-48-4-15,-19 48-67 16,0 0 7-16,0 0-15 15,0 0-19-15,4 0 10 16,0 20-11-16,5 18 0 16,-2 16 4-16,-2 9 6 0,-5 16-10 15,0 16 0 1,-3 6 3-16,-15 11-3 0,-2-1 0 16,-4-9 0-16,2-7-6 15,1-11-11-15,8-18-9 16,5-16-36-16,0-21-61 15,8-17-87-15,0-12-232 16</inkml:trace>
  <inkml:trace contextRef="#ctx0" brushRef="#br0" timeOffset="184374.11">10719 9581 595 0,'0'0'274'0,"0"0"-141"0,0 0-50 16,0 0-24-16,0 0-57 16,0 0 10-16,185-110-12 15,-142 128 9-15,-5 11-15 16,-11 5 6-16,-12 3 0 16,-15-2-6-16,0-3 21 15,-11-6-9-15,-16 1 4 16,-6-7-8-16,0-2 21 15,-3-4-22-15,3-8-2 16,8-1-3-16,9-5-95 16,14 0-60-16,2-23-162 15</inkml:trace>
  <inkml:trace contextRef="#ctx0" brushRef="#br0" timeOffset="186175.17">11241 9486 30 0,'0'0'528'0,"0"0"-303"16,0 0-90-16,0 0-49 15,0 0 3-15,0 0-43 16,12-21-11-16,-12 21-23 16,0 0-9-16,0 4-6 15,0 16 1-15,0 9 2 16,0 8 22-16,0 1-17 0,0-2-5 15,4-4 0 1,5-8 9-16,4-8-9 0,0-10 0 16,2-6 1-1,2 0 24-15,-1-13-20 0,-3-8-2 16,-5-5-3-16,0 1-1 16,-4-8-1-16,-4-1-19 15,0-1-2-15,0 5 10 16,0 9 26-16,0 9-13 15,-2 5 39-15,-3 5-35 16,0 2 4-16,-3 0-8 16,-5 12 0-16,-6 14-9 0,1 3 12 15,7 3-3 1,5 2 0-16,6 0 3 0,0-2-4 16,0-6 1-16,9-8 0 15,9-8 8-15,-1-10 0 16,6 0 1-16,6-7 4 15,2-16-3-15,0-5-7 16,0-2-3-16,-2-2 0 16,-2-2-9-16,-2 4-6 15,-4 2 14-15,-2 10-7 16,-6 5 6-16,-6 10-2 16,-3 3 4-16,3 0-6 15,-3 7-7-15,0 16 18 16,-4 3-5-16,0 0 2 15,0-2 10-15,0 2-12 0,-13-3 0 16,-9 0 2-16,-5-7 6 16,2-8-2-16,6-8-6 15,-1 0 4-15,2-4 3 16,6-13 5-16,8-2-8 16,4 5 0-16,0 4 40 15,0 4-36-15,0 2 7 16,11 4-15-16,5 0 1 15,1 0-8-15,2 12 7 16,-1 8 0-16,-3 4-4 16,1-2 8-16,-1-1-4 15,1-4 0-15,-1-7 4 0,1-8-4 16,4-2 0 0,4 0 2-16,8-17 9 0,1-12-11 15,0-7-3-15,2-3-12 16,-4 0-24-16,0-1 34 15,0 3-3-15,-4 7 8 16,-3 7-4-16,-4 8 6 16,-9 9-2-16,-1 6 0 15,-6 0-14-15,-2 2 12 16,0 22-6-16,-2 8 8 16,0 4 19-16,0 2-14 15,-8-1-3-15,-6-1-2 16,-4-5 12-16,-2-6-12 0,-3-6 0 15,1-8 0-15,2-8 9 16,2-3-1 0,5 0-4-16,-1-7 3 0,4-9 1 15,3-2 6-15,5 4-3 16,2 2-2-16,0 7 32 16,0 5-38-16,0 0 10 15,0 0-13-15,0 0-6 16,6 0 0-16,13 14 5 15,-2 6 1-15,3-1 1 16,-2 0 2-16,2 1-3 16,0-3 0-16,2-6 4 0,3-8-5 15,-1-3 1 1,7 0 0-16,3-14-10 0,-1-12-1 16,1-6-5-16,-3-5 2 15,-2-4-15-15,-5 5 28 16,-1-3 1-16,-8 8 0 15,-1 2-1-15,-3 5 5 16,-3 9-4-16,-4 5 5 16,-2 8 4-16,-2-1-1 15,0 3-8-15,0 0 1 16,-2 7-12-16,-15 12 13 16,-3 9-2-16,3 1 0 15,7 0 7-15,8 0-10 16,2-3 3-16,0-6 0 15,16-3 9-15,7-8-1 0,4-6-8 16,2-3 0 0,4 0-1-16,0-23-3 0,1-10-13 15,-3-2-19-15,-2-10 12 16,-4 2-43-16,-8-3 20 16,-1-3 4-16,-5 1 17 15,-5-3 26-15,2 5 4 16,-4 3 16-16,-4 9 38 15,2 12-28-15,-2 10 25 16,2 7-10-16,-2 3-40 16,0 0 24-16,0 2-24 15,0 0-1-15,0 0-8 0,0 21 11 16,0 13-7 0,-2 8 0-16,-8 8 5 0,4 4-5 15,-3 4 0-15,3-1 0 16,-2-6 1-16,2-4 4 15,2-12-5-15,1-8 0 16,1-13 4-16,2-9-7 16,0-5 3-16,0 0 0 15,0 0 29-15,15-17-19 16,12-12-4-16,4 0-6 16,4 0-4-16,0 5-2 15,1 10-1-15,-1 6-1 16,-4 6-4-16,-4 2 0 15,-12 0 12-15,-5 6 0 16,-10 10-12-16,0 1 5 0,-33 3 7 16,-15-2 0-1,-10-3 8-15,-4-1-3 0,2-5-10 16,2-3-3-16,0-6-71 16,5 0-65-16,4-10-250 15</inkml:trace>
  <inkml:trace contextRef="#ctx0" brushRef="#br0" timeOffset="186319.45">12266 9222 1015 0,'0'0'264'0,"0"0"-182"16,0 0-57-16,0 0-10 0,0 0-30 16,0 0-19-16,0 0-53 15,50 44-65-15,-21-26-331 16</inkml:trace>
  <inkml:trace contextRef="#ctx0" brushRef="#br0" timeOffset="187015.65">13174 9191 402 0,'0'0'316'0,"0"0"-136"16,0 0-74-16,0 0 11 15,0 0-56-15,0 0-10 16,22-109-1-16,-22 100-41 15,0 1 34-15,0 3-37 16,0 2-5-16,0 2 26 16,0 1-18-16,0 0-9 15,0 0 0-15,0 0-9 0,0 8 0 16,-4 18 9 0,-10 3 0-16,3 12-4 0,-3 5 11 15,4 2-7-15,-1 3 0 16,1-2 4-16,6-4-10 15,4-9 6-15,0-11 0 16,0-9 0-16,12-7 10 16,14-9-10-16,12 0 0 15,8-9 3-15,6-19-13 16,2-4-9-16,-10-2 5 16,-4 0 3-16,-13 2-13 15,-1 0 22-15,-3 4 1 16,-3 0-8-16,-7 3-2 0,-6 8-2 15,-7 0 9 1,0 5-10-16,-7 5 0 0,-17 5 13 16,-8 2 0-16,-3 0-1 15,2 0-12-15,-5 18 14 16,7 5 0-16,2 0-15 16,13 7 27-16,9 2-12 15,7 1 13-15,0 4-8 16,9-4 49-16,18-8-36 15,10-2-9-15,11-13 20 16,-2-10-15-16,10 0-13 16,-5-21-1-16,-6-16-45 0,-14-12-62 15,-7-9-402 1</inkml:trace>
  <inkml:trace contextRef="#ctx0" brushRef="#br0" timeOffset="191980.27">14496 8959 63 0,'0'0'99'16,"0"0"-8"-16,0 0-19 0,0 0-58 16,0 0 3-1,0 0 9-15,0 0-24 0,0-15 35 16,0 15 9-16,0 0-6 16,0-3 32-16,0 3-43 15,0-2 15-15,0-2-1 16,0-1-38-16,0-4 10 15,0 1-15-15,0-6 3 16,0 1 3-16,0-4-5 16,0 1-1-16,0 2 18 0,0 6-17 15,0 2 17 1,0 4 32-16,0 2-35 0,0 0 9 16,0 0-24-16,0 0 0 15,0 0-5-15,4 5-3 16,3 16 8-16,-3 4 5 15,-2 8-2-15,-2 4 34 16,0 9-34-16,0-2 2 16,0-3-5-16,0-1 6 15,-2-7-6-15,-4-7 0 16,1-11 3-16,1-6 2 16,4-4-5-16,0-5 0 15,0 0 13-15,15-14-3 16,19-11-20-16,9-3 2 15,-1 2-35-15,-3 6 39 0,-5 8-50 16,-5 5 27-16,-7 7 21 16,-4 0-36-16,-7 9 34 15,-4 12-1-15,-7 9 7 16,0-4-19-16,-18 6 34 16,-15-1-13-16,-8-4 9 15,-1-4 5-15,-1-3-11 16,6-5-3-16,3-6 4 15,8-4 8-15,8-5-1 16,4 0-8-16,8-9 45 16,4-11-27-16,2 0 28 15,0 2-24-15,0 4-19 16,0 6 49-16,0 2-53 0,0 4 8 16,0 2-10-16,6 0 1 15,1 0-3-15,4 2 2 16,2 9 0-16,1 3-6 15,-1 5 7-15,2-3-1 16,6 0 0-16,3-2 3 16,3-4-3-16,7-8 0 15,-1-2 3-15,7-4 1 16,5-22-4-16,-3-9-9 16,1-4-5-16,-3-3-56 15,-7-2 32-15,-4 0-9 16,-6 5 18-16,-10 3 20 0,-2 11 5 15,-4 2 4 1,-3 7 1-16,-2 7 15 0,-2 2-3 16,0 7 9-16,0 0-18 15,0 0 1-15,0 0-5 16,-4 0 0-16,-12 12-7 16,1 10 2-16,-1 4 5 15,-4 6 0-15,6 7 0 16,4-1 0-16,1 1 7 15,9-2-7-15,0-5 7 16,0-6 8-16,15-10-15 16,10-8 10-16,8-8-7 0,3 0 26 15,1-15-23 1,8-10-6-16,-3-8 0 0,-3-1-34 16,-4 1 25-16,-1 1-12 15,-3 1-3-15,2 8 15 16,-4 2-5-16,-2 7 14 15,-5 6-3-15,-2 8-8 16,-6 0 11-16,-5 0 0 16,-5 0 0-16,-2 11 45 15,-2-4-38-15,0 2 14 16,0-6-2-16,0 1-2 16,0-1-11-16,0-1-6 15,-6 0 10-15,-3-2-1 16,4 0-9-16,0 0-3 15,3-17-3-15,2-3-44 0,0-3 28 16,0 0 14 0,0 2 8-16,0 8-2 0,0 7 12 15,0 4-10-15,0 2 0 16,0 0-2-16,0 0 2 16,-11 14-10-16,-9 12 10 15,1 2 40-15,0 3-34 16,9 0-2-16,4 1 6 15,6 3 6-15,0-1-9 16,8-7-7-16,13-7 4 16,11-11 6-16,4-9-4 15,6-4-6-15,5-26 0 16,0-12-3-16,-2-2 0 16,-8 0-8-16,-3 2 11 0,-5 3-15 15,-7 5 15-15,-2 4 0 16,-4 8-2-16,-6 8 6 15,-1 6-10-15,-1 8 6 16,0 0-2-16,-3 0-14 16,-3 15 25-16,-2 4-9 15,0 1 11-15,0 0 4 16,0-2-11-16,-2-4-4 16,-5-4 5-16,1-2 7 15,0-4-7-15,4-1-5 16,0-3 10-16,-2 0 1 15,-3-5-22-15,-1-11-8 0,-2-4-28 16,-1-2 26-16,0 0-22 16,0 0 43-16,0 4-12 15,2 6 23-15,4 6-11 16,-2 6 9-16,-1 0 3 16,-8 16-22-16,-4 14 17 15,-4 6-7-15,1 6 13 16,-2 0-1-16,6 2-1 15,1 0-11-15,7-7 5 16,9-4 10-16,2-8-10 16,0-9-5-16,11-8 3 0,15-8 16 15,8 0-19 1,6-15 0-16,0-14-4 0,-2-9-13 16,-3-6 2-16,-3 0 6 15,-8 1 6-15,-1 5-17 16,-8 6 20-16,1 10 0 15,-7 7 0-15,-5 6 3 16,0 9-3-16,-4 0-3 16,0 6-4-16,0 17-6 15,0 6 13-15,0 5 0 16,0 0 10-16,-4-1 3 16,4-4-8-16,0-2-5 15,0-8 0-15,6 1 16 16,8-7-17-16,2-9 1 15,4-4 0-15,7 0-16 0,4-17 15 16,4-10-15-16,1-6 3 16,-3-2-27-16,-2-2 32 15,-4 3 0-15,-2 1 8 16,-5 10 16-16,-7 5-15 16,-6 10 22-16,-2 8-1 15,-3 0-17-15,3 3-8 16,-1 22 3-16,-4 5 0 15,0 5 24-15,0 0-15 16,0 4-9-16,0-7 0 16,0-3 15-16,0-7-15 15,0-10 0-15,0-3 0 0,0-7 11 16,6-2-2 0,11 0-9-16,6-25 0 0,9-5-24 15,2-6 0-15,-1-2-20 16,-4 3 16-16,-2 0 12 15,-10 5 13-15,-3 10 3 16,-3 6 3-16,-5 10 10 16,-1 4 9-16,-3 0-22 15,-2 10 0-15,0 16 17 16,0 6-13-16,0 4 21 16,0-2-4-16,0-1-9 15,0-8 6-15,0-2-18 16,0-12 1-16,0-4 11 15,0-7-1-15,16 0-11 16,4-8 6-16,12-18 14 0,1-9-37 16,2 0 17-16,3-6-48 15,2 4 38-15,-2 6-39 16,-2 7 49-16,-5 9-2 16,-8 10 4-16,-10 5-9 15,-5 0 7-15,-8 20 0 16,0 9 33-16,0 0-28 15,-11 3 8-15,-7-1 0 16,-1-7 0-16,-6-7 4 16,3-4-17-16,2-8 4 15,2-5 25-15,5 0-23 16,3 0 22-16,4-1-16 0,4-10 3 16,0-3 3-16,2 0-18 15,0 4 0-15,0 1 7 16,2 5 5-16,0 1-12 15,0 3 0-15,2 0 12 16,3 3-14-16,2 10 2 16,2 6 0-16,3-1 12 15,1-3-4-15,3-1-8 16,9-2 0-16,7-8 14 16,5-4-11-16,3 0-3 15,-1-7 0-15,-5-14-8 16,-3-2 8-16,-2-5 0 15,-2-2 0-15,-4-3-4 0,-6 4-7 16,2-2 11-16,-5 4 0 16,-5 2-5-16,-3 6 13 15,-3 2-8-15,-5 8 0 16,0 8 10-16,0-1-26 16,0 2 16-16,0 0-12 15,0 0-1-15,0 0-34 16,0 0 38-16,-5 2 4 15,-8 11 10-15,-5 1-9 16,5 3 4-16,-1 5 0 16,3 8 0-16,9 5 16 15,2 2-16-15,0 0 11 0,2-5 3 16,21-6-7 0,8-10-7-16,3-6 0 0,1-10 9 15,3 0 3-15,2-12-17 16,0-23 5-16,-6-6-75 15,-10-6 1-15,-15-1-103 16,-9-2-282-16</inkml:trace>
  <inkml:trace contextRef="#ctx0" brushRef="#br0" timeOffset="192222.27">18515 8779 29 0,'0'0'0'16</inkml:trace>
  <inkml:trace contextRef="#ctx0" brushRef="#br0" timeOffset="193262.31">18223 8831 13 0,'0'0'117'0,"0"0"-42"16,0 0 37 0,0 0 23-16,0 0-26 0,0 0 10 15,2-66-60-15,-2 66-15 16,0 0-8-16,0 0-36 16,-15 10 0-16,-6 17-4 15,-4 8 9-15,6 2-2 16,3 7-3-16,10-7 0 15,3 0-7-15,3-7 18 16,0-11-11-16,11-7 0 16,5-9 8-16,7-3-16 15,1-18 8-15,5-25 0 16,-3-8-11-16,1-12-25 0,-8-3 25 16,-9 2 7-16,-3 9 4 15,-7 13 11 1,0 12-9-16,0 12 19 0,0 13 47 15,-2 5-62-15,-13 0 3 16,-6 27-9-16,-1 13 6 16,9 7-1-16,6-1-5 15,7-2 0-15,9-9 2 16,20-3 6-16,11-13-8 16,-3-13 0-16,4-6 9 15,-5 0-1-15,-5-20-8 16,-2-10 0-16,-9-10-1 15,0-6 10-15,-4-5-9 0,-1-7 0 16,-1 0 7-16,-4 2-4 16,1 3-3-16,1 8 0 15,-3 9 53-15,-1 14-39 16,0 12 23-16,-6 6-18 16,0 4-8-16,0 4-22 15,-2 26 9-15,0 18 2 16,0 18-6-16,-2 10 20 15,-16 8-14-15,-3 7 0 16,0 2 13-16,-2-2 1 16,3 4-14-16,3-3 0 0,3 0 14 15,3-3 5-15,7-2-19 16,4-4 2-16,0-8 12 16,0-17-5-16,6-12-9 15,5-20 0-15,3-13 4 16,6-13 20-16,2-6-22 15,7-27 27-15,2-11-19 16,-2-2 5-16,-2-7-15 16,-11-1 0-16,-12-3-16 15,-4-1 11-15,-6-5-5 16,-21 2-2-16,-2 5-24 16,-2 11 22-16,4 13 7 15,4 15 7-15,10 10-26 16,6 5 27-16,7 2-7 15,0 0 6-15,16 0-50 0,24-5 42 16,16-3 1 0,6-6-28-16,3 0-9 0,-12-5-194 15,-11-4-211-15</inkml:trace>
  <inkml:trace contextRef="#ctx0" brushRef="#br0" timeOffset="194035.22">19676 9060 81 0,'0'0'116'0,"0"0"-74"15,0 0 12-15,0 0 35 16,0 0-13-16,0 0 4 16,105-107 16-16,-92 86-73 15,3-5 4-15,-3-6-4 16,3-3-22-16,0-7 27 15,0-2-28-15,-1-4 0 16,3-3-7-16,-1 3 12 16,6-1-10-16,-3 3-2 0,-3 9-9 15,-1 4 5 1,-9 12 11-16,-3 7 0 0,-4 6 25 16,0 5-22-16,0 3 33 15,0 0-31-15,0 0 15 16,-4 0-29-16,-14 17 9 15,-2 4 0-15,-2 6-4 16,4 1 12-16,-2 6-8 16,-2 8 0-16,1 9 1 15,4 7 28-15,-1 5-26 16,7 0 11-16,2-2 33 16,4-2-44-16,5-13 16 15,0-8-4-15,10-9-8 16,11-18 22-16,8-11-24 15,10 0 9-15,3-16 35 0,0-16-35 16,-4-8-14-16,-4-4 0 16,-5-2 8-16,-6 2-27 15,-4 5-19-15,-1 10-74 16,-5 2-63-16,3 8-251 16</inkml:trace>
  <inkml:trace contextRef="#ctx0" brushRef="#br0" timeOffset="195316.68">20343 8781 73 0,'0'0'162'0,"0"0"-64"0,0 0-1 16,0 0-91-16,0 0 7 15,0 0-23-15,0 0 16 16,0 0-6-16,0 0 21 15,0 0-18-15,0 0 37 16,0 0-1-16,0 0-35 16,0 0 25-16,0 0-25 15,0 0 13-15,-3 0 40 16,-3-2-53-16,-3-7 11 16,0-5-15-16,-2-2 6 15,2 2-4-15,-2 3-2 16,2 4 0-16,5 4-2 0,-3 3 11 15,2 0-11 1,-4 0 2-16,-4 16 0 0,2 7-10 16,-5 6 11-1,3 5-1-15,-3-1 4 0,2 4 12 16,4-1-15-16,1-2 4 16,3-3 7-16,6-6-1 15,0-6-11-15,0-9 0 16,0-8-2-16,10-2 17 15,15-7-15-15,6-21 0 16,5-10 7-16,-3-4-18 16,-2-3 11-16,0 2 0 0,-8 5-3 15,0 3 2 1,-8 10 1-16,-1 7 0 0,-6 8 3 16,-1 10-19-16,-7 0 14 15,0 12-3-15,0 15-10 16,-5 8 30-16,-11 1-3 15,1 0 7-15,3-1-14 16,6-3 39-16,4-6-41 16,2-6-3-16,0-6 0 15,6-9 8-15,10-5-8 16,7 0 0-16,1-12-29 16,5-15 23-16,2-2-72 15,0-5-14-15,0-2 8 16,-2 5-2-16,-4 2 60 15,-2 7 16-15,-3 6 10 0,-5 5 12 16,-3 6 2-16,-6 5 25 16,-1 0-5-16,-1 2-24 15,-4 18 79-15,0 4-9 16,2 4-32-16,-2 0 29 16,2 2-68-16,2-4 11 15,-1-4 3-15,4-3-10 16,-3-8-13-16,3-3 0 15,-1-6 6-15,4-2 5 16,1 0-11-16,6-14 0 16,3-14 0-16,3-7-30 15,-6 0 16-15,1 1 5 0,-5 2 9 16,6 3 0 0,-1 7 6-16,1 5-6 0,2 8 17 15,-1 8-9-15,-5 1-2 16,1 0-6-16,-3 12 5 15,-4 7 26-15,-2 6-26 16,2-3 20-16,0-1 2 16,2-1-15-16,0-9-2 15,2-5-10-15,1-4 9 16,-1-2 15-16,3 0-19 16,-1-18-5-16,-1-8 0 15,-3-5-29-15,-3-8 18 16,0-4-17-16,-8-2 6 0,0-2 5 15,0 6 24 1,0 4-7-16,-12 9 30 0,6 10-29 16,1 11 46-16,-1 7-31 15,-2 0-3-15,-2 9-18 16,-1 11 5-16,3 2 0 16,6-6-3-16,2-2 9 15,0-3-8-15,0-8 2 16,10 1 0-16,5-4-2 15,1 0 2-15,1 0 0 16,-1 0-6-16,-1-7-31 16,4-2 18-16,-4-1-4 15,-1 4 9-15,-8 0-4 16,-2 3 15-16,-4 3 3 0,0 0-1 16,0 0-72-16,0 9-34 15,-2 11 31-15,-8-2-185 16</inkml:trace>
  <inkml:trace contextRef="#ctx0" brushRef="#br0" timeOffset="196578.47">22184 8504 5 0,'0'0'150'15,"0"0"2"-15,0 0-58 16,0 0 7-16,0 0 20 0,0 0-82 15,-12-116 29 1,12 111-24-16,0 4-10 0,0 1 25 16,0 0-59-16,0 1-2 15,-8 28-10-15,-13 7 24 16,0 15 13-16,1 0-25 16,9 3 7-16,11-1 6 15,0-14-6-15,0-9-7 16,17-9 0-16,3-17-2 15,5-4 1-15,0-12 1 16,4-27 0-16,-3-7-17 16,-4-7 11-16,-4-2 6 0,-9 1-3 15,-9 3 4 1,0 5-1-16,0 11 0 0,-13 11 1 16,-3 10 51-16,1 14-47 15,-3 0 5-15,0 24-10 16,-2 13 11-16,6 7-5 15,6 3-6-15,8-3 0 16,0-2 10-16,20-6 3 16,13-8-13-16,3-12 0 15,-1-11 18-15,1-5-17 16,-3-9-1-16,-2-19 0 16,-2-10-9-16,-4-4 14 15,-2-4-5-15,-10 0 0 16,-2-2 11-16,-2 2-18 15,-3 2 7-15,4 6 0 0,-1 7 22 16,-5 16-7-16,2 4 4 16,-6 9-1-16,3 2 1 15,-3 0-38-15,0 20 17 16,0 16 2-16,0 14 1 16,0 15 12-16,-18 9-13 15,-4 12 0-15,-3 10 16 16,-2 9-3-16,8 1-13 15,3 2 0-15,7-5-5 16,7-8 11-16,2-5-6 16,0-11 0-16,0-15 10 15,0-14-13-15,6-16 3 0,-1-17 0 16,1-11-1-16,8-6 20 16,5 0-19-16,11-27 38 15,3-10-27-15,3-7 2 16,-4-7-13-16,-9-1 0 15,-5-4-14-15,-11 0 14 16,-7-2-6-16,-2 0 6 16,-27 2 0-16,-7 7-9 15,1 9 9-15,8 13 0 16,11 13-2-16,7 7 6 16,9 7-4-16,0 0 0 15,5 0-94-15,19 0 20 16,7 0-104-16,1 0-437 15</inkml:trace>
  <inkml:trace contextRef="#ctx0" brushRef="#br0" timeOffset="199189.58">23350 8631 70 0,'4'-7'148'0,"0"3"-54"16,-1 1 10-16,0-1 2 15,-3 4 15-15,2-3-36 16,-2 3-28-16,0 0 38 16,0 0-27-16,0-2-16 15,0-2 29-15,4 1-77 16,0-8 22-16,5-3-23 16,3-4 5-16,1-6 10 15,1-6-18-15,1-4 0 16,3-6-4-16,-1-7 13 0,-1 4-9 15,-1-4 0-15,-1-3 4 16,-5-2-19-16,0 2 15 16,-2 4 0-16,-5 12-30 15,0 12 37-15,-2 6-7 16,3 8 0-16,-3 1 5 16,0 5-8-16,0-4 3 15,0 3 0-15,0 0-10 16,0 2 19-16,0 1-9 15,0 0 0-15,0 0-7 16,0 0-14-16,0 0 8 16,0 0 9-16,-12 20-25 15,-3 8 36-15,-4 12-7 0,4 12 0 16,1 10 6-16,4 8-10 16,1 7 4-16,7-1 0 15,0 3 3-15,-1-7 11 16,3-9-14-16,0-14 0 15,0-20 11-15,0-13-4 16,3-13-5-16,12-3-2 16,10-17 44-16,10-19-32 15,5-9-12-15,1-4 0 16,-4 1-2-16,-3 2-10 16,-5 4-16-16,-5 8 20 15,-9 8-17-15,2 9 27 0,-5 9-2 16,5 8 0-16,-5 0-3 15,5 0-18-15,-5 8 21 16,-1 15 0-16,1 1-5 16,-8 0 19-16,-4-2-14 15,0-4 0-15,0-1 13 16,0-8 4-16,0-1-17 16,0-4 0-16,0-2-2 15,0-2 17-15,0 0-15 16,0 0 8-16,0 0-1 15,0-6-1-15,0-14-6 16,0 0-21-16,0-1 11 0,0 0-20 16,0 3 30-16,0 4 0 15,0 2 5 1,0 5-7-16,0 0 2 0,0 2 0 16,0 4-10-16,-4 1 3 15,-10 0 2-15,-3 0-10 16,-6 10 12-16,1 14-17 15,-2 4 20-15,4 6 0 16,4 6-10-16,3 2 16 16,6 4-6-16,5-2 0 15,2-4 6-15,0-6-9 16,0-9 3-16,13-13 0 16,7-12-6-16,5 0 17 0,1-25-11 15,1-11 0 1,-3-3 0-16,-3-5-22 0,-4 1 15 15,-3 5 7-15,-3 6-16 16,-3 7 19-16,2 13-3 16,1 5 0-16,1 7-7 15,1 0-12-15,-3 22 19 16,4 9 0-16,-1 6 12 16,-1-1 1-16,1-4-13 15,-2-5 0-15,-2-9 8 16,4-10 1-16,3-8-3 15,2 0-6-15,6-12 3 16,-1-16 10-16,-2-7-14 16,0-1 1-16,-5-6-21 15,-1 0 8-15,-1-2-19 0,-5 4 32 16,-7 8-9-16,2 9 23 16,-4 14-14-16,0 6 30 15,0 3-26-15,0 4-1 16,0 23-3-16,-9 0 0 15,-2 4-1-15,6-4 9 16,3-4-8-16,2-5 0 16,0-6-7-16,0-6-6 15,0 0-22-15,7-6-7 16,9 0 11-16,2 0-47 16,-1-2 15-16,-3-8 29 15,-3 6 34-15,-7 4 2 0,1 0 5 16,-3 10-7-16,-2 15 85 15,2 7-23-15,3 3 24 16,2 0-19-16,3-6-47 16,4-7 24-16,1-8-39 15,4-7-2-15,0-7 11 16,8 0 4-16,0-19-16 16,4-7-2-16,0 1-72 15,0-4-40-15,-2-5-272 16</inkml:trace>
  <inkml:trace contextRef="#ctx0" brushRef="#br0" timeOffset="199915.44">24774 8372 167 0,'0'0'140'16,"0"0"-77"-16,0 0-12 15,0 0-50-15,0 0 6 16,0 0 22-16,-22 0-26 15,22 0 8-15,0 0 37 16,0 0 33-16,0-3 19 16,0-8-100-16,-7-7 3 15,1 0-9-15,-7-1-8 16,-1 2 12-16,1 1 2 16,-3 7 0-16,3 5 2 0,-5 4 0 15,-3 0-2 1,2 15 0-16,-4 9 12 0,5 8-12 15,1 1 0-15,3 6 6 16,7-3 5-16,7 0-11 16,0-4 0-16,0-4-6 15,0-8 7-15,5-12-7 16,15-8 4-16,7 0 2 16,4-22 2-16,0-10-2 15,-2-2 0-15,-4-2-2 16,-8 0-1-16,-3 1 3 15,-5 3 0-15,-3 9 3 16,-1 4 29-16,-3 11-21 16,1 4 29-16,-1 4-33 15,0 0-7-15,0 4-6 0,1 20 4 16,-3 11 4 0,0 6 50-16,0 12-44 0,0 8 10 15,0 11 3-15,0 6-15 16,0 8 12-16,0 4-15 15,0 0 3-15,2 0 32 16,0-6-36-16,-2-3 3 16,0-11 17-16,0-10-11 15,0-16 6-15,0-9-12 16,0-15 1-16,-2-11 29 16,-12-2-28-16,-3-7 36 15,-10 0 22-15,-4-9-63 0,-5-21 21 16,-2-12-23-16,0-8 9 15,4-6-2-15,8-10-7 16,10-4 0-16,16-5 0 16,0-3 3-16,23 1-13 15,19 10-5-15,10 7-88 16,6 13 7-16,-1 11-141 16,-1 4-257-16</inkml:trace>
  <inkml:trace contextRef="#ctx0" brushRef="#br0" timeOffset="200367.78">25004 8480 229 0,'0'0'192'16,"0"0"-65"-16,0 0-127 15,0 0 5-15,0 0-5 16,0 0 23-16,58-6 25 15,-34 6-44-15,-1 0-2 16,-3 0 24-16,-7-9-24 16,3-3 40-16,-3-8-19 15,1-3-22-15,1-4 18 16,3 0-16-16,-7-1-3 16,-2 1 0-16,-4 8 7 0,-5 4-9 15,0 8 2 1,0 7-12-16,-12 0 3 15,-10 0-10-15,-4 7 19 16,-3 14 0-16,0 1 5 0,0 4-5 16,6 3 13-16,5 6-1 15,7 1 38-15,11 4-34 16,0 0 11-16,11-4 9 16,20 1-30-16,8-11 25 15,3-10-17-15,0-15-9 16,3-1 24-16,1-17-27 15,-1-24-4-15,-5-5-8 16,-11-4-48-16,-9 2-46 16,-11 0-267-16</inkml:trace>
  <inkml:trace contextRef="#ctx0" brushRef="#br0" timeOffset="202324.64">26132 8168 131 0,'0'0'155'0,"0"0"-61"0,0 0 6 15,0 0-47-15,0 0 23 16,0 0 39-16,11-75-44 16,-11 71 13-16,0 4-33 15,4 0-46-15,0 1-10 16,4 24 1-16,-2 11 4 16,-1 7 12-16,-5 5-1 15,0-2-11-15,0-5 0 16,0-5 7-16,0-9-2 15,0-13-5-15,0-6 0 16,0-6 0-16,0-2 17 16,0 0-17-16,0-6 10 15,2-18 3-15,16-11-26 0,7-6-13 16,1-2-31-16,3 2 43 16,2 0-51-16,0 9 50 15,0 3 4-15,-4 9 10 16,-4 11-18-16,-5 4 19 15,-7 5 0-15,-3 0-15 16,-2 17 34-16,-4 12 2 16,-2 10 26-16,0 0-29 15,0-1 28-15,0-7-46 16,0-4 5-16,0-4 1 16,0-5 3-16,0-4-9 15,2-5 0-15,4-7 9 0,9-2-2 16,6 0-7-16,4-16 0 15,6-8-11-15,-2-5-15 16,0-3-4-16,0-3 6 16,-4 0-27-16,-6 3 38 15,-3 4-4-15,-5 7 17 16,-5 4 5-16,-1 9 7 16,-5 6 16-16,0 2-14 15,0 0-2-15,0 0-24 16,0 0 6-16,0 16 6 15,0 4 14-15,0 4 1 16,-7 2-15-16,5-1 1 16,0 7 8-16,2-5 2 0,0 4-11 15,0-4 0 1,0-3-3-16,4-4 11 0,8-6-8 16,1-5 0-16,3-9 5 15,1 0 10-15,4-2-15 16,-2-23 0-16,6-3-11 15,-5-6-4-15,3-2 9 16,-6-2-11-16,-3-2 17 16,1 4-12-16,-1 5 12 15,-1 8 0-15,-5 9 0 16,0 7 13-16,-8 7-13 16,0 0 0-16,0 0-9 15,0 11 9-15,0 15 0 16,0 8 1-16,-2 4 21 0,-6 6-10 15,4-1-12 1,4-3 1-16,0-5 12 0,0-3-8 16,0-11-5-16,6-7 0 15,2-8-6-15,1-6 12 16,1 0-6-16,9-16 0 16,5-14-3-16,3-6-17 15,-3-3 10-15,1 3-9 16,-3 0-2-16,-1 6 24 15,-4 8-3-15,-1 6 0 0,-5 6 2 16,-3 8-4 0,0 2 2-16,-2 0-1 15,-4 12-15-15,1 12 32 0,-3 5-8 16,0-3 8 0,0 4-12-16,0-4 22 0,0-4-26 15,0-4 0-15,0-7 0 16,0-4 10-16,0-5-10 15,0-2 0-15,2 0 5 16,4 0 7-16,6-9-12 16,1-10-13-16,5-3 1 15,1-5-31-15,4 0 16 16,0 3-7-16,-2-1 9 16,-3 9 8-16,-5 6 17 15,-3 8 0-15,-4 2-14 0,-1 0 14 16,-1 10 0-16,-2 10 24 15,-2 4 0-15,0 3 42 16,0-1-52-16,0-5-2 16,0-2 10-16,0-8-12 15,2-2-10-15,2-5 0 16,-2-4 6-16,0 0 10 16,2 0-16-16,9-23 0 15,3-7-4-15,4-7-60 16,2-4 1-16,3 1-24 15,2-2-36-15,0 10 87 16,-3 9 3-16,-4 10 33 16,-4 12 28-16,-5 1 6 0,-5 1 11 15,4 23 20 1,-4 6-23-16,1 8 33 0,-1 4-73 16,-2 1 0-16,4-6-2 15,-2-6-122-15,5-12-114 16,3-16-196-16</inkml:trace>
  <inkml:trace contextRef="#ctx0" brushRef="#br0" timeOffset="203770.3">27895 7808 315 0,'0'0'223'0,"0"0"-30"15,0 0-97-15,0 0-31 16,0 0-65-16,0 0 4 16,0 0-4-16,-8 8 0 15,5 20 6-15,0 5 12 16,1 6-14-16,0 3-4 16,0 6 0-16,2-3 12 15,0 3-12-15,-2-4 0 16,0-5 5-16,-3-13-1 15,3-5-4-15,2-10 0 16,0-9-4-16,0-2 25 16,2 0-21-16,19-16 0 15,10-9 10-15,2-5-27 0,-2 2 4 16,-4 7-15 0,-5 3 28-16,-6 11-23 0,-8 3 18 15,-1 4 5-15,-4 0-9 16,-3 6-15-16,0 17 23 15,-7 2 1-15,-13 3-14 16,-5 0 22-16,1-2-8 16,-1-3 0-16,2-10 5 15,8-6 2-15,5-7-2 16,0 0-5-16,8-9 53 16,2-16-51-16,0-8 21 15,0 1-4-15,0 4-12 0,4 7 40 16,4 10-38-1,-4 8 23-15,-4 3-9 0,0 0-16 16,2 0-14-16,0 3 6 16,0 15 1-16,3 7 4 15,-1-2-4-15,2-1 0 16,6 3-3-16,-1-2 9 16,7-2-6-16,2-3 0 15,7-6 5-15,-1-6 0 16,10-6-2-16,3 0-3 15,0-13 0-15,3-10-12 16,-1-5 10-16,-1-7-10 16,-5-1-6-16,-3-2 2 15,-3 2 10-15,-9 5 6 16,-7 4-11-16,-3 3 12 0,-8-1-1 16,0 9 0-16,-2 3 3 15,0 2-9-15,0 6 6 16,0-1 0-16,0 2-1 15,-4 0 0-15,-4 0 1 16,2 2 0-16,1 2 3 16,1 0-10-16,-2 0 7 15,-2 2 0-15,-3 21-7 16,1 10 2-16,2 7 5 16,2 6 0-16,6 2 0 15,0-4 3-15,0-4-3 16,0-12 0-16,14-10 0 0,7-12 16 15,4-6-16 1,6 0 0-16,0-15 9 0,0-15-3 16,-2-3-3-16,-2-3-3 15,-2-4 0-15,-2 2 5 16,-11 2-5-16,-3 5 3 16,-7 8 7-16,-2 9 64 15,0 6-53-15,0 4 6 16,0 4-24-16,0 0 3 15,0 0-12-15,0 0-1 16,0 16 7-16,-2 2-5 16,-4 2 5-16,6 1-23 15,0 4-3-15,0 1-47 0,8 2 40 16,8 4-10-16,-1 2 11 16,-1 0 13-16,-3-2 20 15,3-6-1-15,-1-6 0 16,5-6 5-16,2-4-5 15,2-5 0-15,3-5 1 16,2 0 9-16,0-6-5 16,0-17-5-16,-4-5 7 15,4-4 8-15,-2-3-7 16,-3-4-8-16,5 3 8 16,-7 0-6-16,0 4 1 15,-4 6-3-15,-7 6 0 0,-5 8 10 16,-4 8-11-16,0 1 1 15,0 3 0-15,0 0-21 16,-2 0 9-16,-18 9 12 16,0 8-2-16,-5 3 3 15,5-3-8-15,9 4 7 16,11-1-1-16,0 6-21 16,13 3 24-16,16 1-2 15,7 1 0-15,0 1 14 16,-5-9-14-16,-9-2 5 15,-10-8-2-15,-12 0 17 16,0-3-3-16,-37 4-11 16,-13 2 4-16,-17 4-10 15,-7 5-39-15,1-6-163 16,3-3-313-16</inkml:trace>
  <inkml:trace contextRef="#ctx0" brushRef="#br0" timeOffset="205197.62">19252 8279 106 0,'0'0'174'0,"0"0"-45"15,0 0-9-15,0 0 9 0,0 0-66 16,0 0 27-16,5-72-58 15,-3 66-17-15,1 2 43 16,-1 2-55-16,0 2 23 16,-2 0-26-16,0 0 10 15,5 0-29-15,-3 13 8 16,0 19 2-16,-2 3-4 16,0 8-47-16,0-3-24 15,0-3-42-15,11-12-95 16,9-12 2-16</inkml:trace>
  <inkml:trace contextRef="#ctx0" brushRef="#br0" timeOffset="205437.36">19471 8296 87 0,'0'0'61'0,"0"0"-16"16,0 0 6-16,0 0-7 15,0 0 0-15,0 0 24 16,47-53 29-16,-47 53-21 16,0 0-48-16,0 0-26 15,0 6-2-15,0 22 0 16,-6 10 32-16,-6 7-24 16,7 1-16-16,5 1-14 15,0-6-144-15,17-15-106 16</inkml:trace>
  <inkml:trace contextRef="#ctx0" brushRef="#br0" timeOffset="206383.66">29558 7657 67 0,'0'0'70'16,"0"0"24"-16,0 0-2 16,0 0-5-16,0 0 23 15,0 0-8-15,0-39-20 16,0 39-55-16,0 0-15 15,0 15-24-15,-9 18 6 16,-6 9 6-16,-4 4-27 16,0-4-106-16,5-5-10 0,5-10-107 15</inkml:trace>
  <inkml:trace contextRef="#ctx0" brushRef="#br0" timeOffset="206607.88">29768 7622 176 0,'0'0'195'0,"0"0"-20"16,0 0-71-16,0 0-15 15,0 0 0-15,0 0-82 0,4-25-7 16,-4 59 0-16,-20 13-14 15,-9 17 9-15,-4 10-52 16,1-4-214-16</inkml:trace>
  <inkml:trace contextRef="#ctx0" brushRef="#br0" timeOffset="-212716.55">17931 10760 307 0,'0'0'0'16,"0"0"-159"-16</inkml:trace>
  <inkml:trace contextRef="#ctx0" brushRef="#br0" timeOffset="197799.63">1769 12796 12 0,'0'-3'25'15,"0"3"16"-15,0 0-41 0,0 0-3 16,0 0 1-16,0 0-40 16,4 0 11-16</inkml:trace>
  <inkml:trace contextRef="#ctx0" brushRef="#br0" timeOffset="199258.83">2166 12649 63 0,'0'0'53'0,"0"0"-3"16,0 0 39-16,0 0-38 16,0 0-1-16,0 0-6 15,0-4-15-15,0 4 21 16,0 0-50-16,0 0-7 15,0 0 4-15,0 0-20 16,0 0 23-16,0 0 0 16,0 0 4-16,0 0 5 0,0 0-8 15,0 0 11 1,0 0 71-16,0 0-35 0,5-14-22 16,2-4-26-16,-1 1 1 15,-4 0 18-15,-2 2-19 16,0 3 0-16,0 7-11 15,-15 5-5-15,-17 0-6 16,-10 5 20-16,-7 24 4 16,-2 3-10-16,4 4 8 15,11-5 0-15,7-2-5 16,12-3 7-16,5-6-2 16,10-2 0-16,2-4-18 15,2-4 3-15,34-2 15 16,17 1 24-16,12 2 27 15,5 3-39-15,-8 6-4 0,-13 7-8 16,-20 5 0-16,-13 1-1 16,-16 10-22-16,0 1 23 15,-19-2-5-15,-20 0 12 16,-11-8-7-16,-6-10 13 16,4-8-10-16,2-12 7 15,7-4-6-15,8 0-4 16,8-18 45-16,5 0-42 15,8-1 11-15,8 4-13 16,4 7 8-16,2 2-18 16,0 6-67-16,0 0-192 15,13 8-35-15</inkml:trace>
  <inkml:trace contextRef="#ctx0" brushRef="#br0" timeOffset="200902.56">2508 12909 43 0,'0'0'89'0,"0"0"-59"16,0 0 49-16,0 0-58 15,0 0 43-15,0 0-15 16,6-88-9-16,-6 81 4 15,0 2 3-15,0 1 15 16,0 4-40-16,0 0-13 16,-2 0-18-16,-14 0 5 0,-1 11 4 15,-4 10 0-15,1 4 3 16,0 3-9-16,4 5 6 16,3 3 0-16,9 2-8 15,4-3 8-15,0-5 0 16,0-8 19-16,15-5-8 15,6-8-20-15,10-5 11 16,9-4-2-16,5 0 45 16,-1-16-45-16,0-18-14 15,-8-8-28-15,-7-6-90 16,-13-4 71-16,-14-1-23 16,-2 5 55-16,0 6 29 15,-18 12 2-15,-4 7 40 0,-1 12 15 16,-1 8-13-16,-3 3-34 15,-4 0-10-15,-1 17-7 16,1 13 2-16,2 7 0 16,5 9 5-16,2 3 0 15,6 6 1-15,7 1 14 16,3-3 3-16,4 0-9 16,2-9-4-16,0-7 2 15,0-14-10-15,0-10 3 16,0-9-2-16,8-4-11 15,8 0 26-15,8-19 17 16,9-17-30-16,4-8-58 0,-2-8-15 16,-1-2-45-1,-5 1 38-15,-5 9 58 0,-2 7 12 16,1 9 10-16,-3 8 53 16,-5 6-9-16,-5 7 63 15,-8 7-65-15,0 0-31 16,0 16-22-16,-2 16 3 15,0 11 8-15,0 1 47 16,0 4-35-16,0-4 27 16,0-3-12-16,-6-8-22 15,3-5 21-15,3-6-25 16,-3-8 4-16,3-7-5 16,0-7 13-16,0 0-10 15,0-11 16-15,8-23-19 16,13-10-85-16,6-12-8 0,4 2 66 15,1-1 16 1,-1 9 22-16,-2 11-10 0,-5 7 62 16,-3 7-9-16,-12 11 14 15,-3 10-33-15,-4 0-35 16,-2 8-2-16,0 20-20 16,0 11 22-16,0 5 2 15,0 0 3-15,-4 2 32 16,0-6-36-16,1-6-1 15,3-8 2-15,0-12 12 16,0-10-14-16,0-4 2 16,0 0 4-16,0-4 25 0,13-24-31 15,3-8 0 1,3-6-24-16,0-3-14 0,4 6-4 16,1-2 13-16,1 8 29 15,2 5 14-15,-6 5 19 16,0 12 17-16,-8 4 5 15,-6 5-51-15,0 2 15 16,-5 0-19-16,0 10-12 16,0 14 2-16,0 6 16 15,-2 9-6-15,0-2 30 16,0 4-29-16,0-3 15 16,5-6-15-16,-1-6 7 15,3-10 6-15,0-7-14 16,-1-6 0-16,5-3 7 15,1 0 2-15,7-5 29 0,6-22-34 16,4-4 4 0,2-10 6-16,3 1-14 0,-1 0-9 15,1 4-4-15,-6 3 1 16,-5 5 10-16,-5 6 2 16,-5 3 0-16,-3 4-6 15,-4 1 6-15,-2 2 0 16,-4 4 0-16,0 1-20 15,0 2 15-15,0 3-15 16,0 2-5-16,0 0 11 16,-8 0-22-16,-8 0 36 15,-5 0-6-15,4 12-1 0,-3 8 6 16,2 8 1-16,2 10-6 16,8 7-2-16,6 5 16 15,2-2 11-15,2-4 23 16,22-7-28-16,8-11 30 15,1-6-12-15,2-13 10 16,-1-5 17-16,-1-2-54 16,3 0 4-16,-3-26-9 15,3-6-23-15,-4-6-95 16,-11-6-211-16</inkml:trace>
  <inkml:trace contextRef="#ctx0" brushRef="#br0" timeOffset="202642.24">4389 12631 36 0,'0'0'90'15,"0"0"1"-15,0 0-13 16,0 0 39-16,0 0-44 16,0 0-13-16,0 0 1 15,0-47-61-15,0 47 0 0,0 0-7 16,0 0-6-16,2 12 5 16,0 7 8-16,1 3 0 15,-1 6 18-15,-2 4-12 16,0 0 7-16,0 4-2 15,0 3-2-15,0-1-2 16,0-1-7-16,0-3 0 16,0-1 2-16,0-8 2 15,0-12-4-15,2-7 0 16,13-6-3-16,12-10 3 16,12-20 28-16,2-8-27 15,-3 0 16-15,-9 1-10 0,-4 7-7 16,-7 2 0-1,-5 0-12-15,-2 3 5 0,-4-1-14 16,0 6 21-16,-1-1 1 16,-1 4 5-16,-3 4-6 15,0 5 11-15,0 2-8 16,0 4 35-16,-2 2-38 16,0 0-3-16,3 0-11 15,-3 0-8-15,2 0 22 16,1 9 0-16,-1 6-1 15,-2 2-9-15,0 4 6 16,0 4 4-16,0 4-4 0,0 5 12 16,0 2-8-1,0 0 0-15,0 1 5 0,0-4 3 16,0-2-8-16,0-11 0 16,0-5-4-16,0-12 4 15,2-3-2-15,9 0 2 16,9 0 14-16,5-18 27 15,4-11-41-15,0-2 0 16,2-6-7-16,2-3-7 16,1 0-24-16,-1 0-15 15,-6 1-18-15,-5 4 62 16,-6 4-2-16,-8 7 11 16,-8 10 39-16,0 5-12 15,0 5 9-15,0 4-19 16,-8 0-12-16,-8 0-3 15,-2 1-2-15,5 16 0 16,2 1-6-16,6 5-3 0,5 8 6 16,0 5-8-16,11 1 11 15,12-4 4-15,3-5 2 16,-5-5-2-16,-10-11 16 16,-9-7-12-16,-2-1-8 15,0-1 4-15,-25 1 31 16,-6 2 41-16,-5-1-70 15,3 2 0-15,8-4-6 16,8-3 9-16,7 0-11 16,4 0 2-16,6 0-69 0,0-7-54 15,14-15-360-15</inkml:trace>
  <inkml:trace contextRef="#ctx0" brushRef="#br0" timeOffset="203100.21">5175 12770 242 0,'0'0'139'16,"0"0"-27"-16,0 0-104 16,0 0-8-16,0 0-38 15,0 0 24-15,25-7 14 0,-5 7 22 16,3 0 15-1,0 0 51-15,2-4-38 0,0-8 3 16,2-6-43-16,0-2-2 16,-5-2 13-16,-2-2-21 15,-4 2 0-15,-6 2-2 16,-3 2 11-16,-2 4-13 16,-5 1 4-16,0 3-4 15,0 5-10-15,0 1 12 16,0 4-8-16,-9 0 7 15,-9 0-14-15,-8 0 14 16,-6 18 2-16,1 3 2 0,-4 8-3 16,6 5 2-1,2 7 0-15,13 0 1 0,10 2 4 16,4 1 19-16,13-8 9 16,27-12-17-16,10-8 60 15,7-12-17-15,-1-4-39 16,0 0-14-16,-7-8-6 15,-9-14-59-15,-11-10-199 16</inkml:trace>
  <inkml:trace contextRef="#ctx0" brushRef="#br0" timeOffset="204705.01">6685 12471 93 0,'0'0'123'0,"0"0"-26"15,0 0 11-15,0 0-37 16,0 0 31-16,0 0-87 16,31-67 72-16,-27 63-47 15,-4 2-28-15,2 2 7 0,-2 0-19 16,3 0-6-1,2 16 2-15,-3 2 8 0,0 5-9 16,-2 1 5-16,2 0 0 16,-2-5 1-16,0 2 7 15,2-5-8-15,-2-9 0 16,0-2 7-16,0-5 6 16,0 0-11-16,2 0 16 15,-2 0 45-15,5-9-53 16,-3-10-10-16,2-3 0 15,1 0 4-15,-2-2-21 16,-1 2 17-16,0 1 0 0,0 3-15 16,0 4 19-16,-2 9-4 15,0 0 0-15,0 5-27 16,0 0 15-16,0 0-35 16,-14 5 47-16,-7 12-1 15,-2 5 5-15,-4 2-4 16,5 7 0-16,0 1 7 15,2 6-9-15,5 2 2 16,3 0 0-16,10-4-4 16,2-2 12-16,0-5-8 15,31-12 41-15,11-7-23 16,12-10 64-16,4 0-57 16,-5-4-25-16,1-14 12 15,-3-2-12-15,-2 0-73 16,-5-3-117-16,-3-6-308 0</inkml:trace>
  <inkml:trace contextRef="#ctx0" brushRef="#br0" timeOffset="206335.62">7363 12535 257 0,'0'0'178'15,"0"0"-91"-15,0 0-81 16,0 0-6-16,0 0-16 16,0 0 16-16,0 0 5 0,0 0 3 15,0 2 8 1,0-2-12-16,0 0 33 0,0 0 33 16,0 0-55-16,0 0 16 15,0 0 5-15,0 0-25 16,0-7 14-16,-3-2-25 15,-6-6 0-15,3-1-3 16,-3 1 10-16,2-2-7 16,-2 5 18-16,2 0-17 15,1 4 61-15,-2 3-58 16,4 2-3-16,-4 3-2 16,-3 0-3-16,-7 0 4 15,-3 6 0-15,2 14 1 16,-4 4-4-16,1 9 3 15,4 1 0-15,2 4-9 0,8-2 12 16,3-4-3-16,3-5 0 16,2-10 8-16,0-7-16 15,0-8 8-15,17-2 0 16,4 0 45-16,4-14-37 16,-1-12-2-16,2-6-6 15,1-6-19-15,2-4 15 16,0 1-16-16,0 1 20 15,-2 6-9-15,-2 10 18 16,-5 6-9-16,-5 6 4 0,-4 8 2 16,-4 4-5-1,-2 0-1-15,-1 16-4 0,-4 12-5 16,0 4 8-16,0 3 1 16,0 0 0-16,0 2 10 15,0-5-1-15,0-2-9 16,0-6 0-16,0-6 3 15,4-6 11-15,1-6-14 16,-3-6 2-16,4 0 8 16,10 0 19-16,9-9-17 15,8-17-9-15,3-7-3 16,-1-3 7-16,-6-4-7 16,0-3 0-16,-2 3 4 15,2 2-6-15,3 2 2 16,-1 4 0-16,0 6-2 0,-4 8 15 15,-9 11-13-15,-5 7 0 16,-7 0 7-16,-1 12-28 16,-5 20 21-16,0 5 0 15,0 5 3-15,0-1 7 16,0-1-10-16,-13-2 0 16,-8-4 7-16,-3-4-19 15,-8-7 12-15,7-8 0 16,0-10 0-16,4-5 17 15,6 0-17-15,6-5 0 16,2-13 11-16,7-5 1 16,0 0-11-16,0 0-1 0,2 6 13 15,7 5-2-15,-1 4 3 16,-2 3 19-16,-2 3-30 16,1 2 16-16,3 0-19 15,0 2 0-15,-2 19-3 16,3 2 10-16,-5 6-7 15,0 0 0-15,4 2 8 16,1-1-3-16,-1-1-5 16,6-8 0-16,1-1-1 15,6-10 15-15,3-6-14 16,5-4 0-16,2 0 8 16,5-14-1-16,2-8-7 15,-1-6-15-15,0-2 10 0,-6-4-40 16,-5 0 43-16,-6 2-6 15,1 0 8-15,-8 2-15 16,-2 2 15-16,-4 5 0 16,-3 5-7-16,-2 6 5 15,-2 4 0-15,0 4 2 16,0 2-8-16,0 0-12 16,0 2 18-16,-11 0 2 15,-2 0-7-15,-3 0 9 16,3 0-2-16,0 14 0 15,1 6 4-15,3 6-13 16,1 9 9-16,1 1 0 16,7 2-1-16,0-4 5 0,0-5-4 15,2-4 0-15,9-4 4 16,5-6-2-16,4-7-1 16,0-6-1-16,7-2 12 15,-2 0 4-15,0-18-16 16,8-12 0-16,-8-5-22 15,4-6 17-15,-2-3-34 16,-2-3 39-16,2 5-10 16,-2 4 13-16,-4 8-3 15,-5 8 15-15,-7 8 3 16,-7 10 59-16,-2 4-77 16,0 0 4-16,-19 8-13 15,-6 12 9-15,0 0 0 16,10 1 0-16,8-1 3 0,7 1-11 15,0 1 9-15,16 5-1 16,19 3 0-16,3 0 15 16,1-2-15-16,-8-5 0 15,-14-6 1-15,-8-10-6 16,-9 0 5-16,0-3-4 16,-29 0-5-16,-13 2-5 15,-10-2 10-15,-6 0-58 16,7-4-133-16,8 0-208 15</inkml:trace>
  <inkml:trace contextRef="#ctx0" brushRef="#br0" timeOffset="207224.38">9208 12418 44 0,'0'0'162'15,"0"0"-29"-15,0 0 54 16,0 0-79-16,0 0-56 16,0 0 25-16,0 0-56 15,183-92 16-15,-163 78-19 16,-4-2-12-16,-5-4 20 16,-5-4-26-16,1-4 0 15,0-2 7-15,0-4-3 16,-1-3-4-16,3 1 0 0,-2 0 7 15,0 4-7-15,-3 6 0 16,-2 4 0-16,-2 6-10 16,0 4 14-16,0 6-4 15,0 4 0-15,0 0 14 16,0 2-29-16,0 0 15 16,0 0 0-16,0 8-22 15,0 10 29-15,-2 11-7 16,-2 6 7-16,-3 11-7 15,-2 11 43-15,2 6-42 16,-4 10 1-16,0 7 35 16,-2 10-26-16,-1 4-9 0,3 5 17 15,-2 2-15-15,-1-6 16 16,3-11-20-16,0-13 0 16,4-18-1-16,5-27 7 15,2-13-12-15,0-13-8 16,9 0-27-16,15-25 36 15,5-12-177-15,-6-11-117 16</inkml:trace>
  <inkml:trace contextRef="#ctx0" brushRef="#br0" timeOffset="208168.18">9330 12573 260 0,'0'0'228'0,"0"0"-113"0,0 0-47 16,0 0-44-16,0 0-10 16,0 0 5-16,152-127-15 15,-111 107 16-15,-6-2-20 16,-4 3 0-16,-4-3-1 16,-2 3 7-16,-8 1-6 15,-5 2 0-15,-3 6 6 16,-3 3-2-16,-4 4-4 15,-2 3 0-15,0 0 11 16,0 0-11-16,0 0-22 0,0 0 21 16,-11 3 1-1,-2 12 25-15,0 3-18 0,4 4 11 16,2 4 35-16,2 6-44 16,5 3 7-16,0-4-8 15,0 1 3-15,0-6-2 16,12-8-9-16,-3-4 0 15,1-7-6-15,4-7 17 16,4 0-11-16,6-21 0 16,-1-11-31-16,2-5 24 15,-8-6-47-15,-5 2 39 16,-6-6 0-16,-6 1-2 16,0 2 17-16,0 4 0 15,-2 8 3-15,-8 12 5 16,6 9-4-16,2 7 7 0,-2 4 32 15,-3 0-43 1,-5 11 0-16,-3 14-1 0,2 9 8 16,6 1 14-16,7 2-21 15,0-2 4-15,2 1 21 16,18 0-11-16,7-6-14 16,0-5 0-16,2-12 13 15,-2-6-4-15,-3-7-9 16,5-3 0-16,-2-21 17 15,-1-8-9-15,-1-4-8 16,-4-4 0-16,-2-4 6 16,1-2-7-16,1 4 1 0,-4 4 0 15,-1 9 25-15,-7 11-17 16,-3 10 19-16,-6 5-5 16,0 3-7-16,0 0-30 15,-8 11-2-15,-13 13 17 16,0 1-2-16,5 1 4 15,9 0-4-15,7-3-22 16,0 2-36-16,9-4 47 16,11-2-43-16,-1-5 17 15,2-3 37-15,-3-4-31 16,-5 0 33-16,-4 0 0 16,-2 3 3-16,-3 0 0 15,1 4 4-15,-1-2-6 0,3 0 49 16,2 1-47-1,4-6 36-15,7 0-1 0,2-6-28 16,5-1 35-16,6 0-44 16,4-3 4-16,0-16-5 15,3-6 5-15,-2-4-11 16,-5 0-55-16,-8-2-112 16,-3-4-136-16</inkml:trace>
  <inkml:trace contextRef="#ctx0" brushRef="#br0" timeOffset="209498.75">11207 12390 43 0,'0'0'173'0,"0"0"-56"15,0 0-14-15,0 0-11 16,0 0-28-16,0 0 35 15,0 0-59-15,7-5-1 16,-4-4 7-16,-1-1-39 16,3-2 3-16,-3-5-10 15,2-8 2-15,0-1-10 16,3-4 8-16,2-2-4 16,4-3 2-16,0 1-24 15,3 1 26-15,3 0 0 0,-4 5 4 16,1 6 0-16,-1 6 6 15,-6 4-2-15,4 4 7 16,-4 4-8-16,0 2 5 16,2 2-8-16,-4 0 5 15,-3 4 4-15,-2 17-8 16,-2 8-5-16,0 7 0 16,-2 5 16-16,-11 3-16 15,-5-2 0-15,1-2 7 16,3-4-8-16,5-8 1 15,5-7 0-15,2-9 0 16,2-7 4-16,0-3-8 16,0-2 4-16,2 0 0 0,15 0 21 15,6-7-16-15,6-12-5 16,2-3 0-16,2-6 13 16,3-2-13-16,-3-1 0 15,-4-3 2-15,-4 2 0 16,-5 8-1-16,-9 3-1 15,1 7 0-15,-8 5 6 16,0 9-9-16,1 0 3 16,-3 0-14-16,-2 17-8 15,2 7 22-15,-2 2 0 16,0 4-3-16,0 2 13 16,0-1-10-16,0-5 0 15,0-1 3-15,0-3 2 16,0-5-5-16,2-6 0 0,0-5 0 15,5-6 4 1,5 0-4-16,1 0 0 0,7-14 0 16,0-8-11-16,4-6-44 15,-1-4-12-15,1 0 37 16,1-3 3-16,0 4 26 16,-1 0 1-16,0 6 0 15,1 4 24-15,-7 6-17 16,-5 6 22-16,-4 9 1 15,-2 0-22-15,0 0-8 16,-3 0 0-16,2 10 0 16,-6 8 11-16,0 7-6 0,3 1 4 15,-3 4 12-15,4 2-13 16,3 0 17-16,0-4-14 16,4-8-10-16,3-7 33 15,1-4-25-15,3-6-8 16,1-3 15-16,6 0 1 15,2-3-28-15,2-15 11 16,-4-6-107-16,-6-8-59 16,-3-9-277-16</inkml:trace>
  <inkml:trace contextRef="#ctx0" brushRef="#br0" timeOffset="209791.14">11946 11636 38 0,'0'0'360'0,"0"0"-169"16,0 0-100-16,0 0-45 15,0 0-38-15,0 0-8 16,-70 6 0-16,70 6 0 16,0-4-3-16,5-3 19 15,8-5-16-15,0 0 37 16,-1 0-33-16,-1-15 19 15,-7-7-23-15,-4 2 0 16,0 0-10-16,-6 8 10 0,-17 10-5 16,-4 2 2-1,-2 2-1-15,-2 26-8 0,7 8-4 16,8 4-118-16,16-1-145 16</inkml:trace>
  <inkml:trace contextRef="#ctx0" brushRef="#br0" timeOffset="211409.03">12398 12051 101 0,'0'0'166'0,"0"0"-48"16,0 0-24-16,0 0 3 15,0 0-47-15,0 0-19 16,7-55 11-16,-7 50-37 16,-12 3 9-16,-5 2-14 15,-8 0 0-15,-2 2-2 16,3 15 9-16,-1 6-7 16,8 1 0-16,7-1 7 15,8-1-23-15,2-3 13 0,5-2 3 16,24-3-3-1,7-1 6-15,6 1 12 0,5 5-15 16,-3-1 5-16,-8-2 2 16,-12-2-7-16,-13-2 0 15,-8-4-12-15,-3-2 7 16,0 0-5-16,-14-2 9 16,-8 0 2-16,2-4 40 15,0 0-40-15,2 0 5 16,5 0 37-16,4-11-29 15,7-4 35-15,2-1-14 16,0-2-23-16,0 3 47 16,0 6-50-16,0 0 3 15,0 5 39-15,0 3-42 0,0 1 11 16,0 0-20-16,0 0 6 16,0 0-25-16,0 1 13 15,2 12 6-15,5 1-11 16,4-2 17-16,2 0-6 15,5-3 0-15,4-6 6 16,-1-3-1-16,0 0-5 16,4 0 0-16,0-10-21 15,1-9 0-15,1-8 0 16,0-5-12-16,0-2 2 16,-5-1 20-16,-2-1 9 15,-2 2 2-15,-3 7-2 16,-1 2 10-16,-3 7-8 0,-4 8 4 15,-3 4 5-15,-2 4 3 16,0 2-12-16,-2 0 0 16,0 0-21-16,0 2 19 15,0 16 2-15,0 3 0 16,0 11 8-16,0-1 5 16,0 5-13-16,0 1 0 15,0-3-7-15,0-4 16 16,0-5-9-16,0-5 0 15,0-9 6-15,8-8-20 16,-2-3 14-16,3 0 0 16,5-3-5-16,1-20-24 0,5-2-32 15,0-5-29-15,-2-5 36 16,0 1 45-16,1 0 9 16,-2 0 0-16,0 6 21 15,1 4-15-15,-5 6 30 16,1 8 15-16,-5 3-23 15,-5 7 19-15,0 0-47 16,1 0 0-16,-2 14 5 16,-3 9 10-16,0 3 0 15,0 4 3-15,2 1-16 16,4-2 33-16,3 0-35 16,5-5 0-16,-3-5 1 15,-1-2 11-15,4-9-12 0,-3-4 0 16,3-4 8-16,5 0 14 15,4-11-22-15,2-12 0 16,-1-10-1-16,-4-4-36 16,-4-6 20-16,-1-6 13 15,3-4 4-15,0 3 4 16,-5 11 6-16,-4 12 12 16,-5 15 55-16,-4 10-61 15,-10 2 14-15,-28 4-30 16,-9 21 0-16,5 4-5 15,15 3 5-15,14-2-12 16,13-2-1-16,0-2-64 0,11-6 41 16,9-2 8-1,2-1-19-15,-4-4 41 0,-3-1-19 16,-1 2 25-16,-3-2-8 16,-3 3 7-16,0 0 1 15,-4 3 0-15,-4 3 2 16,2-2 18-16,0-1-5 15,5 0 14-15,7-5-3 16,5-5-11-16,6-6-4 16,6-2 10-16,-2 0-11 15,2-4-20-15,0-10-29 16,1-9-117-16,1-2-227 16</inkml:trace>
  <inkml:trace contextRef="#ctx0" brushRef="#br0" timeOffset="212504.58">13851 12089 14 0,'0'0'20'16,"0"0"26"-16,0 0 19 16,0 0-4-16,0 0 5 0,0 0-12 15,-2 8 30 1,2-8-34-16,0-10-24 0,0-6 3 16,0-1 24-16,0-2-15 15,0-3 16-15,0 5-27 16,-2-3-14-16,-7 6 4 15,1 2-9-15,-4 3 1 16,5 1 5-16,-1 5-9 16,-2 3 41-16,-1 0-42 15,-2 0 4-15,-3 0 6 16,1 20-3-16,-5 3 0 16,2 3 1-16,0 4-3 0,2 5 2 15,5-6-10-15,3 6-1 16,0-5 0-1,4-6 7-15,4-6-7 0,0-6 0 16,0-8 1-16,7-4 4 16,11 0-2-16,4 0-1 15,3-16-2 1,1-8-38-16,1-2-9 0,0-2 10 16,0-2 24-16,-5-1 1 15,1 5 12-15,-6 4 0 16,-3 8 10-16,-1 6-6 15,-9 8 36-15,-2 0-36 16,-2 2 14-16,0 20-22 16,0 6 8-16,0 0 7 15,-11 1 11-15,5-3-13 0,-1-2 2 16,2-2-6-16,3-3 3 16,2-4 7-16,0-5-12 15,4-5-3-15,15-5 14 16,3 0-1-16,-2 0-14 15,2-5 1-15,1-15-29 16,1-6 14-16,2-8-1 16,3-2 16-16,2-3-6 15,-4 5 8-15,-4 4-2 16,-5 9 4-16,-7 9-1 16,-5 5 49-16,-3 5-22 15,-3 2-7-15,0 0-23 16,0 12-4-16,0 14 4 0,-7 4 0 15,1 2 8 1,1-4 0-16,5-3-5 0,0-5-3 16,0-5 0-16,0 0 7 15,0-5-7-15,0-5 0 16,0-1 0-16,0-1-5 16,0-3 5-16,0 0 0 15,9-7-10-15,18-16 6 16,6-10-1-16,0-1-12 15,1-2 12-15,-7 4-14 16,-3 6 22-16,-5 4-3 16,-9 8 3-16,-5 8 9 0,-3 2 14 15,0 4-26 1,0 0 17-16,2 8-13 0,2 17-2 16,-4 9 18-16,2 2 19 15,3 1-38-15,3-3 29 16,2-4-30-16,-1-4 0 15,2-10-12-15,3-5 9 16,4-11-62-16,7 0-12 16,7-13-158-16,1-23-410 15</inkml:trace>
  <inkml:trace contextRef="#ctx0" brushRef="#br0" timeOffset="213284.67">14841 11897 233 0,'0'0'190'0,"0"0"-18"16,0 0-166-16,0 0 16 16,0 0-3-16,0 0 28 15,-8 56-15-15,0-40 21 16,6-2-49-16,-2-1 22 16,-1-1-26-16,1-1 17 15,0 1-17-15,2-2 0 16,0-4-8-16,2-6 0 15,0 0 0-15,2-10 8 16,15-16 0-16,1 0-9 0,-7 0 1 16,-7 6 8-1,-4 2 0-15,0 4-13 0,0 2 17 16,0 4-4-16,-2 2 7 16,0 2 0-16,0-1 26 15,-3 5-6-15,-3 0-12 16,-2 0 2-16,-5 0-5 15,-1 9-12-15,1 5 10 16,1 6-6-16,3 2 31 16,7 5-35-16,0 0 2 15,4 4 17-15,0-5-13 16,0 4-6-16,0-7 0 16,10-2 5-16,9-5 6 15,5-7-11-15,8-5 0 16,3-4 24-16,3 0-12 15,1-4-12-15,0-14 0 0,-3-3 9 16,-7-4-2-16,-8 3-7 16,2 0 0-16,-1 2-7 15,3 0 12-15,-1 0-5 16,-2-2 0-16,1 0-7 16,-5-2-5-16,-5 2 12 15,-4 0 0-15,-7 2-11 16,-2 2 16-16,0 1-5 15,0 7 0-15,0 2 8 16,0 3-11-16,-5 5 3 16,-5 0 0-16,-6 0-19 0,-4 0 22 15,-4 16-3-15,-6 8 0 16,4 7 5-16,3 4-8 16,6 7 3-16,5 0 0 15,10 1 14-15,2-4 1 16,0-4-4-16,0-9 15 15,27-12-19-15,8-9 63 16,10-5-38-16,-1 0-27 16,-1-3 10-16,-5-13-12 15,-5-5-6-15,-4 3-65 16,0-8-128-16,-2-6-305 16</inkml:trace>
  <inkml:trace contextRef="#ctx0" brushRef="#br0" timeOffset="-214255.98">16417 11793 1 0,'0'0'99'15,"0"0"-60"-15,0 0-19 0,0 0 5 16,0 0 58-16,0 0-29 16,25 36-3-16,-25-26 23 15,2 4-51-15,-2 0 43 16,0 2-19-16,0-1-30 15,0 0 14-15,0-3-8 16,0-7-20-16,0 2 14 16,0-5-14-16,0-2-3 15,0 0 24-15,0 0-20 16,0 0 61-16,0-14-59 0,0-7 7 16,0-6-13-1,0-1 0-15,0-4 0 0,-4 0-4 16,-1 0 7-16,0 5-3 15,3 8 0-15,0 2 5 16,2 9 15-16,-2 5-17 16,-5 3 2-16,-7 0-5 15,-1 1-16-15,-7 17 16 16,1 6 0-16,2 7 3 16,-1 3-3-16,5 8 0 15,-4 1 0-15,6 3-3 16,-1 0 8-16,8-7-5 15,2-7 0-15,4-6 3 16,0-9-16-16,0-8 13 16,15-7 0-16,9-2-4 0,8 0-6 15,5-18-12-15,2-7-61 16,-6-8-104-16,-2-1 108 16,-6-1 53-16,-8 4 26 15,-1 5 15-15,-3 4-4 16,1 8 53-16,-5 6 7 15,0 8-21-15,-1 0-3 16,-2 10-44-16,-4 20 17 16,0 5 25-16,-2 4-38 15,0-3 21-15,0-4-23 16,0-6 5-16,0-9 6 16,2-7-12-16,0-6-3 15,-2-3 11-15,2-1-1 0,0 0 16 16,7 0 6-16,5-17-24 15,3-8-18-15,4-3 8 16,1 0-51-16,-2 0 30 16,2 4-6-16,-4 4 28 15,-5 5 0-15,1 6 2 16,-5 9 20-16,-3 0-22 16,-1 0 0-16,-5 9 2 15,0 14 7-15,0 6 8 16,0-3 9-16,0 6-14 15,0-5 30-15,-9 2-39 16,0-6 13-16,0 2-14 16,2-9 14-16,3-4-16 15,4-5 0-15,0-7 0 0,0 0 21 16,7 0-19-16,17-14 12 16,5-7-14-16,-2-8-14 15,4-3-13-15,0-4-17 16,1 0-3-16,-3 0 34 15,-2 2 5-15,-5 6 8 16,-5 7-1-16,-8 8 10 16,-2 9-9-16,-2 4 0 15,-3 0 6-15,2 17-2 16,-2 6-3-16,1 5 20 16,-1 4 27-16,0 1-48 15,2 2 25-15,1-3-25 16,0-6 6-16,1-3-4 15,-1-10-2-15,5-3-9 0,4-6-45 16,7-4-98-16,8 0-176 16</inkml:trace>
  <inkml:trace contextRef="#ctx0" brushRef="#br0" timeOffset="-212730.67">17520 11950 54 0,'0'0'157'0,"0"0"19"16,0 0-65-16,0 0-44 0,0 0 10 15,0 0-61-15,0-7 8 16,0 5 0-16,0-2-15 16,-4-3 5-16,2 0-3 15,-2 2 8-15,2-4 25 16,-3 1-38-16,0-2-6 15,-2-2 0-15,-1-2 11 16,-3 0-13-16,-1-3 2 16,2 4 0-16,1-1 30 15,-3 1-15-15,3 4 20 16,3 4-1-16,-6 4-27 16,-1 1 3-16,-1 0-10 15,-3 15 0-15,-3 10-12 0,2 5 14 16,0 4-2-16,2 4 0 15,3-2 9-15,7 3-17 16,6-4 8-16,0-5 0 16,0-4-12-16,0-8 12 15,8-8-30-15,8-10 12 16,2 0-21-16,2-5 36 16,-3-20-65-16,2-3-20 15,-3-2 11-15,-1 0 3 16,-1 2 71-16,-1 2 3 15,5 1 11-15,1 4 31 16,0 7 1-16,-4 6-2 16,-1 8 55-16,-6 0-83 0,-1 0 25 15,2 14-13-15,-2 12-9 16,-1 2 31-16,-1 0-37 16,1-2-9-16,1-4 20 15,0-7-7-15,-3-6-14 16,3-5 0-16,-1-4 11 15,4 0 12-15,5-1-23 16,1-20 3-16,1-3 3 16,-1-8-6-16,2-7-17 15,0-6-2-15,0-3-18 16,-3-4 35-16,-1 0-10 0,-7-1 12 16,-5 1-3-1,-2 4 19-15,0 4-16 16,0 8 21-16,0 8-16 0,0 7 49 15,0 7-48 1,0 7-5-16,0 0 40 0,0 3-33 16,0 1 1-16,-2 3 0 15,2 0 0-15,0 0-6 16,-3 0-3-16,1 0 0 16,-5 7-21-16,0 12 25 15,-1 7-4-15,-1 3 0 16,2 8 4-16,2 5-6 15,1 3 2-15,4 2 0 16,0 6-11-16,0-1 17 16,0 0-6-16,0 0 0 0,0-4 6 15,0-4-4-15,2-3-2 16,7-8 0-16,3-5-5 16,-4-6 11-16,-1-7-6 15,0-6 0-15,-5-7-26 16,7-2 18-16,2 0-31 15,5-18 15-15,1-15 19 16,1-10-57-16,-3-3 21 16,1 4 12-16,-3 9 29 15,-1 6 6-15,-5 10-1 16,-1 12 11-16,-2 5 11 16,4 0-27-16,-2 2 0 15,3 18-2-15,-3 1 5 0,2 2 5 16,-2 0-8-16,1 2 0 15,4-3-3-15,0-2 9 16,2-4-6-16,6-6 0 16,0-8-12-16,6-2 11 15,4-2-61-15,0-22-26 16,0-6 33-16,-5-9-19 16,-9 0 74-16,-3-6 11 15,-7 4 23-15,-3 2 70 16,2 10-40-16,-2 7-27 15,3 7 50-15,-3 9-46 16,1 5 7-16,-1 1-47 16,2 0 14-16,5 1-23 15,0 21 8-15,4 6 0 0,-6 12 3 16,-1 8 9-16,-3 4-12 16,-3 9 0-16,0 5 10 15,0 5-1-15,0-1-9 16,-9-1 0-16,2 1-4 15,1-11 14-15,-1-2-10 16,-2-11 0-16,0-9 6 16,0-8-2-16,2-10-4 15,1-9 0-15,4-8 2 16,-1-2 17-16,-3 0-3 16,-6 0 40-16,-3-9-50 15,-3-17 22-15,5-9-28 16,1-6 0-16,12-14 2 0,0-6 5 15,10-10-10 1,21-1 3-16,4-5-42 0,5 6 6 16,3 4-87-16,-5 6-79 15,-5-2-214-15</inkml:trace>
  <inkml:trace contextRef="#ctx0" brushRef="#br0" timeOffset="-211321.68">18405 11893 118 0,'0'0'101'16,"0"0"-29"-1,0 0-65-15,0 0-6 0,0 0 29 16,0 0-28-16,63-120 33 15,-54 82 7-15,-4-4-3 16,1-7 35-16,1 1-58 16,-1 0-12-16,4 2 34 15,-4 4-11-15,1 4 22 16,-3 6 2-16,1 10-28 16,-5 5 42-16,0 12-27 15,0 1-18-15,0 4-2 16,0 0-18-16,0 0 0 15,0 1-2-15,-7 16 6 0,0 2-7 16,3 9 3-16,0 4 0 16,-3 9-4-16,0 8 8 15,0 0-4-15,1 6 0 16,-1-2 3-16,0 1-4 16,3 3 1-16,4-3 0 15,0-4-4-15,0-8-18 16,2-12 15-16,7-12-13 15,4-8-16-15,3-10 33 16,2 0-14-16,2-10 16 0,-3-16-14 16,1-6-72-1,3-3 24-15,-4-3-94 0,4-1-6 16,-1 3 84-16,-5 2 56 16,3 8 23-16,-3 8 58 15,-3 5-2-15,-3 8 20 16,-7 5 13-16,-2 0-68 15,0 5-14-15,0 15 49 16,-9 9 15-16,-7 7-7 16,5 2-45-16,7 0 13 15,4 2-12-15,0-8-19 16,0-4 26-16,11-7-22 16,9-9-5-16,0-11 11 0,7-1 1 15,-1 0-6 1,3-18-6-16,-2-6-12 0,-4-2 10 15,-4-6-63 1,-3-2 24-16,-1 0 21 0,-3-2-4 16,-1 5 21-16,0 10 2 15,3 5 1-15,-6 7 25 16,1 8-9-16,-4 1 24 16,0 0-12-16,-1 0-7 15,0 7-21-15,1 12 36 16,-3-1-29-16,0 2 29 15,0-4-35-15,1-2-1 16,1-3 1-16,1-6 9 16,-3-1-15-16,-2-4 5 0,2 0-14 15,-2 0-7-15,4 0 11 16,1-12-94-16,1-4 15 16,-1-4 34-16,-2 1 55 15,-3 2 14-15,0 2 0 16,0 5 49-16,0 8-15 15,0 0-9-15,0 2-7 16,0 0-32-16,0 0-3 16,0 9-1-16,-3 9 8 15,-6 5 28-15,0 4-27 16,1 5 14-16,3 6 25 16,3 0-40-16,2-1 16 15,0-3-12-15,7-7-4 0,10-8 21 16,3-12-17-16,5-5-5 15,-2-2 9-15,-2 0 3 16,4-18-11-16,2-7-4 16,6-4 6-16,2-3-6 15,1-4 0-15,-5 0 0 16,-4 0-5-16,-7 2-7 16,-3 4 12-16,-5 4 0 15,-1 5 3-15,-3 5 3 16,-2 7 2-16,-2 5-8 15,-4 4 26-15,0 0-26 16,0 0-8-16,-16 13 5 16,-5 14 3-16,-6 3-2 15,2 0 2-15,9-3 0 0,8 2-1 16,8-1-6-16,0 0 7 16,24-2 0-16,5-1 0 15,2-4 4-15,1-3-3 16,-8-4-1-16,-9-4 0 15,-7-4 9-15,-8-2-9 16,0-2 21-16,-3-2-14 16,-21 3 52-16,-7-3-58 15,0 0 3-15,2 0-4 16,0-5-7-16,2-7-46 16,-4-6-112-16,4-12-222 0</inkml:trace>
  <inkml:trace contextRef="#ctx0" brushRef="#br0" timeOffset="-211161.14">19014 11660 568 0,'0'0'211'0,"0"0"-170"15,0 0-41-15,0 0-94 16,0 0-26-16,0 0-219 15</inkml:trace>
  <inkml:trace contextRef="#ctx0" brushRef="#br0" timeOffset="-210980.23">18546 11488 506 0,'0'0'287'0,"0"0"-91"16,0 0-148-16,0 0 17 15,0 0-65-15,0 0 12 16,243-115-28-16,-199 135 15 16,-5 3-118-16,-15-9-142 15,0-12-343-15</inkml:trace>
  <inkml:trace contextRef="#ctx0" brushRef="#br0" timeOffset="-210119.96">20220 11414 1 0,'0'0'169'15,"0"0"22"-15,0 0-45 16,0 0 21-16,0 0-67 16,0 0-30-16,0-117 0 15,-6 117-70-15,-3 4 12 16,-5 25-35-16,-5 9 27 15,3 8-6-15,5 0 2 16,11-2 0-16,0-8-16 16,0-8 16-16,13-12-37 15,5-11 27-15,4-5-17 16,-4-7 22-16,-3-23-2 16,-8-5-68-16,-7-4 6 0,0-2-16 15,-7 9 50 1,-13 13 30-16,-6 9-16 0,-3 10 19 15,0 0 2-15,-3 25-29 16,8 13-1-16,6 8-103 16,7-2-48-16</inkml:trace>
  <inkml:trace contextRef="#ctx0" brushRef="#br0" timeOffset="-209718.54">20162 11785 184 0,'0'0'237'16,"0"0"-50"-16,0 0-49 16,0 0-58-16,0 0-44 15,0 0 7-15,16-37-41 16,-14 40-2-16,0 14 1 15,1 8 8-15,-1 1 16 16,0 2-25-16,2 2 0 16,6-2 7-16,5-3 2 15,3-11-9-15,2-3 0 16,4-11 8-16,3 0-21 16,0-18-3-16,-4-15-3 15,-10-4-2-15,-9-1 21 0,-4 0 0 16,0 5 15-1,-11 10-1-15,-7 10 48 0,-2 12-59 16,-4 1 11-16,-3 9-28 16,2 22 8-16,3 5 4 15,11 6-66-15,11-4-146 16,0-11-195-16</inkml:trace>
  <inkml:trace contextRef="#ctx0" brushRef="#br0" timeOffset="-209395.73">20494 11660 175 0,'0'0'222'16,"0"0"31"-16,0 0-115 16,0 0 10-16,0 0-113 15,0 0-12-15,137-91-10 16,-56 70-7-16,-6-4 7 16,-11 8 26-16,-12 5-25 0,-15 6-14 15,-3 6 0-15,-5 0-24 16,-7 0-35-16,-2 12-170 15,-4-2-214-15</inkml:trace>
  <inkml:trace contextRef="#ctx0" brushRef="#br0" timeOffset="-194064.95">2182 14865 56 0,'38'-36'110'0,"-38"36"32"15,0 0-72-15,0 0-21 16,0 0-9-16,0 0-13 16,2 0 6-16,-2 0 1 15,0 0 13-15,0-4 32 16,0 4-30-16,0-6 22 15,2-1 30-15,2 2-94 0,-2-4 13 16,2 1-20-16,-4-2 11 16,0 0-11-16,0-3 0 15,0 5-19-15,0-2 1 16,-12 8-52-16,-11 2 57 16,-8 0-17-16,-7 2 30 15,1 16 13-15,-1 5-9 16,9 4-4-16,4 0 0 15,9 4-16-15,10-8 13 16,4 2-2-16,2-1 5 16,0 1-1-16,20 1 6 15,11 1 5-15,3 5 12 16,-3-4-13-16,-9-2-4 16,-9-3-5-16,-11-6 0 15,-2-7-13-15,0 2-2 0,-8-5 8 16,-21 5 7-16,-9-7 9 15,-9 2 24-15,-2-6-33 16,4-1 10-16,8 0 45 16,5 0-47-16,8-8 5 15,5-2 10-15,4 3-18 16,5 0-10-16,4 7-50 16,6 0-56-16,0 0-37 15,2 0-276-15</inkml:trace>
  <inkml:trace contextRef="#ctx0" brushRef="#br0" timeOffset="-193587.22">2483 14807 13 0,'0'0'307'0,"0"0"-190"16,0 0 24-16,0 0-99 16,0 0 62-16,0 0-54 15,2-95 12-15,-2 83 11 0,0 3-62 16,0 2 36-16,0 5 1 15,0 0-19-15,0 2-1 16,0 0-28-16,0 0 0 16,0 0-2-16,0 0-14 15,0 0 10-15,0 0-6 16,0 16 9-16,0 14-15 16,-12 14 20-16,-5 11-2 15,-1-3 0-15,1 4 6 16,1-1-10-16,5-6 4 15,6-3 0-15,5-10-23 16,0-4 23-16,0-6-2 0,11-3 1 16,5-10-26-16,-1-5 16 15,-4 1-119-15,-3-9-153 16,-8 0-104-16</inkml:trace>
  <inkml:trace contextRef="#ctx0" brushRef="#br0" timeOffset="-192987.33">2238 15033 501 0,'0'0'245'0,"0"0"-95"16,0 0-86-16,0 0-57 16,0 0-5-16,0 0 11 15,247-66-5-15,-182 54 4 0,-9 2-12 16,-10-5-72-16,-10 3 22 15,-8 3-77-15,-7-3 4 16,-9 3-61-16,-8 8 86 16,-2 1 87-16,0 0 0 15,2 0-29-15,3 0 40 16,2 5 2-16,-2 7 63 16,2 2-2-16,-1 1 8 15,0 2 30-15,-4-5-54 16,-2-1-12-16,0 1 36 15,-2-9-59-15,0 2 12 0,0-5-21 16,0 0 5 0,0 0 23-16,0 0 1 0,0 0-2 15,0 0 17-15,0-8-47 16,0-6-38-16,-6 0 31 16,-4 2 7-16,4-3-9 15,-1 1 12-15,5 2-3 16,2 0 37-16,0 8-24 15,0 3 36-15,-2 1-20 16,0 0-28-16,-8 0-2 16,-3 10-45-16,-5 20 46 15,-9 5-2-15,3 0 11 16,2 2-9-16,4 0 0 0,9-3 0 16,5-2-17-16,4-6 17 15,0-3 0-15,0-9-15 16,0-10 12-16,0-4-49 15,0 0 43-15,15-9 0 16,10-16 9-16,1-8-139 16,6-7-79-16,1-2-67 15</inkml:trace>
  <inkml:trace contextRef="#ctx0" brushRef="#br0" timeOffset="-192524.7">2871 14916 95 0,'0'0'263'0,"0"0"-72"15,0 0-53-15,0 0-122 16,0 0 15-16,0 0-31 15,15 59 44-15,-15-19-10 16,0-1 13-16,0-6-44 0,0-5-2 16,0-10 35-16,0-6-30 15,2-12-1-15,5 0 16 16,5 0 48-16,5-12 51 16,5-14-120-16,5-6 4 15,0-3-13-15,0-6-3 16,-2-3-38-16,-4-2 15 15,-3 2 12-15,-9-9 18 16,-2 3-3-16,-5 5 8 16,-2 7 31-16,0 9-18 15,0 12 31-15,0 10-10 16,0 5-25-16,0 2 21 16,0 0-30-16,0 0 0 0,0 0-16 15,0 0 9-15,0 0 6 16,0 0-1-16,0 2 0 15,0 22-7-15,0 8 9 16,0 8 0-16,-7 8-8 16,3 1 11-16,4 1-3 15,0-1 0-15,0 2 3 16,0-5-4-16,0 0 1 16,0-6 0-16,0-9-3 15,4-8 3-15,-2-6-21 16,-2-7-41-16,0-10-63 15,0 0-74-15,3-12-143 0</inkml:trace>
  <inkml:trace contextRef="#ctx0" brushRef="#br0" timeOffset="-191880.39">2998 14982 651 0,'0'0'268'16,"0"0"-216"-16,0 0 0 15,0 0-25-15,0 0-27 16,0 0 33-16,173-20-17 16,-121 11-14-16,-5 1-2 15,-12-4-31-15,-8 6 26 16,-12-5-21-16,-5 6 26 16,-4 3 1-16,-3-3 9 15,-1 5-10-15,-2 0 0 0,0 0-4 16,0 0-10-16,0 0-3 15,0 0 7-15,0 19-6 16,0-1 18-16,0 3-2 16,0 2 1-16,0-5 3 15,0 4 20-15,0 0-24 16,2 0 0-16,4-2 13 16,4-4 0-16,-1-8-7 15,4-6 1-15,9-2 5 16,7 0 65-16,0-8-52 15,2-12-15-15,-2-6-6 16,-4-1 8-16,0 1-15 0,-4-9 3 16,-2 7 0-16,-9-2 5 15,2 3-5-15,-5 8 0 16,-5 5-4-16,0 5 10 16,-2 6-6-16,0 3 0 15,0 0-10-15,0 0 6 16,0 8-65-16,-18 10 69 15,-2 5-8-15,0 1 7 16,9-3 1-16,7-1 0 16,4-2 0-16,0 2-17 15,31 5 17-15,7-2 0 16,4-5 3-16,-9-1 14 16,-8-8-17-16,-11-3 0 15,-10-4 7-15,-4-2 8 16,0 0-15-16,-16 0-2 0,-26 0-19 15,-16-4-7-15,-11-12-64 16,1-8-176-16,8-10-376 16</inkml:trace>
  <inkml:trace contextRef="#ctx0" brushRef="#br0" timeOffset="-191580.58">3530 14562 778 0,'0'0'136'0,"0"0"-136"16,0 0-23-16,0 0 13 16,0 0-13-16,0 0 23 15,14 48 0-15,-10-42 14 16,-1-6-7-16,-1 0 59 16,2-6 41-16,3-12-28 15,0-8-76-15,-5 6-3 16,-2 3 0-16,0 10-3 15,0 5-1-15,-9 2-11 16,-15 2-14-16,-5 24 27 16,4 10-52-16,11 13 6 15,14 2-7-15,2 2-82 16,41-6-15-16,11-6-63 16,-1-15-175-16</inkml:trace>
  <inkml:trace contextRef="#ctx0" brushRef="#br0" timeOffset="-191258.2">3952 14708 115 0,'0'0'281'16,"0"0"-67"-16,0 0-79 16,0 0-3-16,0 0-31 15,0 0-7-15,11-124 3 16,-8 118-80-16,-1 6 32 15,0 0-32-15,-2 0-9 16,0 0-8-16,0 0 0 0,0 2-11 16,0 22 7-16,0 14-3 15,0 11 7-15,0 9 0 16,0 5 2-16,0 6-5 16,-4 0 3-16,1-4-6 15,-2-2-4-15,5-12-55 16,0-8 21-16,0-11-45 15,0-15-24-15,2-6-10 16,6-11-113-16,-6 0-97 16</inkml:trace>
  <inkml:trace contextRef="#ctx0" brushRef="#br0" timeOffset="-190164.61">3945 15003 268 0,'0'0'514'0,"0"0"-368"15,0 0-46-15,0 0-58 16,0 0-32-16,0 0-10 16,102-30 7-16,-71 26-7 15,-2-3 0-15,-2-2 2 16,0-3 4-16,2-2-3 16,0-4-3-16,-2 0 0 15,0-1-24-15,-8 2 15 16,0 1-19-16,-6 6 9 15,-4-3 5-15,-2 8 4 0,-5 5 10 16,0-4 0-16,-2 4-10 16,0 0 10-1,0 0-31-15,-2 8 18 0,-13 16-2 16,-6 2 17-16,3 0-2 16,3-2 0-16,5 0 1 15,6-1-4-15,0-3 3 16,2 1 0-16,-1-4 0 15,3 3 2-15,0-5-2 16,0-4 0-16,11-4 2 16,12-5-2-16,6-2 18 15,4 0-17-15,0-20-2 16,1-4-1-16,-1-4-26 16,2-4 19-16,-6-2-17 15,-4 1 23-15,-2 8 3 0,-5 1 0 16,-5 6 41-16,-4 10-40 15,-2-2 17-15,-2 6 2 16,-5 4-11-16,0 0-18 16,0 0 9-16,0 14 0 15,0 3 37-15,0 6-35 16,4-9 15-16,-2 2-15 16,0-6 11-16,0-6-4 15,0-2-9-15,-2-2 0 16,0 0 15-16,0 0-3 15,0 0-5-15,3 0-7 16,-1-16-33-16,3-8 4 0,-3 0-21 16,3-2 21-16,-1 1 17 15,-2 8 12-15,0 4 0 16,-2 4 27-16,0 9-27 16,0 0 19-16,0 0-19 15,0 0-13-15,-11 19-9 16,-9 8 27-16,-3 3-5 15,4 2 0-15,3 0 10 16,5 0 4-16,9-3-14 16,2-3 0-16,0-3 5 15,6-5 16-15,17-4-13 16,6-10 19-16,4-4-7 16,3 0 31-16,2-4-48 0,-3-19 1 15,-4-2 10 1,3-3-8-16,-5-9-6 0,-3 2 0 15,-1-2-18-15,-2 4 12 16,-6 1-1-16,-1 1 7 16,-1 3 31-16,-1 6-30 15,-5 1 37-15,-5 9-12 16,-2 9-24-16,-2 3 4 16,0 0-6-16,-4 8-3 15,-13 12-23-15,1 2 32 16,5 1-6-16,6-6 0 15,5 0 4-15,0 0-14 0,0 8 10 16,11-4 0-16,12 3 4 16,-2 1 12-16,2-4-16 15,-9-7 2-15,-6 1 12 16,-8-7-12-16,0 1-2 16,-2 0 0-16,-20-4-16 15,-5 1 5-15,2-6-26 16,1 0-68-16,2-15-176 15</inkml:trace>
  <inkml:trace contextRef="#ctx0" brushRef="#br0" timeOffset="-189866.66">4730 14476 624 0,'0'0'145'15,"0"0"-145"-15,0 0 0 16,0 0 46-16,0 0-19 16,0 0 8-16,58 111-6 15,-43-104-25-15,-1-7 42 16,-8 0-39-16,-3 0 9 16,-3-19 9-16,0-1-25 15,0 6-15-15,-5 7-5 16,-11 7 3-16,-3 0 7 15,-6 7-25-15,-6 22-2 16,4 8 22-16,7-2-86 0,13-5-89 16,7-16-249-16</inkml:trace>
  <inkml:trace contextRef="#ctx0" brushRef="#br0" timeOffset="-188405.05">6203 14834 30 0,'0'0'115'16,"0"0"27"-16,0 0 12 16,0 0-27-16,0 0-60 15,0 0 20-15,12 17-48 0,-12-17 1 16,0 0 4-16,0 2-39 15,0-2 19-15,0 2-7 16,0-2-17-16,0 0 54 16,0 0-38-16,0 0 30 15,0 0 29-15,0 0-44 16,0-9 13-16,0-8-44 16,0-5 9-16,0-1-8 15,0 1-1-15,0-1 0 16,0 1-1-16,-2 3 5 15,-6 5-4-15,-1 9 2 16,3 0 9-16,-5 5-19 0,-1 0 8 16,-5 0 0-16,-5 8-6 15,-1 10 0-15,-2 8 6 16,4 0 0-16,-4 5 1 16,2 5-8-16,1 6 7 15,3 1 0-15,5-2-2 16,5-4 1-16,5-8 1 15,4-7 0-15,0-6 4 16,0-4-11-16,0-7 7 16,0-5-20-16,15 0 16 15,9-9-7-15,8-15 9 16,1-1 2-16,-2-10-6 16,-2 7-9-16,-4-2-3 0,-7 6 18 15,-5 3-4 1,-2 4-1-16,1 7 5 0,-6 4 0 15,1 3 1-15,-3 3-21 16,0 0 9-16,2 17 1 16,-6 9 2-16,0 8 16 15,0 5-5-15,0-4-3 16,0-7 11-16,0-4-3 16,0-7-5-16,4-5-3 15,-2-9 0-15,0-3 16 16,7 0-16-16,5 0 15 15,9-20-9-15,6-4-11 0,3-8 5 16,-6 6-37-16,-3-2 27 16,-5 4-7-16,-5 8 17 15,-2 4 0-15,3 2 1 16,-5 5-5-16,2 3 4 16,-2 2-5-16,-5 2 0 15,-2 23-12-15,-2 5 17 16,0 5 20-16,0-4-18 15,0-4 29-15,0-4-28 16,0-12-3-16,0-4 0 16,0-7 16-16,0 0-16 15,0 0 17-15,11-10-12 16,10-16 12-16,-1-8-17 0,5-7-10 16,1 2 1-1,-2-2-5-15,1 5 14 0,0 4 0 16,-5 6 1-16,-3 7 35 15,-5 11-21-15,-8 8 21 16,-1 0-17-16,-3 0-18 16,0 17-1-16,0 17 5 15,0 7-1-15,0 6 39 16,0 2-38-16,-3-4-5 16,3-7 0-16,0-11-8 15,0-8-5-15,0-7-63 16,20-7-36-16,9-5-16 15,10-5-239-15</inkml:trace>
  <inkml:trace contextRef="#ctx0" brushRef="#br0" timeOffset="-187695.74">7162 14877 509 0,'0'0'183'0,"0"0"-153"16,0 0 3-16,0 0-33 15,0 0 0-15,0 0-3 16,6 0 7-16,-6 0-4 16,0 0 13-16,0 0 29 15,-2 0 67-15,-4-2-64 16,-1-8-18-16,2-9-22 16,-4 2 11-16,1-10-17 15,-1 1 1-15,-5 2 0 0,1-2-5 16,-1 4 10-16,-1 9-5 15,1 6 0-15,-1 7 14 16,-3 0-16-16,-2 0 2 16,0 16 0-16,0 10 4 15,5 0 7-15,-2 2-11 16,7 7 4-16,-2 1 8 16,5 1-2-16,3 2-10 15,4-7 0-15,0-6 3 16,0-12 1-16,11-5-4 15,14-9 0-15,4 0 8 0,4-15-4 16,6-16-4 0,-4-8 0-16,3-9-16 0,-3-6 7 15,-4-9-3-15,-2-4 6 16,-4 0 6-16,-4-2-5 16,-4 9 5-16,-5 4 0 15,-4 5 10-15,-8 5 4 16,0 3-14-16,0 7 1 15,-4 12 13-15,-10 6-8 16,5 9-6-16,5 9 0 16,0 0-12-16,-4 0 10 15,2 11-2-15,-5 15 1 16,2 4 6-16,0 10-6 0,0 6 3 16,1 9 0-16,3 7 12 15,0 8 2-15,5 11-14 16,0 0 15-16,0 2-10 15,5-8 52-15,15-10-44 16,7-14-10-16,2-14 27 16,8-19-18-16,4-12-6 15,5-6 3-15,8-18-3 16,0-25-12-16,-6-12-86 16,-9-9-159-16,-8-17-460 15</inkml:trace>
  <inkml:trace contextRef="#ctx0" brushRef="#br0" timeOffset="-186787.6">8528 14529 22 0,'0'0'194'0,"0"0"4"16,0 0-5-16,0 0-51 15,0 0-41-15,0 0 19 16,-4-93-67-16,4 89-11 15,0 2 37-15,0 2-72 16,0 0 16-16,0 0-23 16,0 0 6-16,0 0-30 15,0 0 21-15,0 16 3 16,-2 9-14-16,-2 12 23 16,-2 7-9-16,2 4 0 15,0 2 8-15,1 0-6 0,3-1-2 16,0-8 0-16,0-6-5 15,-2-9 14-15,0-8-9 16,-2-10 0-16,2-6 7 16,-1-2-16-16,-4 0 10 15,1-22-1-15,-1-16 0 16,3-15-43-16,4-10 24 16,0-7-22-16,0 1 1 15,0 9 25-15,8 11 15 16,3 16 0-16,-1 12 8 15,1 11 1-15,-3 10-11 16,4 0 2-16,1 10 0 0,1 25-12 16,-1 7 12-16,-2 6 0 15,3 1-5-15,-2-4-26 16,5-9-12-16,-2-10-4 16,3-10-55-16,0-10-18 15,2-6-18-15,4-8 57 16,5-20-53-16,2-7-101 15</inkml:trace>
  <inkml:trace contextRef="#ctx0" brushRef="#br0" timeOffset="-186383.4">8885 14478 85 0,'0'0'165'0,"0"0"27"15,0 0 4-15,0 0-82 16,0 0-6-16,0 0-108 16,49-58 26-16,-52 86-23 0,-14 6 13 15,-5 4 13-15,-5 3 6 16,0-2-32-16,0 1 13 15,2-1-16-15,6-4 8 16,3-5-2-16,3-4-6 16,6-13-4-16,5-8-6 15,2-5-9-15,0 0 19 16,0-22 0-16,24-12-74 16,9-7 21-16,6-12-14 15,1 2 62-15,-3 2-4 16,-1 5 18-16,-5 4 4 15,-2 4 34-15,-6 6-3 0,-3 7 21 16,-7 8-21-16,-3 7-10 16,-6 3 16-16,-4 5-40 15,0 0-9-15,0 2-1 16,0 23 0-16,-2 8 33 16,-12 11-25-16,-3 9 2 15,-2 7-9-15,1 4 8 16,3 0-18-16,-1-6 9 15,5-10-87-15,5-15-9 16,6-15-162-16,0-16-237 16</inkml:trace>
  <inkml:trace contextRef="#ctx0" brushRef="#br0" timeOffset="-185963.45">9396 14423 560 0,'0'0'183'16,"0"0"-67"-16,0 0-41 16,0 0-37-16,0 0 21 15,0 0-30-15,8-41-15 16,-8 33 52-16,5-9-36 16,-3 2 5-16,2-4-9 15,1 3-14-15,-1 2 0 16,-1 5 3-16,-1 4-6 15,-2 5 9-15,0 0-18 16,0 0 0-16,0 0-3 0,0 22-13 16,0 14 14-16,0 6 2 15,-12 11 0-15,-3 3 1 16,-3 8 4-16,-2 0-5 16,5 0 1-16,-1-12 16 15,5-12-18-15,9-14 1 16,-1-13 0-16,3-12 6 15,0-1 7-15,27 0-12 16,15-14 7-16,12-12 8 16,4 3-25-16,-4-6 9 15,-6 5-51-15,-3 7-14 16,-5-3-157-16,-2 1-188 16</inkml:trace>
  <inkml:trace contextRef="#ctx0" brushRef="#br0" timeOffset="-185099.98">10576 14369 244 0,'0'0'227'0,"0"0"-58"16,0 0-39-16,0 0-10 15,0 0-42-15,0 0 4 16,46-90-27-16,-44 86-20 16,0-1 38-16,-2 5-67 15,0 0 12-15,0 0-18 16,0 0-9-16,0 27-1 16,0 5 10-16,0 13 0 15,-4-1-1-15,-7 4 8 16,1-2-7-16,6-4 0 15,2-4 9-15,2-10-16 16,0-10 7-16,0-6 0 0,2-12 3 16,18 0 10-16,9-14-13 15,9-15 0-15,4-12 14 16,3-3-34-16,-1-2 12 16,-3 0-31-16,-1-2 37 15,-7 3-45-15,-4 5 47 16,-6 8 0-16,-6 10 8 15,-8 10-2-15,-4 10-5 16,-5 2-1-16,0 0 0 16,-16 10-25-16,-7 12 25 15,2 1 0-15,7 2 7 16,9 3-14-16,5 0 7 16,0 2 0-16,29-2-10 15,5 3 20-15,-1-7-10 16,-10-7 0-16,-9-4 5 0,-12-5 0 15,-2-4-3-15,-2 0-2 16,-31 1 39-16,-9-5-35 16,-7 0-8-16,-4 0-59 15,2-17-87-15,9-19-116 16</inkml:trace>
  <inkml:trace contextRef="#ctx0" brushRef="#br0" timeOffset="-184882.11">10809 13992 699 0,'0'0'30'16,"0"0"-16"-16,0 0 26 0,0 0 33 16,0 0-62-16,0 0 19 15,31 84 18-15,-23-84 22 16,2-12 5-16,-6-2-75 15,-2 1 7-15,-2 2-15 16,0 6-124-16,0-1-155 16</inkml:trace>
  <inkml:trace contextRef="#ctx0" brushRef="#br0" timeOffset="-184289.24">10158 14409 346 0,'0'0'45'15,"0"0"-45"-15,0 0-16 16,0 0-79-16,0 0-86 15</inkml:trace>
  <inkml:trace contextRef="#ctx0" brushRef="#br0" timeOffset="-182474.63">10978 14305 239 0,'0'0'131'0,"0"0"-29"16,0 0 9-16,0 0-23 16,0 0-49-16,0 0-23 15,0-12-16-15,0 12-3 16,0 16 3-16,0 0 3 16,0 1 15-16,0-4-1 0,0-3-11 15,-2-1 1-15,-1-6-2 16,-1-3-1-16,-3 0 18 15,-3 0-17 1,-4 0 22-16,-4-13-13 0,2-12-10 16,1-7-4-16,-1 0 0 15,1-4 0-15,-1 4-5 16,3 2 11-16,1 7 7 16,1 0 27-16,3 7-28 15,0 6 22-15,2 6-10 16,2-1-17-16,-5 5 4 15,-5 0-11-15,-1 0 0 16,-3 19-5-16,0 7-9 0,0 6 13 16,3 7 1-16,1 2 0 15,6 3-3-15,3 1 3 16,5-1 0-16,0-3 2 16,0-2 11-16,0-3-13 15,9-4 0-15,-1-12 2 16,2-4-8-16,-3-8 13 15,1-6-11-15,3-2 4 16,5 0 0-16,7-5 26 16,1-18-26-16,2-7 7 15,5-2-15-15,-4-4-1 16,2-5-11-16,-6-3 18 16,-7 0-8-16,-7 3 10 15,-5 2 0-15,-2 11 1 0,0 6 33 16,-2 10-12-16,0 6 18 15,2 0 2-15,-2 6-37 16,0 0 3-16,2 0-8 16,3 0-14-16,0 0 3 15,4 6 13-15,-5 8-2 16,0 7 0-16,-1 6-1 16,-1 4 1-16,0 8 0 15,0-1 1-15,5 3 26 16,2 1-22-16,4-4-3 15,5-6-2-15,0-6 16 16,0-12-16-16,-2-8 0 0,-1-6 3 16,-1 0 22-1,-1-12-17-15,3-16-8 0,-3-2 0 16,5-10 6-16,1-5-17 16,0-3 1-16,-2 2 10 15,-3-6-8-15,-1 7 13 16,-6 6-5-16,-2 11 10 15,-5 14-3-15,0 8 39 16,0 6-36-16,0 0 7 16,-12 21-33-16,-3 10 16 15,1 4 0-15,7 0 0 16,7-3 6-16,0-2-14 16,0-11 8-16,9-7 0 15,9-3-16-15,0-7 16 0,0-2-4 16,-2 0-3-16,-1 0-49 15,-1 0 24-15,-1 0-23 16,-2 0 31-16,0 0 9 16,0 4 6-16,-1 10 9 15,-2 6 10-15,-1 3-3 16,-3 4 41-16,0 1-18 16,1-1-12-16,0-3 25 15,-1-6-37-15,3-6-1 16,-1-7-5-16,6-3 15 15,1-2-9-15,3 0-3 0,3-2 2 16,2-13 6-16,1-7-3 16,4-2-8-16,3-6 0 15,0-2-6-15,3-7-7 16,-6-1 13-16,-3 2 0 16,-5 0-11-16,-7 6 16 15,-7 6-5-15,-2 6 0 16,-2 12 8-16,0-1-8 15,0 7 0-15,0 2 0 16,-6 0-11-16,-12 0 2 16,-2 11 9-16,-2 5-2 15,-3 8 6-15,6 2-14 16,3 6 10-16,7 4 0 16,9 3 9-16,0-3 2 15,13-2-6-15,16-8 5 0,9-6-6 16,0-10 23-16,-2-10-27 15,-3 0 0-15,-2-5 8 16,-2-20-8-16,-4-6-4 16,-1-2-27-16,-2-4-79 15,-1 1-51-15,-1 2-283 16</inkml:trace>
  <inkml:trace contextRef="#ctx0" brushRef="#br0" timeOffset="-180182.33">12927 14247 288 0,'0'0'200'15,"0"0"-80"-15,0 0-5 0,0 0-4 16,0 0-49-16,0 0 23 16,-5-82-40-16,5 71 1 15,0 2 33-15,0 5-45 16,0-3 8-16,0 7-10 16,0 0-32-16,0 0 15 15,0 0-15-15,0 0-4 16,-4 8-13-16,-8 15 18 15,-1 7-1-15,-1 6 0 16,-1 3 4-16,6 0-7 16,0-1 3-16,5-2 0 15,4-6-11-15,0-11 11 16,0-7-7-16,0-6-18 16,0-6-30-16,0 0 53 15,8 0-19-15,6-14-8 0,9-14-1 16,-2-6-52-16,6-3 36 15,0-3 4-15,-2 1 34 16,2-2 4-16,-4 4 8 16,0 8 11-16,-3 5 2 15,-7 5 43-15,-1 12-10 16,-3 2-28-16,-5 5-18 16,0 0 8-16,-2 0-12 15,-2 0 0-15,0 7 0 16,0 12 5-16,0 8 11 15,0 3-1-15,0 3-9 16,0 2 15-16,0 2-21 0,0-5 0 16,0-6 5-16,0-4 4 15,0-7-9-15,0-4 0 16,0-6 4-16,0-5 14 16,14 0-12-16,1-4-2 15,10-18-1-15,0-5 6 16,2-4-9-16,2-1 0 15,0-2 3-15,0 1-11 16,2-2 8-16,2-1 0 16,1 0-4-16,-3 6 8 15,-4 5-4-15,-3 9 0 16,-2 8 1-16,1 7-6 16,-3 1 5-16,-1 0 0 0,-7 18-6 15,-5 0-9 1,-7 8 15-16,0 2 0 0,-9-1 3 15,-18 4 20-15,-2-1-18 16,0-8-2-16,0-2-2 16,4-7 8-16,6-8-9 15,5-3 0-15,3-2 7 16,4 0 19-16,2-16-22 16,5-10-2-16,0 3-2 15,0-6 8-15,8 7-8 16,3 6 10-16,-5 5-5 15,-2 8 36-15,-1 3-40 0,-3 0 5 16,2 0-6-16,1 0-11 16,1 12 10-16,1 8 1 15,-3 2 0-15,2 5 1 16,2-6-1-16,1 5 0 16,5-3-1-16,1 0 3 15,3 0-2-15,3-14 0 16,10-5 5-16,4-4 0 15,8 0-4-15,-1-13-1 16,0-10 0-16,-4 0-19 16,-9-2 17-16,-3 1-10 15,-1-2 3-15,-5 2-11 0,1 0 15 16,-1 2 5-16,-2 2-5 16,2 6 1-16,-7 2 4 15,-4 4 0-15,-3 6 0 16,-4-1 18-16,0 1-15 15,0-1 11-15,0 3-14 16,-9-6 3-16,-6 3-4 16,-1 3 1-16,-2 0-3 15,0 0-16-15,3 0 13 16,-1 10 6-16,5 3-7 16,-1 3-4-16,1 6 10 15,5 6 1-15,2-3 0 16,4 9-13-16,0-5 16 15,0 0-3-15,17-3 0 16,1-3 5-16,5-7-5 0,0-6 0 16,4-10 1-16,2 0 2 15,3-4-3-15,1-20-1 16,3-6-2-16,0-6-43 16,-1-3 10-16,1 2 4 15,-5 5 26-15,0 4-9 16,-2 5 15-16,2 9 0 15,-4 5-3-15,-2 4 13 16,-2 5-10-16,-4 0 0 16,-5 0 4-16,-1 0 2 0,-7 10 0 15,0 3-2 1,-6-4 1-16,0 3 6 0,0 0-9 16,0-1-2-16,0-5 5 15,0-4-3-15,-4 0 0 16,4-2-2-16,-2 0 10 15,0 0 0-15,0-2-17 16,-2-10 7-16,2-2-16 16,-3-4 1-16,1 1 11 15,-4 3 4-15,2 5-4 16,2 0 0-16,-1 5 0 16,-1 4 4-16,-2 0 0 15,-5 0-16-15,-2 7 16 16,-7 11 0-16,1 3-2 15,-1 4 4-15,2 1-3 0,0 1 1 16,7-1 0 0,1 1-1-16,10-5 2 0,2-4-1 15,0-7 0-15,16-11 2 16,13 0-2-16,5-15 0 16,1-19 0-16,1-9-15 15,-7-1-2-15,-7-5 17 16,-5-2-1-16,-3 0 3 15,-3-4-2-15,-4-3 0 16,-2 2 0-16,-1 4 22 16,-2 6-19-16,3 10 21 15,-3 9 3-15,-2 12-25 0,2 8 35 16,-2 7-37 0,0 0-10-16,0 0 2 15,0 12-2-15,-2 12 10 0,-11 8 0 16,1 7 3-16,4 11-9 15,3 4 6-15,3 8 0 16,2 3-4-16,0-1 9 16,2-9-5-16,11-6 0 15,3-11 14-15,1-12-20 16,4-12 6-16,1-10-14 16,3-4 10-16,1-12-77 15,1-20-124-15,-5-11-337 16</inkml:trace>
  <inkml:trace contextRef="#ctx0" brushRef="#br0" timeOffset="-179004.13">15742 13958 135 0,'0'0'207'15,"0"0"-57"-15,0 0-30 16,0 0-106-16,0 0 15 15,0 0 4-15,0 0-33 16,156-102 23-16,-129 80-23 16,-5-4 0-16,-4-6 12 0,-5-4-4 15,-4-3-8 1,-4-3 3-16,-5 0 2 0,0 0 44 16,0 6-17-16,0 5-1 15,0 8 20-15,0 11-35 16,0 8 18-16,0 4 5 15,0 0-29-15,0 0-20 16,0 28 2-16,0 16 8 16,-5 15 32-16,-2 13-30 15,-2 12 36-15,-2 11-4 16,-2 7-18-16,2 6 11 16,4-1-27-16,1 0 0 15,3-13-3-15,3-8 8 16,0-12-10-16,0-16-34 15,0-19-48-15,0-15 2 0,0-18-109 16,0-6-124 0,5-23 16-16</inkml:trace>
  <inkml:trace contextRef="#ctx0" brushRef="#br0" timeOffset="-178095.39">15880 14105 331 0,'0'0'195'0,"0"0"-71"16,0 0-56-16,0 0-19 16,0 0-15-16,0 0-7 15,67-84-16-15,-41 67-9 0,3 2 21 16,5-6-23 0,4-3 0-16,0 2 1 0,-2-5 7 15,-7-2-8-15,-5 5 0 16,-6 7 7-16,-7-3-1 15,-2 6-2-15,-7 7-4 16,0 2 28-16,-2 5-22 16,0 0 23-16,0 0-29 15,0 0 0-15,0 9-8 16,-13 13 11-16,-1 5-3 16,6 7 5-16,3-1 5 15,5 2-2-15,0-3 2 16,0-1-6-16,7-7 8 0,9-3-12 15,1-7 0 1,4-13 9-16,0-1 2 0,4-7 2 16,2-19-6-16,-5-9-2 15,-3-4 0-15,-6-7-5 16,-7 1-8-16,-2-3 6 16,-4-2-11-16,0-2 13 15,0 6 0-15,0 0 3 16,0 13 28-16,-4 15-21 15,0 11 34-15,-5 7 23 16,-5 0-63-16,-1 5 2 16,-5 23-6-16,2 11 2 15,9 7 2-15,7 4 0 16,2 0 0-16,8-4-4 0,19-6 9 16,4-8-9-16,3-8 0 15,0-9 2-15,-1-13 14 16,-2-2-10-16,1 0-3 15,1-11-1-15,-2-15 0 16,3-7-4-16,-5-6-4 16,0 0-14-16,-9 0 9 15,-3-1 4-15,-6 8 7 16,-4 5-1-16,-2 13 7 16,-5 9-6-16,0 5 0 15,0 0-8-15,0 10 6 16,-16 16-8-16,-4 6 10 15,-2-1-1-15,8 4 0 0,7-5-7 16,7 0 0-16,0-4-51 16,10-4 21-16,7-4-45 15,-1-5-3-15,-7-4 18 16,-3-1 9-16,-1-4 59 16,-3 2 5-16,0-1 24 15,10 4 59-15,3-1-25 16,10 1 1-16,8-4-9 15,6-2-53-15,3-3 29 16,2 0-29-16,1-13 8 16,-5-10-20-16,-3-4-31 15,0-2-61-15,0-3-72 0,-1-5-413 16</inkml:trace>
  <inkml:trace contextRef="#ctx0" brushRef="#br0" timeOffset="-174826.63">17815 13700 101 0,'0'0'116'15,"0"0"-32"-15,0 0-41 16,0 0 2-16,0 0 51 15,0 0-1-15,25-23 10 16,-25 23 10-16,0 0-54 16,0 0-15-16,0 0-33 0,0 0-1 15,0 0-15 1,0 0 3-16,0 0 0 0,0 0 12 16,0 0 3-16,-5 0-9 15,-6 0 10 1,-2 0-8-16,-3-9-12 0,3-5 4 15,-3-2 0-15,3-5-15 16,-1 5 21-16,3 0-6 16,5 4 15-16,-1 5-14 15,2 0 42-15,3 7-21 16,-3 0-21-16,-3 0 3 16,-1 0 1-16,-7 14-5 15,1 9 0-15,-8 5 9 16,1 7 4-16,-1 7 11 15,6 3-13-15,10 0 14 0,7-4-13 16,0-5-12-16,9-9 0 16,18-13 16-16,4-9-7 15,2-5-9-15,3-5 0 16,-3-21 7-16,1-13-7 16,-3-7-1-16,-4-2-8 15,-3-4-21-15,-3-5 23 16,-4-1-12-16,-5-2 14 15,-1-4-16-15,-7-3 22 16,-2 6-1-16,0 6 0 16,0 19 10-16,1 14-4 15,-1 14 9-15,-2 6-3 16,0 2-12-16,0 2-6 16,0 27 6-16,0 7-4 0,-7 5 11 15,-1 6-4-15,1 5-3 16,1 4 0-16,-2 4 22 15,2 1-14-15,4-6-1 16,2-4-7-16,0-7 6 16,0-10-2-16,0-5-4 15,8-9 0-15,8-5 0 16,4-11 15-16,9-4-15 16,7-2 0-16,6-22 9 15,8-12-1-15,-4-4-8 16,-1-6-18-16,-5-4 11 0,-7 0-43 15,-6 0 8 1,-4 1-14-16,-8 2-9 16,-7 10 62-16,-5 5-16 15,0 9 19-15,-3 11-2 0,0 7 17 16,0 5-10-16,-12 0-5 16,-8 0 1-16,0 16 8 15,0 4-9-15,0 7 0 16,2 2 11-16,5 9 2 15,6 6-13-15,4 7 2 16,3-2 7-16,0-2-2 16,0-8-7-16,12-8 0 15,1-11-3-15,1-13 5 16,5-7-2-16,6 0 0 0,8-24 6 16,5-11-17-16,-1-7 1 15,-2-2-29-15,-4-1 31 16,-6 3-18-16,1 4 26 15,-4 8 9-15,1 6-4 16,-3 10 41-16,0 6-29 16,-2 8-10-16,-3 0 1 15,-3 2-2-15,-6 13-6 16,-3 5 8-16,-3 6-6 16,0 1 41-16,0 1-40 15,0-5 0-15,-5-6 7 16,5-6-3-16,0-6-7 15,0-5 0-15,0 0 4 16,-2 0-15-16,2 0 11 0,0-9-36 16,0-12 5-16,0-5-38 15,0 0 51-15,0-3 10 16,0 3 8-16,0 6-1 16,-2 8 6-16,0 3-5 15,0 9 63-15,-6 0-62 16,-1 0 3-16,-7 16-4 15,1 6 1-15,-3 7 24 16,3 3-18-16,-1 1 6 16,5 4 20-16,9-3-20 15,2-5-13-15,0-2 4 0,2-6 3 16,14-6 17-16,4-7-24 16,4-8 0-16,5 0 8 15,3-7 0-15,5-16-15 16,1-12 7-16,5-5-41 15,-8-1 41-15,-4-2-21 16,-4 3 21-16,-6 4 6 16,-2 4 6-16,-1 8-5 15,-5 5 6-15,-3 10-10 16,-6 4 20-16,-2 5-23 16,1 0 0-16,-3 7-13 15,0 15 8-15,0 0 5 16,-3 6 0-16,-8 2 9 15,-2 4 0-15,0 6-9 16,3 1 0-16,6-4-1 0,4-1 14 16,0-7-13-16,0-9 0 15,6-10 5-15,15-10 0 16,3 0-5-16,5-14 0 16,-4-14 0-16,-5-4-27 15,0-7 23-15,-5-1-7 16,3-1-11-16,0-3 13 15,4 9-1-15,7 5 10 16,7 8-1-16,2 10 18 16,0 7-17-16,-3 5 7 15,-8 0 1-15,-6 11-1 16,-8 10-7-16,-9 8 0 0,-4 5 16 16,0 2-4-16,-4 2-3 15,-17-4-5-15,2-4 5 16,-2-6 2-16,4-6-11 15,3-6 0-15,1-3 0 16,-1-7 8-16,4-2-8 16,1 0 0-16,-1-11 3 15,8-12-11-15,2-8 8 16,0 4 0-16,0 0 0 16,0 7 14-16,0 11-13 15,4 2 19-15,-1 7-17 16,-3 0 25-16,2 0-28 15,1 8 0-15,1 15-8 0,1 4 16 16,-5 4-8 0,2-4 0-16,-2 0 9 0,4-5-2 15,-2-4-6-15,2-4-1 16,1-5 0-16,2 0 5 16,6-6-5-16,3-3 0 15,8 0 3-15,5 0-19 16,2-17 16-16,4-12-22 15,-4-7 6-15,-5 0-37 16,-2-1 44-16,-3-2 9 16,-4 5 0-16,-1 5 10 15,-3 6-5-15,-3 7 3 16,-4 9 11-16,-4 4-10 16,-2 3-9-16,0 0 0 0,0 14 0 15,0 7-8-15,0 0 10 16,0 4-2-16,0 6 0 15,0-1 10-15,0 2-10 16,5-2 0-16,6-6 2 16,0-7-4-16,-4-7 2 15,-1-6-4-15,1-4 3 16,2 0-40-16,4-16 22 16,3-13-67-16,-3-3-6 15,5-2 72-15,-3 2-7 16,6 4 27-16,-1 2-6 15,2 4 19-15,2 5-8 16,-3 2 26-16,-4 7 8 0,-5 4 26 16,-6 4-53-1,-3 0 5-15,-3 10 5 0,0 12-15 16,0 2 34-16,0 5-32 16,0-3-7-16,0-3 13 15,0-2-13-15,0-7-2 16,0-9 0-16,0-1 7 15,0-4-9-15,10 0 2 16,4 0 0-16,3-19-15 16,2-6-17-16,-1-3-8 15,-3-4 3-15,-3-3-24 16,-8-2 56-16,-4-1 5 0,0 0 0 16,-4 8 33-16,-10 8-13 15,-1 9 18-15,-6 13-31 16,1 0 1-16,-2 7-16 15,0 16 3-15,-1 6 5 16,5-1 25-16,5 5-24 16,7-2 9-16,6 1-6 15,0-2 10-15,4-2-14 16,14-4 0-16,-1-4 1 16,2-7 4-16,-4-6-3 15,-3-4-2-15,1-3 0 16,3 0-25-16,3-3 8 15,6-15-24-15,8-6-24 0,0-1 43 16,8-1-20-16,-3 1 42 16,-5 4-1-16,-2 1 2 15,-6 5-1-15,-8 9 2 16,-5 4-1-16,-8 2 26 16,-4 8-13-16,0 18-1 15,0 9 27-15,-2 9-32 16,-6 0 31-16,0 4-39 15,4-6 5-15,2-7 5 16,2-10-2-16,0-11-8 16,0-9 1-16,6-5 11 15,10 0 2-15,2-12-14 16,0-15 0-16,2-4-11 16,0-1 16-16,2-3-5 0,1 0 0 15,-2 1 11-15,-3 3-7 16,1 0 0-16,-4 7 1 15,-7 6 29-15,0 6-25 16,-4 8 4-16,-4 1-11 16,0 3 14-16,0 0-29 15,0 0 13-15,0 14 0 16,2 3 2-16,1 3 14 16,3 6-16-16,6 1 9 15,3-1 2-15,5 1 13 16,-5-5-24-16,4-5 1 0,-4-5 14 15,1-9-2 1,-3-3-13-16,1 0 0 0,-4-1 13 16,-1-17-21-16,1-7 8 15,-8 0-44-15,-2-6 12 16,0-3-163-16,-18-6-49 16,-16-2-426-16</inkml:trace>
  <inkml:trace contextRef="#ctx0" brushRef="#br0" timeOffset="-174658.73">19763 13210 808 0,'0'0'224'16,"0"0"-173"-16,0 0-28 15,0 0-23-15,0 0-51 16,0 0-140-16,0 0-263 15</inkml:trace>
  <inkml:trace contextRef="#ctx0" brushRef="#br0" timeOffset="-174501.72">19117 13078 844 0,'0'0'95'15,"0"0"-50"-15,0 0-45 0,0 0-8 16,0 0-36-16,0 0-238 16</inkml:trace>
  <inkml:trace contextRef="#ctx0" brushRef="#br0" timeOffset="-173376.36">21018 13397 115 0,'0'0'134'16,"0"0"-21"-16,0 0 38 15,0 0-24-15,0 0-29 16,0 0-15-16,-2-30-54 16,9 28 18-16,-3 2-22 15,1 0-18-15,-3 0-1 16,0 7-1-16,2 16-5 16,-1 5 22-16,-3 2-12 15,0 2-5-15,0 0-5 16,0-2 7-16,0-4-6 15,0-7-1-15,0-10 0 0,0-6 0 16,0-3-17 0,0 0 17-16,6-3 11 0,6-18-7 15,5-12-4-15,1 1-2 16,1 0 2-16,-4 4-1 16,-5 6 7-16,0 7-6 15,-4 4 8-15,-1 8-7 16,-3 3 46-16,0 0-42 15,2 0-5-15,-1 9 0 16,4 13 0-16,-3 5 20 16,1 4-4-16,1-1-16 15,1-6 20-15,0-5-20 16,-3-10 0-16,1-2 0 16,-3-7 15-16,6 0-6 0,6-13 2 15,4-15 3-15,6-8-28 16,3-2 5-16,2-2-43 15,-2 0 16-15,-4 4 11 16,-4 8 25-16,-3 3 4 16,-5 11 2-16,-2 5 45 15,2 6-20-15,0 3-2 16,3 0-8-16,-1 15-15 16,0 12 21-16,-1 12-12 15,-6 5-15-15,-2 0 19 16,-1 0-19-16,-1-6-1 15,3-6-25-15,-3-9-94 16,7-12-9-16,2-11-109 0,7 0-120 16</inkml:trace>
  <inkml:trace contextRef="#ctx0" brushRef="#br0" timeOffset="-172297.54">21900 13363 308 0,'0'0'180'0,"0"0"-60"16,0 0-61-16,0 0-6 16,0 0 15-16,0 0-59 15,6-5-1-15,-6 5 19 16,0 0-15-16,0 0 30 0,0 0-20 16,0 0-12-16,0-1 33 15,0-5-33-15,0 1 22 16,-6-8-32-16,-4-1 10 15,-3 0-12-15,1-3 2 16,3 5 0-16,1 4 3 16,6 5 0-16,-1 1-3 15,-2 2 0-15,-1 0-14 16,-7 21 13-16,-3 11 1 16,-4 5 0-16,2 2 9 15,5-1-3-15,1-1-6 16,6-5 0-16,6-8 9 15,0-8-10-15,0-8 1 16,0-8 0-16,0 0 4 0,8-20-4 16,9-11-3-16,0-6-19 15,1-4-46-15,5 6 25 16,0 1 4-16,0 6 39 16,-1 4 18-16,-3 7-13 15,-4 8 26-15,-7 6 11 16,2 3-26-16,-1 0 8 15,-5 15-17-15,0 9 12 16,-2 3 34-16,-2 2-39 16,0-3 6-16,3-4-19 15,2-8 15-15,-3-4-20 16,4-10 4-16,3 0 0 0,2 0-14 16,3-20 4-16,1-6-21 15,1-6 2-15,2-2-32 16,-1-5 42-16,0-1 4 15,-2-4 15-15,1-4 13 16,-1-3-8-16,-1 5 16 16,1 0 17-16,-3 15-18 15,-4 12 28-15,-3 10-13 16,-5 5-19-16,0 4-3 16,0 0-13-16,0 13-2 15,0 16-5-15,0 9 14 16,-7 4-7-16,3 0 0 0,-2 2 0 15,4 0-1 1,-2-2 8-16,-5 2-7 0,-1-2 0 16,-6-3 8-16,-3-5-16 15,4-6 8-15,1-5 0 16,6-11-3-16,5-5 11 16,3-5-8-16,0-2 0 15,0 0 8-15,0 0 14 16,3-4-22-16,15-20 1 15,4-6-4-15,4-8 3 16,3-4-14-16,5 0-3 16,6 0-34-16,2 3 31 0,4 5-27 15,-7 8 37 1,-10 9-3-16,-14 8-27 0,-7 7 26 16,-8 2-1-16,-2 0-89 15,-21 11 96-15,-8 6-4 16,0 1 12-16,0 3 9 15,6-3 2-15,7 4 21 16,9 2-1-16,9 2-13 16,0 2 43-16,7 4-37 15,15 0-8-15,5-2 17 16,4-6-19-16,0-4-21 16,1-6 7-16,-6-8-67 15,1-6-15-15,-2 0-145 16,-3-20-309-16</inkml:trace>
  <inkml:trace contextRef="#ctx0" brushRef="#br0" timeOffset="-171637.66">22614 13247 237 0,'0'0'250'16,"0"0"-72"-16,0 0-73 16,0 0-5-16,0 0-1 15,0 0-60-15,0-29-24 16,0 29-9-16,0 0 2 15,0 0-8-15,0 4 0 16,0 14 6-16,0 5 8 16,0 1-14-16,0 3 0 15,0 0-3-15,0-1 15 16,0-2-12-16,0-4 0 16,0-6 1-16,0-4-15 0,0-6 14 15,0-4-12-15,0 0-3 16,13-6 14-16,5-18 1 15,5-4 0-15,2-4-21 16,4-5 20-16,-3 5-34 16,1 5 35-16,-5 4-12 15,-6 7 29-15,-5 10-17 16,-7 6 39-16,1 0-18 16,-5 0 6-16,0 24-21 15,0 7-6-15,0 4 43 16,0 4-36-16,0-4 2 15,0 0-9-15,0-3 5 16,0-9 0-16,0-4-5 16,0-9 0-16,2-5-7 0,4-5 6 15,4 0-9-15,3-8-25 16,5-18-31-16,1-1 39 16,6-4-45-16,2-4 28 15,0-1 35-15,0 1 5 16,-5 3 4-16,-2 5 9 15,-4 5 3-15,-3 5 48 16,-7 11-8-16,-1 5 5 16,2 1 2-16,-3 3-54 15,3 22 23-15,-3 7 16 16,0 2-31-16,0 0 34 0,0-4-47 16,0-9 0-16,3-2 0 15,1-9 8-15,2-4-16 16,3-6-21-16,7 0-64 15,3 0-33-15,3-12-128 16,3-12-216-16</inkml:trace>
  <inkml:trace contextRef="#ctx0" brushRef="#br0" timeOffset="-170925.7">23401 13247 7 0,'0'0'274'0,"0"0"-73"16,0 0-59-16,0 0-26 15,0 0-61-15,0 0-9 16,123-100-41-16,-123 100 7 15,0 0-16-15,-2 0 13 0,-12 12 0 16,1-3 18-16,0 5-24 16,5 4 22-16,2 3-6 15,6-2-14-15,0-3 18 16,0-4-14-16,0-4-9 16,14-8 9-16,-1 0 1 15,-5-1 1-15,2-20-11 16,-3-7 4-16,-3-4-13 15,-4-3 9-15,0 0-10 16,0 0 8-16,0 4-9 16,-4 5 11-16,-10 8 0 15,5 8 1-15,-2 10 19 16,-5 0-14-16,1 10-6 0,-3 19 12 16,-3 15-3-16,4-1 5 15,1 6-11-15,10-3 5 16,6-6 0-16,0-7-2 15,10-6-6-15,13-9 0 16,-3-10 10-16,1-8-11 16,-4 0 1-16,-1-5 0 15,3-20-13-15,2-5-9 16,-1-3-3-16,2 4 0 16,-2 0 5-16,-5 11 20 15,-3 4 0-15,-8 8 1 16,1 6 27-16,-3 0-28 15,0 20 0-15,2 16 29 16,2 9-22-16,-2 6 24 0,2 6-10 16,-1 2-13-1,-3 7 28-15,-2 2-33 0,0 1 10 16,0-1-3-16,-15-3 2 16,-3-6-5-16,-1-6-7 15,0-13 4-15,-2-12 1 16,6-12 5-16,1-16-10 15,2 0 31-15,-2-9-11 16,-1-26 12-16,-2-9-32 16,7-10 6-16,5-10 0 0,5-10-2 15,0-3-4 1,13-1 0-16,14 1-3 0,4 6-4 16,0 1-31-16,-4 10-95 15,-11 5-57-15,-13 8-346 16</inkml:trace>
  <inkml:trace contextRef="#ctx0" brushRef="#br0" timeOffset="-170781.71">23109 12951 771 0,'0'0'125'0,"0"0"-114"16,0 0-11-16,0 0-106 15,0 0-466-15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7T04:02:46.33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1206 1359 35 0,'0'0'45'0,"0"0"-35"16,0 0 17-16,0 0 31 15,0 0 4-15,0 0 12 16,0 0 5-16,0 0 11 0,0 0 36 16,0 0-30-1,0 0-2-15,0 0 3 0,0 0-53 16,0 0 13-16,0 0-12 16,0 0-44-16,0-8 40 15,0-1-37-15,0-2 5 16,0-1 46-16,0 0-47 15,0 1 32-15,2 2 8 16,0-1-44-16,0 2 39 16,3-2-32-16,-3 3-10 15,0 2 23-15,0 1-11 16,-2 2-9-16,0 2-4 16,0 0 8-16,0 0-18 15,0 0 10-15,0 0 0 16,0 0-19-16,0 0 15 0,0 0 0 15,0 0 3-15,0 0-5 16,0 2-8-16,0 14 14 16,0 6 0-16,0 2-15 15,0 4 23-15,0 2-8 16,0-2 0-16,0 0 5 16,0 1-6-16,0-3 1 15,0-1-8-15,0-3-6 16,0-4-16-16,0-2 4 15,0-7-3-15,0-4-58 16,0-5 23-16,0 0-39 16,0 0-23-16,0-14-120 0</inkml:trace>
  <inkml:trace contextRef="#ctx0" brushRef="#br0" timeOffset="333.23">1270 1106 452 0,'0'0'217'16,"0"0"-130"-16,0 0-11 16,0 0-73-16,0 0-3 15,0 0-2-15,-8-11-35 0,8 17 37 16,6-1 6-16,-2-2-4 15,-4-3 22-15,3 0 11 16,-1 0 31-16,2-3 23 16,0-15-82-16,2-4-7 15,-4 0-6-15,-2 5-23 16,0 5 25-16,0 3-45 16,0 9-10-16,0 0 15 15,0 0-168-15,-8 22 36 16,4 6 23-16,4-1-99 15</inkml:trace>
  <inkml:trace contextRef="#ctx0" brushRef="#br0" timeOffset="843.93">1569 1117 76 0,'0'0'156'0,"0"0"49"16,0 0-63-16,0 0-26 16,0 0-22-16,0 0-19 15,-54-32 9-15,54 32-38 16,0 0 4-16,0 0 21 16,0 0-44-16,0 0-2 15,0 0-25-15,7 0-24 16,22 12 24-16,11 20 5 15,7 12 0-15,-7 9-5 16,-16 6-1-16,-17 7-15 16,-7 0-7-16,-11-3 14 15,-24-5-7-15,-8-6 16 0,-4-6 0 16,0-4 12-16,3-6-7 16,9-6-5-16,12-6 0 15,9-10-8-15,14-7-48 16,0-7-108-16,31-2-152 15,17-30-16-15</inkml:trace>
  <inkml:trace contextRef="#ctx0" brushRef="#br0" timeOffset="5815.34">2780 1171 69 0,'4'-8'56'0,"-2"0"-25"16,5 1 35-16,-3 2 3 15,0-2 6-15,-2 4-22 16,-2 1 14-16,3 2 47 16,-3 0-48-16,0 0-29 15,3 0 20-15,-3-4-48 0,4-1 21 16,-2 2-12-16,0-1-10 15,-2 2 43-15,0 2-8 16,0-3-17-16,0 3 26 16,0 0-47-16,0 0 12 15,0 0-17-15,0 0 15 16,0 0-29-16,0 0 14 16,0 0 0-16,0 0-15 15,0 0 18-15,-11 0-3 16,-9 14 0-16,-2 7 10 15,-3 2-10-15,0 3 0 16,4 6 0-16,-4-1 3 16,4 5 4-16,4 2-7 0,5 0 0 15,12 0 1 1,0-1-10-16,0-7 9 0,21-7 0 16,8-6 6-16,4-11 8 15,5-6-14-15,5-9 0 16,-3-26-6-16,-3-10-4 15,-3-5-47-15,-14 0 10 16,-9 6 43-16,-7 2-17 16,-4 6 21-16,0 4 27 15,0 1-8-15,-6 6 28 16,-3 5-40-16,-2 7-4 16,6 6 30-16,-2 2-32 0,1 5-2 15,-5 0-7-15,-3 0 8 16,-8 14-15-16,4 9 14 15,0 3 1-15,1 3-13 16,5 4 12-16,-1 4 1 16,7-2 0-16,4 2 2 15,2-2-6-15,0-4 4 16,0-5 0-16,17-9-11 16,3-5 15-16,9-4-8 15,5-8 2-15,3 0 0 16,3-9-6-16,1-14-44 15,-8-3-3-15,-6 1 11 16,-7-4-37-16,-7 3 77 16,-6 4 4-16,-3 4 0 0,-4 4 14 15,2 8 4-15,1 4 17 16,-3 1 30-16,2 1-65 16,-2 0 0-16,0 0-3 15,0 0-19-15,0 3 13 16,0 13 9-16,0 2 0 15,0 6-7-15,-2 2 18 16,-1 7-11-16,3-3 0 16,0 1 5-16,5-1 10 15,15-5-15-15,3-5 0 16,-1-8 6-16,-2-10 2 0,2-2-8 16,1 0 0-1,-2-24-25-15,0-7 14 0,-3-3-28 16,-7 0 37-16,0 5-14 15,-2 3 25-15,2 1-9 16,0 4 4-16,-2 1 3 16,0 8 22-16,-5 3-25 15,1 5 5-15,-5 3-2 16,2 1-7-16,-2 0-2 16,0 0-13-16,0 7 15 15,0 12-1-15,0 6 1 16,0 3 0-16,0 2 9 15,3-1-3-15,3-2-6 16,5-3 0-16,0-3 6 16,3-6 1-16,1-2-7 0,3-12 0 15,7-1-10-15,4 0 4 16,4-26-13-16,1-6-16 16,-5-6 22-16,-5 1 4 15,-4-4 9-15,-9 1 0 16,-4 3 22-16,-3 0-11 15,-4 3 20-15,2 3 3 16,3 9-12-16,-3 7 31 16,0 6-40-16,1 5 10 15,-3 4-22-15,0 0-1 16,0 0-4-16,0 0-8 16,0 9 12-16,-3 7-8 0,-8 6 8 15,3 3 0-15,-1 9-1 16,2 3-1-16,4 5 2 15,1 4 0-15,2 3 0 16,0-3-5-16,0-2 10 16,0-7-5-16,2-7 0 15,12-7-11-15,1-9 8 16,4-7-1-16,0-5-22 16,1-2 7-16,1 0-84 15,-4-19-152-15,-7-13-263 16</inkml:trace>
  <inkml:trace contextRef="#ctx0" brushRef="#br0" timeOffset="5997.24">3551 1291 511 0,'0'0'301'0,"0"0"-202"15,0 0-41-15,0 0-25 16,0 0 6-16,0 0-39 15,162-4 6-15,-104-2-17 16,-6 0-72-16,-6-5-121 16,-8-6-294-16</inkml:trace>
  <inkml:trace contextRef="#ctx0" brushRef="#br0" timeOffset="7341.58">4558 1213 211 0,'0'0'174'0,"0"0"29"15,0 0-60-15,0 0-72 16,0 0 33-16,0 0-73 15,-13-38 2-15,13 38-12 16,0 0-10-16,-2 0-1 16,-2 0-10-16,-10 5-3 15,-5 24-11-15,2 9 17 16,1 6-3-16,7 4 0 16,7-4 5-16,2-4-12 15,0-5 7-15,23-12 0 16,2-5-2-16,0-11 14 15,0-7-1-15,-4 0-10 16,-4-14-1-16,-1-15 0 16,-5-7-44-16,-4-2-9 15,-7-2 35-15,0 1-20 0,0 6 38 16,-7 5 28-16,-8 5-20 16,-2 8 39-16,7 7-22 15,-1 8-19-15,1 0 4 16,-1 0-10-16,1 12-1 15,-4 12-4-15,3 4 4 16,1 1-5-16,6 0 6 16,4 2 0-16,0-6-16 15,4-1 16-15,19-3 0 16,6-8-1-16,4-3 7 16,8-10 10-16,-1 0-16 15,2-3 0-15,-7-17-9 0,-2-6 6 16,-8-3 3-1,-2-3-1-15,-5-2 6 0,-5 0 0 16,-6 2-3-16,2 2 6 16,-4 1 34-16,-1 2-36 15,2 5 17-15,-4 6 1 16,1 6-20-16,-1 4 40 16,-2 4-38-16,2 2 0 15,-2 0-10-15,0 0 4 16,0 0-9-16,0 5-1 15,0 20 7-15,-2 11-5 16,-9 7 8-16,0 8 0 16,2 7-8-16,0 7 17 0,5 6-9 15,-1 10 3-15,3 3 5 16,2 6 9-16,0 0-17 16,0-2 0-16,0-9 2 15,0-15 2-15,11-18-4 16,0-15 0-16,1-16 6 15,-2-8 16-15,9-7-17 16,2-7 52-16,8-17 10 16,0-11-56-16,0-8-9 15,-6-5-2-15,-5-3 5 16,-9 4-21-16,-7 0 13 16,-2 7-30-16,-2-1 30 0,-21 0-43 15,-10 1 32-15,-5 0-6 16,-7 4-12-16,3 5 24 15,9 8 8-15,8 9 0 16,12 5-10-16,9 8 21 16,4-1-11-16,0 2 26 15,0-7-22-15,17 0 35 16,14-8-39-16,5 0 0 16,-1 1-8-16,-6 0 8 15,-4 3-13-15,-11 4-60 16,-10 3-94-16,-4-3-65 15,0 0-374-15</inkml:trace>
  <inkml:trace contextRef="#ctx0" brushRef="#br0" timeOffset="8943.61">5715 1339 20 0,'0'0'55'16,"0"0"-24"-16,0 0 17 15,0 0-21-15,0 0 6 16,0 0 8-16,0 0-19 0,0 29 18 16,0-28-21-1,0-1 13-15,0 0 14 16,0 0 1-16,0 0 44 0,0 0 22 15,9-6-14-15,0-13-56 16,4-6-43-16,3-1 0 16,-1 0-4-16,1 0 9 15,-1 4-5-15,-3 2 0 16,1 6 4-16,-1 6 3 16,-6 2-5-16,1 2 0 15,-1 4-2-15,1 0-8 16,-2 0 3-16,4 0 5 15,-5 10 0-15,2 7-16 16,-3 2 16-16,1 1 0 16,-4 2-6-16,0-2 10 0,0 3-4 15,0-2 0-15,0 4 1 16,0-4-5-16,0-1 4 16,0-2 0-16,0-4 0 15,0-4 5-15,0-2-5 16,0-5 0-16,0-2 3 15,0-1 15-15,0 0-9 16,0-1 19-16,3-18-24 16,8-5 11-16,0-2-17 15,0-1 2-15,-2-5 0 16,2-3-14-16,1 3-22 16,0 2 14-16,5 2 19 0,-2 6-8 15,3 4 10 1,-3 2 1-16,-1 6 0 0,-1 1 29 15,-5 5-23-15,-2 3 5 16,0 1-11-16,-1 0-12 16,1 0 11-16,0 5-9 15,-1 12 8-15,2 2-12 16,-7 2 14-16,0 6 0 16,0 0-2-16,0 4 12 15,0 4-10-15,0-3 0 16,0 0 8-16,0-6-1 15,0-3 2-15,7-9-9 16,-1-7 11-16,3-2 0 0,5-5 2 16,6 0 33-1,4-3-30-15,3-11 23 0,-3-2-31 16,-3-4-8-16,-4-2 0 16,-5 2-19-16,-3-1-32 15,-5 4-127-15,2 1-292 16</inkml:trace>
  <inkml:trace contextRef="#ctx0" brushRef="#br0" timeOffset="9679.33">7048 1109 18 0,'0'0'106'16,"0"0"25"-16,0 0 4 15,0 0 53-15,0 0-44 16,0 0-15-16,-2-144 5 16,2 129-71-16,-2 7 14 15,2 1-13-15,0 7-50 16,0 0 37-16,0 0-51 16,0 0 0-16,0 0-13 15,0 0-12-15,0 20 19 16,0 13-7-16,2 20 26 15,4 11-8-15,-1 14-5 16,-5 10 0-16,0 4-3 0,0 7 7 16,0-6-8-1,-13-4-21-15,4-9-41 0,-1-12-5 16,6-8-53-16,0-11-61 16,4-20-89-16,0-24-164 15</inkml:trace>
  <inkml:trace contextRef="#ctx0" brushRef="#br0" timeOffset="9993.36">7037 1221 426 0,'0'0'224'0,"0"0"-75"16,0 0-47-1,0 0-84-15,0 0-11 0,0 0 1 16,104-111-2-16,-65 110-6 16,-1 1 0-16,-7 0 10 15,-4 12-22-15,-10 8 12 16,-7 2 0-16,-10 4-12 16,0 2-4-16,-21 0 16 15,-12 0 9-15,-3-2-1 16,-2-4 10-16,4-6-18 15,10-4-47-15,6-7 4 16,10-5-95-16,6 0-31 16,2 0-107-16</inkml:trace>
  <inkml:trace contextRef="#ctx0" brushRef="#br0" timeOffset="12229.33">7565 1143 174 0,'0'0'240'16,"0"0"-60"-16,0 0-88 16,0 0-29-16,0 0 31 15,0 0-44-15,6-26-18 16,-6 26-23-16,0 0-9 16,0 0-9-16,0 0 0 0,-4 4 9 15,-7 10 4-15,1 2-4 16,0 4 0-16,6 0-2 15,2 2 4-15,2 3-2 16,0-2 0-16,0 0 6 16,6-8 3-16,6-4-9 15,1-11 0-15,3 0 26 16,-3 0-20-16,-2-11 5 16,-2-11-7-16,-7-6 6 15,-2-4-20-15,0-2 8 16,-4 2-11-16,-10-2 12 15,-1 2-25-15,1 3 26 16,3 7 7-16,5 11-6 0,0 3 51 16,6 8-33-1,0 0-14-15,0 0-5 0,-4 0-30 16,2 13 24-16,0 11 4 16,2 7 4-16,0 1-7 15,0-1 7-15,6 0-2 16,15-5 1-16,6-6 11 15,-1-8-12-15,3-12 0 16,1 0 7-16,-4-9 5 16,3-16-12-16,3-9 0 15,-7-6 0-15,2-2-3 16,-2 1 2-16,-7 2-7 0,-3 3 8 16,-5 2-1-1,-6 8 1-15,-2 7 0 0,-2 6 10 16,0 10-3-16,0 1 11 15,0 2-18-15,0 0-10 16,0 0 5-16,0 5-31 16,0 12 36-16,-8 5-3 15,-4 4 3-15,3 4 0 16,3 3 0-16,-4 4 3 16,4 4-5-16,2 0 5 15,1 2-3-15,3-5 0 16,0-2 1-16,0-6-1 15,0-5 0-15,9-6 5 16,3-9-5-16,3-5 0 0,5-5-7 16,0 0 2-16,2-17-17 15,1-12 14-15,4-6-14 16,-3-3-32-16,4 0 30 16,-3 0-6-1,-2 4 30-15,-3 4-4 0,-7 5 9 16,-1 9-5-16,-6 9 10 15,-1 2-2-15,-1 5 12 16,-4 0-20-16,0 0-23 16,0 12 22-16,0 9 1 15,0 2 18-15,0 5-18 16,0 1 7-16,0 0 4 16,0-2-6-16,0-1-5 0,4-8 2 15,5-4 7-15,-2-7-9 16,4-7 1-16,-2 0 4 15,9 0 31-15,2-17-33 16,0-9 2-16,0-6-5 16,3-2-15-16,-4 1 14 15,-1 4-4-15,0 3 5 16,-4 10 2-16,-4 4 9 16,2 3 2-16,-5 7 11 15,-1 2-15-15,0 0-18 16,2 0 9-16,-2 14 0 15,-1 2 2-15,-1 1 5 16,0-2-2-16,-4-1 0 16,3-1 10-16,-3-8-14 15,0-2-1-15,0-1 0 0,0-2 11 16,0 0-3-16,0 0-6 16,0 0-2-16,0-6-4 15,0-13-9-15,0 3-21 16,0-2 34-16,0 4-12 15,0 2 20-15,0 2-8 16,0 5 16-16,0 0-8 16,0 5 15-16,0 0-23 15,0 0-10-15,0 0 1 16,0 0-13-16,-5 15 22 16,-3 4 0-16,1 6 4 15,0 1-10-15,4 1 6 0,3-1 0 16,0 1-2-16,0-1 10 15,8-1-8-15,7-8 0 16,3-3 6-16,2-7-11 16,0-7 5-16,5 0 0 15,2 0 19-15,-6-17-13 16,6-7-6-16,-6-5 0 16,1-1 11-16,-3-3-27 15,2-1 4-15,-6 0 4 16,-1 1-11-16,-5 4 23 15,-3 9-4-15,-1 6 0 16,-3 5 6-16,1 7 11 16,-3 2-17-16,0 0 1 0,0 0-13 15,0 0-4-15,0 9 15 16,0 9-1-16,-3 1 4 16,-1 4 6-16,-3 3-8 15,2 4 0-15,5-1 0 16,0 2 5-16,0 1-5 15,0-2 0-15,0-4 4 16,12-3-3-16,3-6-1 16,1-7 0-16,4-4 13 15,2-6-5-15,5 0 9 16,0 0-2-16,4-14-10 16,-2-5 6-16,2-2-11 0,1-1-27 15,-3 0 27-15,-6-1-43 16,0 2 42-16,-7 0-2 15,1 1 6-15,-1 1-2 16,-1 0-1-16,-1 3 0 16,-7 5 29-16,-7 1-25 15,0 3 21-15,0 2-14 16,0 3 3-16,0-1-28 16,-11 3 12-16,-5 0-19 15,-3 0 16-15,-4 6-28 16,3 10 33-16,-1 4-2 15,2 1 4-15,3 1-8 16,1 4 6-16,3-1 0 16,5 6-9-16,5-3 12 0,2 2-3 15,0-2 0-15,2-4 3 16,12-1-4-16,1-10 1 16,4-3 0-16,0-6 4 15,4-4 7-15,6 0 0 16,0-12 10-16,2-10-15 15,0-6 19-15,-4-4-25 16,0-5 0-16,-5-1-1 16,-2-1 6-16,0-2-10 15,-3 1 3-15,-1 7-5 16,-3 6-4-16,-5 11 11 16,-6 11 0-16,-2 3-10 15,0 2-2-15,-8 0-29 0,-17 0 12 16,-9 14 24-16,-4 5-10 15,9-1 15-15,7 0 0 16,10-1-14-16,12-2 6 16,0 2 8-16,10 1-2 15,23 5 5-15,7 4 17 16,2-1-19-16,-3-2-1 16,-13-8 14-16,-13-4-9 15,-13-6-5-15,0 0 9 16,-29-2-9-16,-22-2 16 15,-14-2-16-15,-8 0-156 16,-3-21-131-16</inkml:trace>
  <inkml:trace contextRef="#ctx0" brushRef="#br0" timeOffset="12381.32">8840 805 870 0,'0'0'171'15,"0"0"-100"-15,0 0-71 16,0 0-18-16,0 0-68 16,0 0-162-16,-111 3-230 15</inkml:trace>
  <inkml:trace contextRef="#ctx0" brushRef="#br0" timeOffset="12534.34">8279 856 910 0,'0'0'160'16,"0"0"-117"-16,0 0-34 15,0 0-9-15,0 0-79 16,0 0-149-16,58 4-323 16</inkml:trace>
  <inkml:trace contextRef="#ctx0" brushRef="#br0" timeOffset="14373.07">10262 1113 332 0,'0'0'281'16,"0"0"-122"-16,0 0-83 16,0 0-43-16,0 0 38 15,0 0-58-15,11-108 15 16,-8 87 4-16,0-3-27 15,-3-1 5-15,2-7-10 16,-2 1 5-16,0-3 5 0,0 1-1 16,0 1-9-16,0 11 8 15,0 7 3-15,0 7-11 16,0 6 0-16,0 1 3 16,-2 0-17-16,2 0 14 15,-3 0-13-15,-2 0-10 16,-1 14-12-16,-5 13 35 15,1 16 0-15,4 9 0 16,6 8-4-16,0 7 4 16,0 4 0-16,12 0 3 15,3-3 6-15,1-10-10 16,-3-9 1-16,-3-12 0 16,-2-16 3-16,-4-9 0 0,-2-11-3 15,3-1 25-15,-1 0-18 16,8-22 58-16,1-6-65 15,5-5 3-15,-1-4-18 16,6 2 5-16,-1 3-2 16,5 1 5-16,-3 3-19 15,1 8 23-15,-5 4 2 16,-5 7 1-16,-1 4-7 16,-8 5 7-16,-1 0-3 15,-1 0-3-15,-2 10-27 16,0 10 33-16,2 6 0 15,-2 1 5-15,-2 6 2 16,2-1-6-16,0-4-1 16,2-4 0-16,1-6 11 0,-1-6-11 15,-2-6 0-15,0-4 0 16,3-2 16-16,4 0-10 16,4-6-4-16,5-13-2 15,0-6-48-15,0 1 22 16,0-2-27-16,-1 2 30 15,-1 0 8-15,0 2 18 16,-3 4-3-16,-2 5 0 16,-2 6 10-16,-3 5-10 15,-2 2 0-15,-2 0-1 16,0 0-11-16,-2 0 23 0,0 11-11 16,0 8 15-1,0 2-6-15,0 4 6 0,0-1-15 16,0 4 1-16,0-6 8 15,4-1-2-15,3-7-7 16,1-7 0-16,0-2 15 16,-2-5-1-16,3 0-1 15,2 0 2-15,2-9 12 16,3-11-20-16,-2-2-7 16,-4-4 0-16,-3-4-6 15,-4 0 0-15,-3 0 6 16,0 2 0-16,0 5 8 15,0 9 5-15,-10 5-11 16,2 3 0-16,-3 6 7 16,-7 0-18-16,-3 0 5 0,0 8 4 15,-2 8-13 1,5-1 16-16,7 2-3 0,5-1 0 16,6 2 1-16,0-4-3 15,0 2 2-15,21-2 0 16,8-6-3-16,5-4 10 15,2-4-7-15,2 0 0 16,4-3-1-16,-2-9-11 16,0-7 7-16,-4 3 5 15,-5 0-10-15,-4 0 16 16,-7 4-6-16,-5 2 0 16,-6 2 5-16,-4 6 12 0,-5 2-15 15,0 0 1-15,0 0-6 16,0 0 0-16,0 0-6 15,0 11 3-15,0 7 6 16,0 4 1-16,-5 3-1 16,3 3 0-16,2-1-5 15,0-1 14-15,0-5-9 16,0-7 0-16,0-3 5 16,0-6-1-16,0-3-4 15,0-2 0-15,0 0 4 16,14-6 7-16,3-16-11 15,6-6 0-15,-3 0 5 16,-5 1-6-16,-1 1 1 16,-3 4 0-16,-3 9 23 15,0 2-20-15,-2 8 29 0,-4 1-13 16,-2 2-16-16,3 0-2 16,1 0-1-16,0 5 0 15,4 12 16-15,0 3-13 16,-1 1 15-16,1 2-8 15,4-5-1-15,-1-1 7 16,3-6-16-16,-1-5 0 16,-5-4 13-16,-1-2 3 15,3 0-14-15,-2 0 14 16,3-16-15-16,1-12 19 0,-2-5-20 16,-7-2 0-16,-3 0-12 15,0 1 12-15,0 6-2 16,-13 7-81-16,-6 2 60 15,-3 16 13-15,5 3-59 16,-2 5-102-16,11 22-121 16,8-1-240-16</inkml:trace>
  <inkml:trace contextRef="#ctx0" brushRef="#br0" timeOffset="15122.85">11946 1159 377 0,'0'0'213'0,"0"0"-107"16,0 0-23-16,0 0 46 15,0 0-66-15,0 0-11 16,0 0 8-16,-7-11-60 16,7 11 26-16,0 0-15 15,0 0-2-15,0 0-18 16,0 7-1-16,0 13 10 16,-3 4-7-16,1 0 16 0,2 0-9 15,0-2 0-15,0-6 6 16,0-2-6-16,0-6 0 15,0-5 0-15,0-3 1 16,0 0 15-16,0 0-13 16,0 0 22-16,0-14-12 15,9-11 1-15,7-3-14 16,2 0-5-16,-1 2-4 16,2 4 3-16,0 1 6 15,1 8 0-15,1 4 2 16,-4 4-5-16,-3 5 3 15,-5 0-9-15,-5 2 7 16,0 16-28-16,-2 6 30 16,-2 2 5-16,3 2 0 0,-3-6 19 15,3-2-22-15,-3-6-2 16,2-6 0-16,0-4 7 16,0-2-7-16,0-2 6 15,3 0-2-15,3 0 42 16,4-14-39-16,3-7-5 15,6-5-2-15,-2-3 2 16,6 0-2-16,2 0 0 16,-1 3 2-16,-1 1-1 15,-4 8-1-15,-8 6 0 16,-5 7-2-16,-4 4 5 0,-1 0-9 16,4 0 3-1,0 22 3-15,-1 9 8 0,0 5-5 16,0 2-3-16,-2 0 0 15,0-2-6-15,3-4-16 16,-1-4-72-16,4-8-142 16,3-10-151-16</inkml:trace>
  <inkml:trace contextRef="#ctx0" brushRef="#br0" timeOffset="16712.93">12773 1199 130 0,'0'0'486'16,"0"0"-319"-16,0 0-124 0,0 0-14 15,0 0-11-15,0 0-8 16,8-5-10-16,-8 5 0 16,0-3 5-16,0 3 47 15,0 0-1-15,0 0 5 16,0 0-11-16,0-2-45 15,0-2 19-15,0-1-19 16,0-7 5-16,-4 3-11 16,-2-4 6-16,-2 6 0 15,4 1 0-15,0 2 5 16,-1 2-5-16,5 2 0 16,-2 0 9-16,0 0-19 0,-5 0 9 15,-2 0 1-15,-4 9-5 16,-5 10 2-16,0 3 3 15,0 4 0-15,3 0 0 16,3-3 12-16,8 0-4 16,4-2-7-16,0-10 4 15,0-1 10-15,0-4-12 16,12-6 15-16,5 0-10 16,6 0 33-16,6-13-39 15,2-12 3-15,0-8-5 16,-4 0-25-16,-8-1 19 15,-5 8 0-15,-5 8 6 16,-3 4-5-16,-4 8 5 16,4 4 0-16,-4 0 0 15,0 2-13-15,-2 0 11 0,2 0-15 16,-2 5 12-16,0 16-4 16,0 3 18-16,0 3-3 15,0 5 8-15,0-3-2 16,0 0-4-16,0-3-8 15,0-6 0-15,7-5 10 16,1-6-1-16,6-7-9 16,1-2 9-16,4 0 2 15,0-19-1-15,1-5-10 16,-1-4 0-16,-4 2-12 0,1-2 11 16,-1 3 1-1,3 2-1-15,-3 3 10 0,1 3-13 16,-5 7 4-16,-1 5 0 15,-4 3 2-15,-4 2 0 16,0 0-3-16,3 0 1 16,-3 14-12-16,-2 6 8 15,0 2 4-15,0 2 0 16,0 0 1-16,0-2 4 16,0-4-5-16,2-4 0 15,0-5 11-15,-2-4-12 16,2-5 1-16,1 0 0 0,4 0 8 15,4-8-5 1,5-12-3-16,-1-4 0 0,3-2-6 16,-3 2-6-16,-1 5 9 15,-1-1 3-15,-4 6-5 16,0 7 14-16,-2 3-9 16,-5 4 0-16,0 0 15 15,0 0-30-15,1 1 14 16,-1 18 1-16,-2 3-8 15,0 2 15-15,0-2-7 16,0-2 0-16,2-4 8 16,0-8-8-16,5-2 0 15,0-4 0-15,2-2-9 16,1 0 15-16,2 0-12 16,3-14 1-16,3-4-56 0,3-2 26 15,-2 0-18-15,-3-3 52 16,-3 7-22-16,1 5 30 15,-7 3-7-15,-1 6 0 16,-4 2 8-16,3 0-13 16,2 0 5-16,0 5 0 15,-1 11 3-15,3-3 9 16,2 1-12-16,2-6 0 16,0-1 5-16,1-2 4 15,-3-5-9-15,3 0 0 16,-1 0 18-16,1-10-7 15,-1-8-11-15,1-2 0 0,-6-2 5 16,1 2 6 0,-5 1-8-16,3 2 1 0,-2 3 28 15,-1 6-28-15,3 1 10 16,-5 7-14-16,-2 0 10 16,2 0-22-16,0 0 9 15,-2 17 3-15,0 9-16 16,0 4 26-16,0 8-10 15,0 6 10-15,0 6-8 16,2 6 18-16,1 4-20 16,-1 7 0-16,3-3-1 15,-3 0 7-15,0-6-6 16,-2-10 0-16,0-9 5 16,0-8-4-16,0-11-1 15,0-6 0-15,0-7 20 0,0-7-16 16,-9 0 20-16,-4 0 15 15,-10-11-26-15,2-15 27 16,-6-6-40-16,2-8 0 16,5-4 9-16,5-4-1 15,9-2-8-15,6-3 0 16,0 3 9-16,21 3-17 16,12 4 8-16,0 3-31 15,4 4 30-15,-6 6-65 16,-5 8-17-16,-10 4-98 15,-12 2-198-15</inkml:trace>
  <inkml:trace contextRef="#ctx0" brushRef="#br0" timeOffset="18971.34">14650 1090 103 0,'0'0'66'0,"0"0"2"16,0 0 9-16,0 0-3 16,0 0-4-16,0 0-8 15,0 0 39-15,0 0-33 16,0 0-3-16,0 0 0 15,0 0-28-15,0 0 9 16,0 0-11-16,0 0-19 16,0-2 35-16,0 2-19 15,0-1 19-15,0 1 13 16,0 0-47-16,0-2 12 16,0 2-13-16,0 0-14 0,0 0 24 15,0 0-21-15,0 0 0 16,0 0-1-16,0 0 2 15,0 0-10-15,0 0 4 16,0 0-17-16,0 3 9 16,0 19 1-16,0 4 7 15,0 5-2-15,0-1 5 16,0-6-3-16,0-4 0 16,0-9 2-16,0-2-14 15,0-7 12-15,0-2 0 16,0 0-1-16,0 0 15 15,0 0-6-15,9-14-8 0,8-4-10 16,3 0-3-16,3 2 1 16,-3 2-1-1,-3 2 11-15,-3 1-13 0,-3 8 14 16,0 3 1-16,1 0-8 16,1 0-4-16,3 0 0 15,-1 14 12-15,3 4-7 16,-1-1 19-16,-3 0-11 15,-1-2-1-15,-4-8 5 16,-4 0-2-16,-3-7 2 16,-2 0-5-16,2 0 12 15,7 0-2-15,5-3 2 16,5-17-12-16,6-8-2 0,-5-5-3 16,-4 1-52-1,-5 1 33-15,-6 4 16 0,-5 5 16 16,0 8-3-16,0 9 20 15,0 2-9-15,0 3 6 16,-5 0-22-16,-2 0 0 16,-4 10-4-16,2 6-10 15,2 2 7-15,5-1 7 16,2-3 0-16,0-4-1 16,0 0 1-16,4-3 0 15,14 0 0-15,5-5-2 16,4-2-6-16,4 0 2 15,4 0-28-15,1-10 34 16,-3-1-42-16,-2 2 19 0,-6-1 23 16,-7 4-5-16,-7-1 5 15,-6 3 1-15,-1 3 8 16,-4 1 47-16,0 0-54 16,0 0 6-16,0 0-8 15,0 0-17-15,0 12 17 16,-2 8-2-16,-7 6 2 15,0 4 27-15,2 0-20 16,7 0-4-16,0-2-2 16,0-2 12-16,0-5-9 15,5-6-4-15,6-7 0 16,4-6 22-16,3-2-20 16,7 0 16-16,2-16-16 0,-3-7 15 15,0-9-26-15,-3 1 9 16,-3-5 0-16,-5 2-19 15,0-2 17-15,-3-1 2 16,-2 3 0-16,-1 3 11 16,-3 2-9-16,1 3-2 15,-3 4 3-15,-2 4 25 16,0 2-20-16,0 8-4 16,0 2-2-16,0 6 10 15,0 0-10-15,0 0-2 16,0 0 0-16,0 0-17 15,0 0 11-15,0 2 0 0,-2 19 5 16,-7 6-1 0,2 7-5-16,1 2 7 0,4 7 0 15,2-5-4-15,0 0 11 16,0-4-7-16,4-10 0 16,7-6 6-16,0-7-4 15,2-11-2-15,3 0 0 16,4 0 5-16,7-17 3 15,2-7-8-15,0-8 0 16,2-2-14-16,-4-4 5 16,0 1-12-16,-3 1 2 15,-9 2 8-15,-1 0-1 16,-7 6 12-16,-3 4 0 16,-2 6 2-16,-2 8 9 15,0 6-11-15,0 2 0 0,0 2-2 16,0 0 2-1,0 0-11-15,-8 14 4 0,-6 10 7 16,3 8-12-16,5 6 12 16,-2 6 0-16,8 6 21 15,0 0-17-15,0-1 5 16,0-5-7-16,5-8 8 16,6-7-1-16,-2-8-9 15,3-10 0-15,-2-9-10 16,3-2-16-16,1-2-3 0,-1-25-69 15,-5-9-201 1</inkml:trace>
  <inkml:trace contextRef="#ctx0" brushRef="#br0" timeOffset="19140.22">15203 900 415 0,'0'0'350'0,"0"0"-185"16,0 0-165-16,0 0-2 16,0 0-83-16,0 0-137 15,0 0-41-15</inkml:trace>
  <inkml:trace contextRef="#ctx0" brushRef="#br0" timeOffset="21086.66">2483 2796 17 0,'0'0'257'0,"0"0"-109"16,0 0 35-16,0 0-79 16,0 0-17-16,0 0 9 15,4-61-53-15,1 57 16 16,-3-1-8-16,0 5-30 16,0 0 27-16,-2 0-47 15,0 0-1-15,0 0 0 16,0 0-21-16,4 14 20 15,2 5 1-15,-4-1 0 16,2 1 1-16,0-8-1 0,-1-1 0 16,-3-8-1-16,0 0-10 15,0-2 11-15,0 0 2 16,0 0-2-16,0 0 44 16,0-14-44-16,0-9 0 15,0-2-2-15,0-1-19 16,0-1 16-16,0 1-6 15,-5 6 10-15,-1 5-8 16,-4 2 18-16,6 8-7 16,0 0 8-16,-1 5-10 15,3 0-6-15,-4 0-4 16,-4 2-4-16,-1 17 2 16,0 6 1-16,-2 8 11 0,4 4-4 15,0 4-2-15,2 3 2 16,7-2 4-16,0-2 0 15,0-6 6-15,12-6-6 16,5-7 0-16,3-12 0 16,11-9 14-16,7-3-2 15,7-28 0-15,8-13-2 16,-4-6-15-16,-7-4 5 16,-5 0 0-16,-18 2 0 15,-5 2 13-15,-5 4-14 16,-3 4 1-16,-1 3 0 15,0 9 22-15,-3 7-11 16,0 4-10-16,0 9-1 0,-2 4 12 16,0 4-14-16,0 2 2 15,0 0 0-15,0 0-16 16,0 0 11-16,0 0-10 16,0 16 12-16,-6 8-1 15,-6 7-4-15,3 4 8 16,3 7 0-16,2 7-4 15,-2 1 5-15,6 4-1 16,0 2 0-16,0 2 10 16,0-3-11-16,0-5 1 15,0-13 0-15,8-8 15 16,0-14-13-16,3-8-4 16,5-7 2-16,4 0 0 15,7-12 54-15,2-14-54 0,4-5-45 16,0-2-38-16,6-3-249 15</inkml:trace>
  <inkml:trace contextRef="#ctx0" brushRef="#br0" timeOffset="22593.33">3276 2823 95 0,'0'0'231'0,"0"0"-151"16,0 0-23-16,0 0-42 15,0 0 11-15,0 0 5 16,-24 19-29-16,24-19 39 0,-2 0 47 16,-1 0 29-16,-3 0-26 15,-4-12-86-15,0-1-5 16,-1-1 0-16,-3 0 4 16,1-2-4-16,-3 2 0 15,3 0 0-15,-1 4 8 16,1 0 2-16,2 6 4 15,-1 2 17-15,-1 2-29 16,0 0 15-16,0 0-17 16,2 12 0-16,-3 4-10 15,1 1 14-15,1 6-4 16,4-1 0-16,1 4 6 16,3 1 1-16,2 2-7 0,2 1 0 15,0-2 10-15,0-5-1 16,0-6-7-16,4-7-2 15,2-5 5-15,1-5 8 16,5 0-10-16,5-10 9 16,1-14 8-16,4-7-15 15,0-3-10-15,-1-2-7 16,-4-2-10-16,-3 3 12 16,-3 6 10-16,-7 5 0 15,1 7-2-15,-3 10 13 16,1 3-11-16,-3 4 0 15,2 0 6-15,-2 0-15 0,0 0-16 16,0 16 25-16,0 5-6 16,0 4 14-16,-5 3-8 15,-2 4 5-15,0 2 0 16,3 0 7-16,4 0-12 16,0-3 0-16,0-5 8 15,0-8 1-15,0-7-9 16,11-4 1-16,5-7 7 15,1 0 23-15,6-7-20 16,-1-16-11-16,1-5 0 16,2-5 0-16,-4-1-8 15,0 2 1-15,-3-1 7 16,-3 6 4-16,-2 5-4 16,-1 4 0-16,-4 4 3 0,-3 8 3 15,-1 1-6-15,-2 5 0 16,-2 0-15-1,3 0 9-15,-1 7-5 0,-2 11 11 16,0 3-15-16,0 4 21 16,0 3-6-16,0 2 0 15,0 0 2-15,0-4 3 16,0-2-5-16,0-8 0 16,0-6 1-16,3-6 5 15,-1-1-6-15,0-3 12 16,6 0-10-16,6-12 63 0,4-12-65 15,2-5 0-15,-1 2-1 16,2-2 5-16,-3 3-4 16,-1 2 0-16,-1 8 3 15,-3 4-6-15,-3 6 3 16,-6 3 0-16,-2 3-12 16,-2 0 6-16,3 0-8 15,-1 12 12-15,-2 13 2 16,2 3-8-16,-2 2 8 15,0 0 0-15,2-1 0 16,0-5 6-16,3-9-6 16,-1-3 0-16,1-7 7 15,-3-3-9-15,0-2 2 16,5 0 0-16,2-15-7 16,7-10 5-16,-1-5-9 0,3-1-11 15,2 1 12-15,0 4-4 16,0 4 14-16,-3 4 0 15,0 3-5-15,-5 10 6 16,0 3-1-16,-3 2 0 16,0 0-6-16,0 7-7 15,-5 14 25-15,1 1-12 16,-3 0 23-16,-2 0-15 16,2 0 1-16,-2-3-9 15,2-5 10-15,-2-5-1 16,2-5-9-16,1-2 0 15,-3-2 14-15,4 0-10 0,3 0 37 16,2-11 8-16,2-12-38 16,5 1-7-16,-3-1-4 15,1-4 0-15,1 1-5 16,1-2 2-16,-3 6 3 16,3 1 0-16,-3 8 4 15,-7 5-1-15,0 6 0 16,-4 2-3-16,-2 0 0 15,2 0-12-15,2 2 5 16,3 19 7-16,-3 5 0 16,0 6 17-16,-2 9-15 15,4 1-2-15,0 0 0 16,5-1 6-16,1-7-6 0,-1-10 0 16,-3-9 4-1,-4-7-17-15,1-8-33 0,0 0-24 16,-3-4 22-16,-2-21-188 15,0-12-385-15</inkml:trace>
  <inkml:trace contextRef="#ctx0" brushRef="#br0" timeOffset="22775.31">3538 2687 789 0,'0'0'289'16,"0"0"-196"-16,0 0-28 0,0 0-65 16,0 0-7-16,0 0-71 15,21 0-145-15,15 0-252 16</inkml:trace>
  <inkml:trace contextRef="#ctx0" brushRef="#br0" timeOffset="23463.32">4315 2692 189 0,'0'0'195'0,"0"0"-118"16,0 0-12-16,0 0 16 15,0 0 15-15,0 0-14 16,-19-5-15-16,13-7-13 16,4-4-30-16,2-2 24 15,0-2-21-15,0 0-24 16,10-3 6-16,13 5-9 16,6 2-10-16,3 4 9 15,1 8-22-15,1 4 22 0,-5 0-15 16,-5 0-12-16,-4 0 21 15,-9 13-14-15,-5-2 10 16,-6 3 5-16,0 3-26 16,0 1 32-16,-17 3 7 15,-5 3-4-15,-7 3 29 16,2-1-28-16,3 1-2 16,0 4-2-16,7 1 8 15,5 4-16-15,5 2-48 16,7 4-104-16,0-1-62 0,0-6-115 15</inkml:trace>
  <inkml:trace contextRef="#ctx0" brushRef="#br0" timeOffset="23668.31">4478 3132 111 0,'0'0'483'0,"0"0"-309"16,0 0-24-16,0 0-66 15,0 0 40-15,0 0-9 16,5 0-61-16,-3 0 20 16,0 0-41-16,-2-10-31 15,4 1-2-15,-4 2 0 16,0 2-54-16,7 2-75 16,5-8-441-16</inkml:trace>
  <inkml:trace contextRef="#ctx0" brushRef="#br0" timeOffset="27750.15">6574 2559 7 0,'0'0'129'15,"0"-3"15"-15,0-7-58 16,0-4-4-16,4 5 24 15,3-4-29-15,-3 5 7 16,0 2-38-16,0-2 63 16,-1 2-34-16,0 0-20 15,-1 2 29-15,0-1-54 0,2 5-16 16,-1-3 24-16,-3 1-31 16,0 2-6-16,0 0-1 15,0 0-2-15,0 0-13 16,0 0 0-16,0 0-3 15,0 5 6-15,0 14-1 16,4 5 13-16,0 8-2 16,3 9 10-16,2 0 6 15,0 6-14-15,-1-1 0 16,-3 0-5-16,0-4 5 16,-1-5-1-16,-4-2-2 15,0-9 3-15,0-6-7 16,0-5 7-16,0-7-21 0,0-6-3 15,0-1-51 1,0-1-16-16,0 0-42 0,0-10-24 16,5-17-366-16</inkml:trace>
  <inkml:trace contextRef="#ctx0" brushRef="#br0" timeOffset="27969.12">6580 2560 420 0,'0'0'222'16,"0"0"-53"-16,0 0-56 15,0 0-47-15,0 0-17 16,0 0-40-16,40-93-6 0,-11 84-3 16,0 1 3-16,-2 6-14 15,0 2-11-15,-6 0-84 16,-2 7-55-16,-9 19-122 15,-6 1-8-15</inkml:trace>
  <inkml:trace contextRef="#ctx0" brushRef="#br0" timeOffset="28134.28">6593 2750 72 0,'0'0'266'0,"0"0"-63"15,0 0-65-15,0 0 19 16,0 0-52-16,0 0-97 15,54 5 50-15,-5-5-52 0,4 0 1 16,1 0-14 0,-3 0-123-16,-4-3-103 0,-2-6-186 15</inkml:trace>
  <inkml:trace contextRef="#ctx0" brushRef="#br0" timeOffset="28435.3">7175 2646 239 0,'0'0'273'0,"0"0"-97"15,0 0-70-15,0 0-14 16,0 0 3-16,0 0-57 0,0-80 39 16,0 77-52-16,5 0 3 15,-3 3 27-15,-2 0-45 16,0 0 10-16,0 0-20 15,2 0-23-15,3 13 13 16,-1 15 0-16,0 10 10 16,-2 8-6-16,-2 7 12 15,0 0-12-15,0 3 4 16,-6 0-65-16,-5-6 3 16,2-7-63-16,4-14-91 15,3-15-146-15</inkml:trace>
  <inkml:trace contextRef="#ctx0" brushRef="#br0" timeOffset="28883.15">7153 2629 612 0,'0'0'184'15,"0"0"-55"-15,0 0-50 16,0 0-25-16,0 0-31 15,0 0-1-15,111-119-13 16,-78 111-9-16,-4 2 0 16,-8 3-4-16,-5 3 0 15,-5 0-1-15,-5 0-19 16,-2 8 4-16,-4 7-43 0,0 1 32 16,0 7 25-1,-10-2-37-15,-13 4 40 0,-6 1 1 16,-4-2 2-16,2 0 5 15,2-7-5-15,6-3 0 16,10-5 0-16,7-7 5 16,3 0-5-16,3-2 7 15,0 0 7-15,0 0 87 16,0 0-43-16,0 0-11 16,0 0-30-16,0 0-10 15,0 6-14-15,9 7 4 16,11 4 3-16,9 9 17 15,0 3-17-15,5 3-5 0,-3 3-21 16,4-7-115-16,-1-3-49 16,-3-14-110-16,-2-8-121 15</inkml:trace>
  <inkml:trace contextRef="#ctx0" brushRef="#br0" timeOffset="29273.3">7579 2738 100 0,'0'0'167'16,"0"0"8"-16,0 0-8 16,0 0-50-16,0 0-8 15,0 0 12-15,4-133-73 16,-4 130-5-16,0 3 12 0,0 0-49 16,0 0 18-16,0 0-24 15,0 0 1-15,0 0-18 16,0 0 11-16,0 0-3 15,0 17 1-15,0 5 7 16,0 5 1-16,-2 2 0 16,-4 0 1-16,-2 4-2 15,4-5 1-15,0 2 0 16,4-2-3-16,0-4 2 16,0-4 0-16,0-9 1 15,4 3 0-15,4-9-1 16,9 2 1-16,3-2 0 15,-3-1 28-15,6-1-28 16,-3-3 1-16,0 0-1 0,2 0-92 16,-1 0-2-16,0 0-94 15,-3-8-77-15,1-3-106 16</inkml:trace>
  <inkml:trace contextRef="#ctx0" brushRef="#br0" timeOffset="29506.18">7619 2743 492 0,'0'0'184'0,"0"0"-116"0,0 0-68 16,0 0-4-16,0 0-8 15,0 0 5-15,147-40-55 16,-120 38-24-16,-10 2-19 16,-5-2-17-16,-6-5-30 15</inkml:trace>
  <inkml:trace contextRef="#ctx0" brushRef="#br0" timeOffset="29692.3">7610 2548 454 0,'0'0'285'0,"0"0"-93"0,0 0-120 15,0 0-61-15,0 0-5 16,0 0-6-16,150-28-58 16,-108 28 25-16,-3 0-129 15,-2 8-19-15,-4-4-142 16</inkml:trace>
  <inkml:trace contextRef="#ctx0" brushRef="#br0" timeOffset="30405.12">8225 2569 37 0,'0'0'510'0,"0"0"-400"16,0 0-36-16,0 0-22 15,0 0-8-15,0 0 37 16,-4 0-64-16,2 0 6 16,2 0 8-16,0 0-28 15,-3 0 24-15,-1 0-27 16,-5 5 0-16,0 8-17 16,-5 2 17-16,5 5 0 15,-1 3 0-15,1 3-2 16,2 2-14-16,-2-1 16 15,9 4 0-15,0-4 15 16,0-2-9-16,0-3-6 0,0-6 20 16,0-6-15-16,0-2 11 15,11-4-14-15,3-4 6 16,5 0 62-16,4 0-52 16,3 0 11-16,-1-1-29 15,-2-13 16-15,0-5-12 16,0-1-4-16,0-2 0 15,-11-4-14-15,0-3 27 16,-7 2-16-16,-3-2 3 16,-2 6 0-16,0-2-7 0,0 5 7 15,-7 5 0 1,-7 3-3-16,1 1 7 0,-5 6-4 16,1 3 0-1,-4 2 3-15,1 0-17 0,5 0 14 16,3 4 0-16,6 8-18 15,4 4 9-15,2 4-5 16,0 2 5-16,14 6 9 16,19 4 4-16,7 3-4 15,7 0 5-15,4 1-1 16,-4 0 1-16,-10-6-5 16,-12-2 0-16,-14-4 1 15,-11-5-11-15,0-2 10 16,-9 0 0-16,-20-3 61 15,-2-2-49-15,-4-4 14 0,1-4-25 16,5-4 9 0,5 0-20-16,7-4-18 0,9-18-46 15,8-7-25-15,0 0-223 16,27-5-348-16</inkml:trace>
  <inkml:trace contextRef="#ctx0" brushRef="#br0" timeOffset="30847.77">8676 2663 520 0,'0'0'184'0,"0"0"-76"0,0 0-48 16,0 0 15-16,0 0-21 15,0 0-34-15,-3-41 31 16,3 41-49-16,0 0 38 15,0 0 2-15,0 0-37 16,0 0 7-16,0 0-12 16,0 0-16-16,0 0 8 15,-7 12-12-15,0 13 20 16,1 3 0-16,2 2 6 16,4 0-25-16,0 0 14 15,2-2 5-15,18-3-16 16,7-6 25-16,4-6-9 15,0-7 11-15,1-6-10 16,-5 0 40-16,-6-11-41 0,-3-15 3 16,-5-4 9-16,-1-7-5 15,-5-2-7-15,-3-1 0 16,-4 0 6-16,0 4 10 16,0 5-16-16,0 12 4 15,0 8-1-15,0 7-3 16,0 4-7-16,0 0-101 15,0 0-157-15,0 2-219 16</inkml:trace>
  <inkml:trace contextRef="#ctx0" brushRef="#br0" timeOffset="31230.06">9186 2569 564 0,'0'0'274'15,"0"0"-94"-15,0 0-99 16,0 0-27-16,0 0-9 16,0 0-37-16,17-30-8 15,-17 30 0-15,0 0-7 16,3 3-3-16,-3 15 10 16,0 9 0-16,0 3-10 15,0 6 14-15,-3 2-4 16,-9 0 0-16,2-4 6 15,1-4-3-15,5-2-3 0,2-7 0 16,2-1-2-16,0-7 11 16,0-3-9-16,0-2 0 15,13-6 8 1,7 1 5-16,9-3-7 0,7 0 4 16,3 0-3-16,2-9-4 15,-3-5-6-15,-3 2-38 16,-3-2-89-16,-10 2 25 15,-4 2-108-15,-11-2-111 16,-7 0-27-16</inkml:trace>
  <inkml:trace contextRef="#ctx0" brushRef="#br0" timeOffset="31435.31">9159 2725 200 0,'0'0'390'16,"0"0"-246"-16,0 0-69 16,0 0-68-16,0 0 1 15,0 0-16-15,163-38-41 16,-141 36-68-16,-9-3 23 16,-8 2-27-16,-5-3 55 15,0-2-144-15</inkml:trace>
  <inkml:trace contextRef="#ctx0" brushRef="#br0" timeOffset="31582.74">9130 2563 22 0,'0'0'323'0,"0"0"20"15,0 0-171-15,0 0-85 16,0 0-65-16,0 0-6 16,127-55-16-16,-96 55 0 15,-2 0-14-15,-4 0-68 16,-8 0-143-16,-3 0-143 15</inkml:trace>
  <inkml:trace contextRef="#ctx0" brushRef="#br0" timeOffset="32669.28">9701 2551 106 0,'0'0'138'15,"0"0"-19"-15,0 0 43 16,0 0-85-16,0 0-5 15,0 0 11-15,-3-33-10 16,3 29 45-16,0 0-43 16,0 0 0-16,0 2 21 15,0 2-65-15,0 0 13 16,0 0-43-16,0 0 14 16,3 0-30-16,-3 0 15 15,2 0-8-15,3 16 1 16,-1 10 10-16,0 6-3 0,-2 0 0 15,1 4 1 1,-1-5-2-16,-2-3 2 0,0-4-1 16,0-10 0-16,0-5-3 15,0-2-8-15,0-7 11 16,0 0-6-16,0 0-9 16,0 0 27-16,0 0-12 15,-5-16 14-15,-1-8 2 16,-3-8-16-16,2-7 0 15,3 0 4-15,-1-4 0 16,3 5 4-16,0 6-8 16,2 6 17-16,0 6-6 0,0 5 11 15,0 8-22 1,0 3 9-16,0 1-1 0,2 3-8 16,5 0-6-16,4 0 5 15,9 0-5-15,9 14 6 16,6 13 0-16,6 4 4 15,1 6-6-15,1 7 5 16,-1 3-3-16,-4-1 0 16,-3-2 1-16,-6-6-10 15,-8-8 9-15,-9-13-3 16,-8-8-17-16,-4-9 29 16,0 0-9-16,0 0 23 15,0-24-14-15,0-12 23 16,-8-10-32-16,-5-2 3 15,1-4 8-15,2 1-6 0,1 7-5 16,3 7 0 0,0 8 9-16,4 9-28 0,2 11 19 15,0 4-55-15,0 5 34 16,0 0-178-16,14 8-245 16,11 4 54-16</inkml:trace>
  <inkml:trace contextRef="#ctx0" brushRef="#br0" timeOffset="33284.94">10572 2450 270 0,'0'0'301'0,"0"0"-151"15,0 0-35-15,0 0-66 16,0 0-35-16,0 0-14 15,27-18 0-15,-18 18 0 16,-4 8 13-16,-1 2-20 16,-4 4 7-16,0 3 0 15,0-2-13-15,0 5 19 16,0-2-6-16,0 0 0 16,0-4 9-16,0-6-9 15,0-1 0-15,0-5 0 16,0-2-9-16,0 0 20 0,0 0-11 15,0 0 12-15,-4-14 18 16,-4-9 2-16,4 2-31 16,0-3 1-16,-3-1 20 15,3 1-11-15,-2 4-9 16,0 0 8-16,2 6-10 16,0 2 40-16,-1 2-40 15,1 4 7-15,0 2 2 16,-2 1-8-16,-4 3-1 15,-3 0 0-15,-6 0-2 16,1 0-11-16,-1 11 13 16,-2 7 0-16,4 2-18 0,-1 3 10 15,5 2 8 1,1 3 0-16,1 4 4 0,9 0 14 16,2 4-16-1,0-2 7-15,7-1 42 0,15-8-50 16,9-2 36-16,3-5-11 15,-1-10-15-15,3-6 36 16,-1-2-45-16,1 0 1 16,2-16 1-16,-4-7-4 15,-5-1-55-15,-8 1-73 16,-7-3-110-16,-3-3-184 16</inkml:trace>
  <inkml:trace contextRef="#ctx0" brushRef="#br0" timeOffset="33764.64">10804 2426 569 0,'0'0'277'0,"0"0"-100"0,0 0-72 15,0 0-6-15,0 0-70 16,0 0 25-16,0-30-54 16,0 30 2-16,5 0 7 15,3 0-6-15,6 0-3 16,6 16 0-16,6 10 4 15,3 3 0-15,0 5-4 16,-2-5 0-16,-2-4-13 16,-5-7-25-16,-4-8-10 15,-8-8-16-15,0-2-3 0,-4 0 52 16,-4-12-7 0,2-10-20-16,-2-9 36 0,0-1-25 15,2 0 24-15,0 0 6 16,3 2 1-16,1 6 13 15,2 5-7-15,0 2 26 16,-1 5 48-16,-1 2-60 16,-1 3 41-16,-2 4-33 15,-3 3-19-15,0 0 24 16,0 0-33-16,0 0 0 16,0 0-16-16,0 0-1 15,0 0-7-15,-12 10 12 16,-3 8 12-16,-6 6-20 15,1 2 20-15,-2 3-25 16,0 2 16-16,-1 1-67 0,3-2-17 16,1 0-76-16,2-3-84 15,7-8-73-15</inkml:trace>
  <inkml:trace contextRef="#ctx0" brushRef="#br0" timeOffset="34064.04">10920 2592 88 0,'0'0'430'16,"0"0"-219"-16,0 0-32 16,0 0-67-16,0 0-43 0,0 0 0 15,49-53-66 1,-37 51 5-16,-6-1 10 0,-2 3-6 16,-1 0-8-16,-1 0-4 15,2 0-4-15,1 10-8 16,2 17 12-16,-1 4 0 15,3 8-5-15,-3 0 14 16,4-2-9-16,-4-4 0 16,-1-6 3-16,-3-8-15 15,-2-8 12-15,0-8-36 16,0-3 12-16,0 0-28 16,2 0 29-16,2-3-21 15,8-20-195-15,3-6-339 16</inkml:trace>
  <inkml:trace contextRef="#ctx0" brushRef="#br0" timeOffset="34386.19">11305 2203 388 0,'0'0'208'16,"0"0"-19"-16,0 0-46 15,0 0-38-15,0 0-13 0,0 0-66 16,10-9-9-16,9 14-17 16,16 26 0-16,11 17 17 15,6 12-17-15,-4 8 0 16,-7 5-1-16,-22-1 3 15,-19-1-9-15,-11-2 7 16,-44-8-26-16,-26-3 19 16,-19-5-56-16,-23-11-95 15,-14-9-206-15</inkml:trace>
  <inkml:trace contextRef="#ctx0" brushRef="#br0" timeOffset="35196.76">6477 2312 310 0,'0'0'245'0,"0"0"-69"16,0 0-80 0,0 0-1-16,0 0-5 0,0 0-60 15,12-44 17-15,-12 44-47 16,0 0-12-16,0 8 2 15,-10 28 8-15,-14 18 2 16,-7 24 33-16,-2 15-21 16,4 9 42-16,15 6-19 15,14-4-30-15,4-6 19 16,44-9-24-16,16-14 0 16,23-12-3-16,15-10 1 15,12-16-75-15,-4-21-119 16,-12-16-344-16</inkml:trace>
  <inkml:trace contextRef="#ctx0" brushRef="#br0" timeOffset="36524.42">12532 2501 126 0,'0'0'135'0,"0"0"-3"16,0 0 29-16,0 0 6 15,0 0-38-15,0 0-37 16,-6-5 11-16,6 5-67 16,12 0 20-16,22-2-35 15,15 1-17-15,14 1 23 16,5 0-27-16,-3 0 0 15,-7 0-3-15,-9 0 11 16,-11 0-16-16,-11 0 8 16,-14 0-43-16,-6 0 26 15,-7 0-78-15,0 1-81 0,0 1-187 16</inkml:trace>
  <inkml:trace contextRef="#ctx0" brushRef="#br0" timeOffset="36838.69">12596 2622 387 0,'0'0'208'0,"0"0"-148"15,0 0 6-15,0 0-34 16,0 0 12-16,0 0-30 15,-70 0-14-15,70 0-1 16,8 0 1-16,21 2 48 0,15 6 89 16,21-1-58-16,18-5-38 15,8 0-13-15,0-2-17 16,-8 0-8-16,-18 0-3 16,-18 0 9-16,-16 0-11 15,-9 0 2-15,-11 0-14 16,-2 0-36-16,-3 0-103 15,-1 0-122-15</inkml:trace>
  <inkml:trace contextRef="#ctx0" brushRef="#br0" timeOffset="40664.97">15479 2231 14 0,'0'0'104'16,"0"0"-58"-16,0 0-3 15,0 0 25-15,0 0-28 16,0 0-22-16,0 0 32 15,-36 33-16-15,32-24-5 0,-1 0 13 16,0-3-26 0,1-1 25-16,0 0-17 0,2-3-4 15,-1 0 35-15,1 1-33 16,0-3 1-16,2 0 13 16,-2 0-17-16,0 0 47 15,-1 0 1-15,3-7-38 16,0-7 5-16,0 0-23 15,7-7-10-15,10 2-1 16,2-3 9-16,1 2 7 16,-5 1-16-16,3 3 2 15,-5 6 24-15,-2 0-19 0,1 7-5 16,-3 3-2-16,4 0-7 16,3 0 2-16,-4 9-1 15,2 18-6-15,-5 8-3 16,-5 8 6-16,-1 2 9 15,-3-3 5-15,0-3-3 16,0-9 9-16,0-9-11 16,0-7 0-16,-3-9 2 15,1-3 3-15,2-2-5 16,0 0 18-16,0 0-16 16,0-4 40-16,0-20-29 15,0-10 1-15,18-6-16 16,5 0 2-16,1-1-6 15,3 9 3-15,-5 6-9 16,3 6 5-16,-5 6 1 0,-3 6 6 16,-3 6-9-16,-3 2 9 15,0 0-6-15,-1 5 6 16,-2 14-31-16,1 8 30 16,-5 3-9-16,-2 3 10 15,-2 3 0-15,0-1 3 16,2 0-3-16,-2-3 0 15,4-9 10-15,0-3-10 16,0-10 0-16,1-5 2 16,5-5 17-16,9 0-16 15,10 0 12-15,10-15-15 16,9-9-121-16,-4-4-102 16,-3-4-223-16</inkml:trace>
  <inkml:trace contextRef="#ctx0" brushRef="#br0" timeOffset="41055.22">16266 2215 306 0,'0'0'201'0,"0"0"-57"16,0 0-69-16,0 0 34 15,0 0-19-15,0 0-58 16,0-17 17-16,0 15-34 16,0 2-12-16,0 0 11 15,0 0-14-15,0 0-9 16,0 0-3-16,-7 12 7 15,-9 11 2-15,1 7 3 0,-1 5 0 16,5 3 5 0,4 4-2-16,7 0-3 0,0-4 0 15,0-6 12-15,18-7-26 16,7-12 14-16,6-11 0 16,2-2 38-16,3-14-21 15,-5-18-2-15,-6-10-15 16,-9-2 0-16,-12-4 0 15,-4 0 1-15,0-3 2 16,-20 3 55-16,-7 6-49 16,2 14 3-16,1 16-12 15,-5 12-23-15,-5 2-23 16,1 30 12-16,-3 13-26 0,11 11-23 16,15 0-144-16,10-8-149 15</inkml:trace>
  <inkml:trace contextRef="#ctx0" brushRef="#br0" timeOffset="41192.14">16586 2363 612 0,'0'0'278'16,"0"0"-244"-16,0 0-34 15,0 0-56-15,0 0-267 16</inkml:trace>
  <inkml:trace contextRef="#ctx0" brushRef="#br0" timeOffset="42067.09">17529 2126 36 0,'0'0'187'0,"0"0"-72"15,0 0-41-15,0 0-27 16,0 0-7-16,0 0 48 16,0-15-32-16,0 15-11 15,0 0 26-15,0 0-54 0,-13 0 6 16,-2 0-20-16,-5 4 4 16,4 12 16-16,3 5-23 15,-1 3 0-15,5 1 20 16,5 1-14-16,4-1 8 15,0-1-3-15,0-7-3 16,16-5 22-16,-3-1-30 16,2-10 7-16,3-1 27 15,0 0-31-15,2-10 27 16,0-12-19-16,-7-7-8 16,-1-3 1-16,-8-4-4 15,-4 0 0-15,0 5-2 16,0 5 5-16,-2 4-3 15,-18 4 0-15,0 6 2 0,-2 6-12 16,-3 6 10-16,-2 0-12 16,0 9 4-16,3 12 3 15,4 7 2-15,8 4-18 16,8 3-37-16,4-3-3 16,0-4-56-16,23-4-50 15,14-9-115-15,11-8 70 16</inkml:trace>
  <inkml:trace contextRef="#ctx0" brushRef="#br0" timeOffset="42413.63">17904 1959 150 0,'0'0'160'0,"0"0"-11"16,0 0-43-16,0 0-21 0,0 0 1 15,0 0-31-15,2-179 18 16,-2 174-32-16,-2 0-28 15,2 3 35-15,0 2-35 16,-2 0-7-16,0 0-6 16,-8 0-28-16,-3 2 28 15,-7 19-4-15,-2 7 13 16,0 12-11-16,1 10 2 16,6 12 0-16,4 13 1 15,4 9 10-15,7 1-7 16,0 5-4-16,0-7 7 15,0-9 4-15,0-10-11 0,0-9 0 16,0-17-4-16,0-12 9 16,0-11-6-16,-2-8 1 15,-2-7-46-15,-1 0 18 16,1-19-76-16,-1-15-270 16</inkml:trace>
  <inkml:trace contextRef="#ctx0" brushRef="#br0" timeOffset="42601.3">17605 2213 471 0,'0'0'249'0,"0"0"-86"16,0 0-95-16,0 0-1 16,0 0-58-16,0 0 6 15,85-46-10-15,-27 36-5 16,5 1 0-16,-3-4-108 15,-4-3-100-15,-8-2-135 16</inkml:trace>
  <inkml:trace contextRef="#ctx0" brushRef="#br0" timeOffset="43755.14">18860 2029 99 0,'0'0'159'0,"0"0"-32"0,0 0-62 15,0 0-28-15,0 0-26 16,0 0-11-16,4-10 22 16,2 10-11-16,0 0 10 15,-2 4 28-15,1 4-22 16,-1 0 1-16,-2-1 5 16,-2-2-23-16,2-1 16 15,-2 1-22-15,0-5-4 16,0 0 8-16,0 0 0 15,3 0 12-15,2 0 18 16,-1-5 30-16,1-13-49 16,-3-5-18-16,-2 2-1 15,0 1 0-15,0 0 1 0,0 2-3 16,0 4 4-16,-9 2-1 16,5 6 31-16,-4 4-32 15,0 2-4-15,1 0 3 16,-1 0-13-16,-4 13 10 15,1 12 4-15,-1 5 0 16,4 6 13-16,3 5-11 16,3 0 12-16,2 2 5 15,0-4-14-15,11 0 16 16,9-12-21-16,3-6 6 16,4-11 3-16,4-10-6 15,2 0 32-15,7-24-22 16,0-15-1-16,-2-7-11 0,-2-7-1 15,-1-5 0 1,-5-3 2-16,-4 3 0 0,-6 0-2 16,-6-5 0-16,-1 1 9 15,-6 6-13-15,0 6 4 16,-5 16 0-16,-2 16-1 16,0 12 17-16,0 4-16 15,0 2 0-15,0 0-19 16,0 0 17-16,0 0-20 15,0 0 22-15,-14 14 3 16,1 7 2-16,-3 5-5 16,3 13 0-16,0 7 8 15,1 7-6-15,4 1-2 16,1-1 0-16,3 2 17 0,1-6-7 16,3-3-10-1,0-5 0-15,5-9 7 0,10-8 6 16,5-7-13-16,0-10 0 15,4-7 23-15,6 0-23 16,3 0-7-16,2-14-80 16,4-8-141-16,-1-2-141 15</inkml:trace>
  <inkml:trace contextRef="#ctx0" brushRef="#br0" timeOffset="45238.31">19601 1983 225 0,'0'0'326'0,"0"0"-181"0,0 0-37 15,0 0-64-15,0 0-15 16,0 0-29-16,4-7 4 16,-4 7-12-16,0 0 4 15,0 0 4-15,0 0-6 16,0 0 16-16,0 0 3 16,0-3 8-16,-6-1 4 15,-6-2 8-15,1-2-31 16,0 2-2-16,0-4 28 15,0 3-20-15,1 2-3 16,4 1 7-16,1 4-9 16,-3 0 6-16,1 0-9 15,-5 0 0-15,0 7-15 0,-2 7 19 16,1 5-4-16,-3 3 0 16,3 2 6-16,0 1 10 15,3 1-16-15,6-3 2 16,2 1 6-16,2-1 3 15,0-3-11-15,0-3 0 16,0-7 6-16,8-6-13 16,4-4 3-16,7 0 4 15,4-19 16-15,2-10-16 16,2-5-28-16,-6-2 11 16,0 2-16-16,-5 0 33 15,-3 6-29-15,-5 5 29 0,2 9-13 16,-4 5 13-1,-1 2-3-15,-3 7 1 16,-2 0-11-16,0 0 7 0,0 0-14 16,0 0-11-16,0 3 27 15,0 10 8-15,0-1 14 16,-7 2-5-16,1 6-7 16,1 1 7-16,0 1-13 15,3 2 0-15,2 2 0 16,0-3 10-16,0 3-10 15,0-9 1-15,4-2 7 16,8-8 1-16,-1-5-9 16,5-2 0-16,-1 0 65 15,1-9-48-15,1-10 3 16,-1 1-20-16,0-3 12 0,0-4-6 16,-3-1-6-16,-2-1 0 15,-2 4-4-15,-3 5 12 16,1 6-8-16,-5 4 3 15,-2 6-1-15,0 0 44 16,0 2-34-16,0 0-11 16,0 0-2-16,0 0-6 15,0 0 4-15,0 0-8 16,0 7 11-16,0 13-9 16,0 1 9-16,0 5 0 15,5-3 0-15,2 2 6 16,1-4-6-16,1-2 0 15,5-3 7-15,-3-5-7 0,-2-8 0 16,0-3 0 0,4 0 8-16,-1 0-5 0,5-18-3 15,-1-6-8-15,-3 0-12 16,1-2 7-16,-3 2 13 16,-3 1 0-16,4 4-10 15,-3 5 19-15,-3 0-9 16,3 6 9-16,-2 3-6 15,-5 2 18-15,1 3-21 16,1 0 0-16,-2 0-11 16,2 3-12-16,1 18 10 15,-1 1 7-15,1 4 6 0,0-3 6 16,-1 0-6 0,2-5 0-16,-1-4-3 0,-1-2 9 15,-1-2-6-15,-1-6 0 16,1-1 3-16,-3-3 11 15,4 0-13-15,2 0 9 16,3-7 11-16,3-9-16 16,1-2-5-16,-3 1 0 15,2 0 2-15,-1 1-15 16,3 0 5-16,-1 4 8 16,1 1-9-16,-1 4 0 15,-2 2 7-15,0 5-6 16,-2 0 8-16,-3 0-8 15,1 0 5-15,0 15-6 16,0 5 2-16,-3 3 6 0,0 0 1 16,1 0 0-16,-1-4 5 15,1-3-2-15,0-5-1 16,-3-6-2-16,0-5 5 16,-2 0 9-16,2 0-4 15,2-1 15-15,5-20-22 16,3-5-6-16,1-6-42 15,3 0 4-15,1 1 26 16,1 2-1-16,1 0 16 16,-2 6 0-16,-1 2 2 15,-5 9 38-15,-3 9-21 16,0 3-5-16,-4 0-14 16,3 3-17-16,-3 21 17 0,2 8-2 15,1-1 5-15,0 3 6 16,4-2-6-16,-4-2-3 15,0-6 0-15,2-4-126 16,-3-6-66-16,1-10-175 16</inkml:trace>
  <inkml:trace contextRef="#ctx0" brushRef="#br0" timeOffset="45580.28">20704 1913 276 0,'0'0'327'0,"0"0"-175"0,0 0-25 16,0 0-27-16,0 0-35 16,0 0-22-16,35-100-43 15,-35 100-25-15,0 0-2 16,0 11 16-16,0 10 11 16,-8-2 0-16,3 3 6 15,3 1-1-15,2 0-2 16,0 6-3-16,2-2 2 15,16-2 14-15,2 1-16 16,0-5 0-16,0 2 5 16,-2-2-1-16,-7-6-4 15,-9-3-2-15,-2-2-7 0,-2-1-29 16,-23 0 38 0,-10-4 6-16,-5-5-2 0,-10 0-8 15,0-7-93-15,-6-19-147 16,-4-13-330-16</inkml:trace>
  <inkml:trace contextRef="#ctx0" brushRef="#br0" timeOffset="45744.38">20145 1608 708 0,'0'0'307'0,"0"0"-291"15,0 0-16-15,0 0-28 16,0 0-141-16,0 0-53 16,-8 74-366-16</inkml:trace>
  <inkml:trace contextRef="#ctx0" brushRef="#br0" timeOffset="46496.49">20866 1805 82 0,'0'0'243'16,"0"0"-50"-16,0 0 4 16,0 0 10-16,0 0-118 15,0 0 0-15,0 0-49 16,-6-30-33-16,-5 30-7 0,-12 7-36 15,-12 27 23 1,-12 17-90-16,-4 0-162 0,6-2-352 16</inkml:trace>
  <inkml:trace contextRef="#ctx0" brushRef="#br0" timeOffset="52517.3">15018 2965 115 0,'0'0'97'0,"0"0"-41"15,0 0-56-15,0 0 0 16,0 0 9-16,0 0 18 0,0 0 82 15,-27 0 16-15,27 0-51 16,0 0 2-16,0 0-56 16,0 0 0-16,0 0 11 15,0 0-30-15,0 0 25 16,0 0-10-16,4 0-15 16,7-2 14-16,5-2-15 15,6-4 0-15,8 1 25 16,3-2-12-16,4 0-9 15,1 0-4-15,2 4 11 16,-1-2-10-16,0 2-1 16,-5 5 0-16,1-2 0 15,1 2-1-15,-4-3 1 0,-1 1 0 16,0 0 3-16,3-1 5 16,-1-4-5-16,2 1-3 15,5 0 6-15,3 0 11 16,1 0-15-16,1 0-2 15,-3 0 2-15,0 3-3 16,-1 0 1-16,-3 1 0 16,2-2-1-16,0 2 3 15,4-2-2-15,-2 2 0 16,4 0 2-16,0-2 9 16,1 2-11-16,3 0 0 15,-2 0 0-15,-1-1 1 0,-1 3-1 16,0 0 0-1,-7 0 3-15,1 0-5 0,-3 0 2 16,0-1 0 0,1-3-1-16,5 4 10 0,-1-2-10 15,4-2 1-15,6 4 0 16,-5-3-3-16,6 3 8 16,-2-3-5-16,5-1 0 15,0-1 4-15,-4 5-5 16,-2-5 1-16,-5-1 0 15,2 2 0-15,4-1 2 16,3 2-2-16,4 1 0 16,2 0 7-16,-5 0-7 0,-1 2 0 15,-3 0 0-15,3 0 2 16,1 0 3-16,1 0-5 16,2-3 0-16,0 3 16 15,4-2-15-15,5 1-1 16,5-1 6-16,1-2 4 15,-4-1-4-15,1 5-6 16,-6-3 0-16,-3 1 6 16,3 0-6-16,1 0 0 15,1-1 5-15,11 3 8 16,-2-1-13-16,1-1 0 16,-3 2 0-16,1-2 15 0,4 0-15 15,7 2 0 1,4 0 3-16,5 0-2 0,1 0 2 15,3 0-3-15,7 0 0 16,9 0 15-16,9-2-13 16,8-2 5-16,10 0-6 15,1 0 30-15,10 0-23 16,-3 0-8-16,3 1 0 16,-3 1 17-16,-8 1-17 15,-4-1 0-15,-4 0 5 16,-16-5 22-16,-7 2-18 15,-17-2 13-15,-14 2-8 16,-19 1 3-16,-20 0-34 16,-20 4 13-16,-20 0-120 0,0 0-162 15,-39 4-192-15</inkml:trace>
  <inkml:trace contextRef="#ctx0" brushRef="#br0" timeOffset="53731.22">15111 3587 236 0,'0'0'222'0,"0"0"-54"15,0 0-54-15,0 0-47 16,0 0 34-16,0 0-63 16,0 0 18-16,13-112-18 0,-9 108-34 15,-1 1 36-15,-3 2-40 16,0 1 0-16,0 0-7 16,0 0 7-16,0 0-6 15,0 0-7-15,0 14 12 16,0 12-13-16,0 8 14 15,0 5 0-15,0 5-3 16,0-1 10-16,5-1-7 16,1-4 0-16,1-10 4 15,-1-10 0-15,1-9-4 16,-4-6 0-16,-1-3 16 16,-2 0-4-16,0 0-9 15,2 0 9-15,3-20-6 16,-1-8 3-16,4-4-9 15,2-4 0-15,-1 0-12 0,1-2 22 16,4 4-10-16,1-1 0 16,4 3 3-16,0 6-1 15,2 5-2-15,-3 7 0 16,-3 6-13-16,-1 5 29 16,-1 3-17-16,-5 0 1 15,4 0 0-15,-3 5-19 16,-5 4 18-16,0 8 1 15,-1 1-20-15,-1 4 26 16,-2 6-6-16,0 0 0 16,0 2 8-16,3-2 1 15,-1-5-9-15,0-3 0 0,2-9 3 16,1-4 10-16,1-6-13 16,6-1 0-16,5 0 4 15,4-1 26-15,1-16-30 16,0-1-73-16,-2-4-9 15,1 0-165-15,-2 0-49 16,1 1-122-16</inkml:trace>
  <inkml:trace contextRef="#ctx0" brushRef="#br0" timeOffset="54061.2">15695 3479 100 0,'0'0'244'0,"0"0"12"16,0 0-95-16,0 0-42 15,0 0-40-15,0 0-79 16,9-17 3-16,-9 17-15 0,0 0-2 15,-7 1 14-15,-6 11 2 16,-3 4 10-16,1 4-6 16,-1 6-6-16,3 8 0 15,1 2 14-15,10 0-1 16,2 2-10-16,0-3-3 16,14-5 14-16,11-10 3 15,3-11-17-15,3-9 0 16,0 0 38-16,1-23-30 15,-8-12 6-15,-6-6-14 16,-9-6 9-16,-9 1-5 16,0 2 4-16,0 7-8 0,-7 11 51 15,-9 12-47 1,-1 7-1-16,1 7-3 0,-1 0-87 16,5 26-25-16,8 2-143 15,4-3-284-15</inkml:trace>
  <inkml:trace contextRef="#ctx0" brushRef="#br0" timeOffset="54200.15">16190 3693 844 0,'0'0'147'0,"0"0"-147"15,0 0-43-15,0 0-150 0,0 0-487 16</inkml:trace>
  <inkml:trace contextRef="#ctx0" brushRef="#br0" timeOffset="54930.23">17489 3403 90 0,'0'0'72'0,"0"0"11"15,0 0-18-15,0 0 29 16,0 0 43-16,0 0-32 16,-22-44 0-16,22 41-5 15,-2 2-55-15,2 1 16 16,0 0-53-16,0 0-1 16,-3 0-7-16,-1 0-13 15,-2 0 1-15,-8 5 12 16,-1 14 0-16,-6 7 11 15,4 8-10-15,-3 3-1 16,9 8 3-16,3-6 12 16,8 2-13-16,0-7-2 0,0-6 6 15,19-7-17 1,5-14 14-16,1-5-3 0,2-2 32 16,-3-8-20-16,0-22 1 15,-3-10-13-15,-4-6 9 16,-5-3-26-16,-8-3 17 15,-4 9 0-15,0 7 11 16,-2 6 0-16,-14 9-17 16,-4 16 6-16,-2 5-14 15,-5 8-2-15,-4 28 6 16,2 10-35-16,4 10-39 16,12 2-109-16,11-6-75 15,2-14-144-15</inkml:trace>
  <inkml:trace contextRef="#ctx0" brushRef="#br0" timeOffset="55330.29">17962 3206 445 0,'0'0'192'0,"0"0"-69"15,0 0-57-15,0 0 28 16,0 0-62-16,0 0 4 15,27-163 0-15,-27 155-36 16,0 3 0-16,0-5 7 16,-9 2 1-16,-7 0 0 0,3 1-8 15,0 6 0-15,-6 1-5 16,0 0-13-16,-1 8 18 16,-3 11 0-16,6 13 0 15,3 7 4-15,5 11-4 16,5 16 0-16,4 12 12 15,0 15-5-15,0 5-4 16,0 0 10-16,0 5-9 16,0-5 9-16,-10-8-13 15,-3-10 0-15,-5-18-5 16,1-13 13-16,1-17-11 16,3-13 3-16,2-12-68 15,-1-7-23-15,6-8-51 16,-1-27-13-16,7-11-450 0</inkml:trace>
  <inkml:trace contextRef="#ctx0" brushRef="#br0" timeOffset="55513.18">17663 3569 717 0,'0'0'191'0,"0"0"-97"16,0 0-58-16,0 0-7 15,0 0-19-15,0 0-10 16,241-67 5-16,-165 56-14 16,-2-1-51-16,-3 0-157 0,-9 0-267 15</inkml:trace>
  <inkml:trace contextRef="#ctx0" brushRef="#br0" timeOffset="55735.72">19607 3268 228 0,'0'0'0'0</inkml:trace>
  <inkml:trace contextRef="#ctx0" brushRef="#br0" timeOffset="56152.82">19036 3174 111 0,'0'0'161'0,"0"0"-64"15,0 0 41-15,0 0-60 16,0 0 30-16,0 0 3 16,-2-52-13-16,2 50 8 15,0 0-46-15,0 2-6 16,0 0 25-16,0 0-77 16,0 0-4-16,0 0 2 15,0 32-29-15,0 23 21 16,0 22 8-16,0 18 0 15,0 9 4-15,0 4-1 0,0-1-3 16,-6-3 0-16,-3-8-62 16,0-12 16-16,2-18-75 15,1-20-49-15,3-21-62 16,-1-20-198-16</inkml:trace>
  <inkml:trace contextRef="#ctx0" brushRef="#br0" timeOffset="56449.23">18983 3387 553 0,'0'0'191'16,"0"0"-5"-16,0 0-98 16,0 0-52-16,0 0 24 15,0 0-60-15,51-181 3 16,-28 175-1-16,-2 6-2 15,4 0 0-15,-5 5 0 16,1 20-9-16,-8 8-7 16,-5 5 10-16,-8-1 6 15,0-1-9-15,0-3 10 16,-15-5-1-16,-7-7 0 16,-1-1-23-16,2-8-10 15,2-5-92-15,9-7-96 0,10 0-165 16</inkml:trace>
  <inkml:trace contextRef="#ctx0" brushRef="#br0" timeOffset="57443.26">19411 3263 304 0,'0'0'276'0,"0"0"-122"16,0 0-103-16,0 0-20 15,0 0-11-15,0 0-19 16,0-15 7-16,0 15-8 16,0 0-9-16,0 4 9 15,-3 17 11-15,-5 2 16 0,1 5-8 16,3 3-10-16,2-2 28 16,2 4-35-16,0-8 2 15,0 0 9-15,2-9-1 16,9-8-12-16,0-4 0 15,2-4 2-15,0 0 45 16,4-16-37-16,0-10-8 16,-1-10 6-16,-1-4-8 15,-3-6 0-15,-6 2-5 16,-4 5 15-16,-2 11 1 16,0 8-11-16,0 11 18 15,0 3 22-15,0 6-38 16,0 0-4-16,-8 3-22 0,-6 15 24 15,1 6 4-15,0 6-4 16,5 1 0-16,8-6-10 16,0 0 20-16,0-7-10 15,17-6 0-15,5-2 5 16,4-9-8-16,8-1 21 16,4 0-16-16,2-26 8 15,-3-7-7-15,2-10-3 16,-8 0 0-16,-5-2-13 15,-3 5 1-15,-7 1 12 16,-8 7 0-16,-1 8 24 16,-5 2-18-16,-2 10 16 0,0 5 0 15,0 5-16 1,0 2 13-16,0 0-19 0,0 0-22 16,0 0 22-16,0 0-31 15,0 14 31-15,0 4 0 16,0 3 5-16,-2 8-5 15,2 2 0-15,0 13 0 16,0 2-3-16,0 5 12 16,0 0-9-16,0-7 0 15,0-9 3-15,0-10-4 16,2-7 1-16,10-8 0 16,1-6 0-16,1-4-4 15,5 0 4-15,6-8 0 0,-1-16-5 16,5-10-3-1,-2 0-12-15,-5 0 20 0,-2 0-3 16,-6 5 5-16,-1 3-2 16,-2 6 0-16,-1 4 6 15,-4 8-5-15,-4 4-1 16,-2 2 0-16,0 2-2 16,0 0-22-16,0 0 0 15,0 0-3-15,-4 10 27 16,-6 4 3-16,2 4 0 15,1 0-3-15,3 3 9 16,2 0 4-16,2 1 7 16,0 3 17-16,6-1-22 0,15-7 37 15,0 0-48-15,0-10-3 16,-1-3 15-16,-5-4-16 16,1 0-11-16,-1-16-73 15,-1-18-120-15,-3-10-227 16</inkml:trace>
  <inkml:trace contextRef="#ctx0" brushRef="#br0" timeOffset="57589.18">20231 2977 789 0,'0'0'208'16,"0"0"-157"-16,0 0-51 15,0 0-20-15,0 0 4 16,0 0-110-16,-20 25-39 0,20-7-117 15</inkml:trace>
  <inkml:trace contextRef="#ctx0" brushRef="#br0" timeOffset="58299.36">20407 3150 181 0,'0'0'177'15,"0"0"-128"-15,0 0-1 16,0 0 25-16,0 0 7 16,0 0 7-16,8 0-22 0,-6 0 8 15,-2 0-1-15,2 0-62 16,0-2 12-16,-2-2-6 16,0-2-12-16,0 0 28 15,0-2-27-15,0 2 6 16,0 1 21-16,0 2-24 15,0 1 14-15,0 2-22 16,0 0 2-16,0 0-18 16,0 0 7-16,-2 0 9 15,-6 0-11-15,-2 12 12 16,-1 4-1-16,-3 7 0 16,3 3 4-16,3 6 9 15,-2 1-10-15,10 4 10 16,0-3-3-16,0-5-2 15,12-2-8-15,9-9 7 0,8-8-6 16,5-8 33-16,2-2-28 16,0-4 10-16,-3-22-16 15,-6-6-15-15,-5-7 12 16,-9 1 3-16,-6 2-3 16,-1 4 3-16,-4 6 4 15,-2 8 9-15,0 4 9 16,0 8-12-16,4 4 7 15,-4 2-16-15,2 0 9 16,-2 0-16-16,0 0 6 16,0 0-2-16,0 0 1 15,0 0-39-15,0 0 27 0,0 8 12 16,-6 9 2-16,4 15 8 16,2 3-9-16,0 5 0 15,2 0-3-15,15-4 24 16,1-7-20-16,-1-11-1 15,-1-7 5-15,-3-11 0 16,3 0-3-16,1 0 22 16,-1-13-21-16,0-10 13 15,-5 0-27-15,-4-2 11 16,-5 3-68-16,-2 1 23 16,0-2-155-16,0-3-282 15</inkml:trace>
  <inkml:trace contextRef="#ctx0" brushRef="#br0" timeOffset="58496.32">20617 2977 408 0,'0'0'112'15,"0"0"-112"-15,0 0-16 16,0 0-104-16,0 0-26 16,0 0 28-16</inkml:trace>
  <inkml:trace contextRef="#ctx0" brushRef="#br0" timeOffset="59452.97">20872 3294 20 0,'0'0'542'0,"0"0"-336"15,0 0-120-15,0 0 18 16,0 0-56-16,0 0-41 16,66-21 14-16,-41 11-21 15,-6-3 3-15,-3 0 20 16,-7-4-16-16,-5-1 13 15,-1 0-20-15,-3 0 11 16,0-2-16-16,0 1 5 16,0 5-6-16,-3 2-13 15,-5 5 9-15,1 3-5 16,0 4 9-16,-2 0-17 16,1 0 20-16,-6 0 0 15,1 0 3-15,-3 11-13 16,3 4 18-16,0 1-5 0,-1 6 0 15,3 4 4-15,5 6 1 16,-2 6-1-16,8 4-3 16,0-1 33-16,0-5-24 15,8-9-10-15,9-9 0 16,5-7 12-16,3-9 32 16,2-2-23-16,2 0-7 15,-1-14 24-15,-1-10-29 16,-2-6-9-16,-1-3 0 15,-1-5 5-15,-2 2-15 16,-2 4 10-16,-6 3 0 16,-4 6-10-16,-5 7 5 0,-4 8 5 15,0 3 3 1,0 4 12-16,0 1-30 0,0 0 6 16,0 0-10-16,0 0 7 15,0 0-2-15,0 6 14 16,-2 4 0-16,2 0 4 15,0 6-19-15,0 4 15 16,5 9 0-16,15 0 11 16,-1 5-5-16,2-5-6 15,-6-3 0-15,-8-9 13 16,-7-4-28-16,0-1-3 16,-4-1 18-16,-23-4-12 15,-14-5-42-15,-7-2-43 16,-10-4-156-16,-2-22-376 15</inkml:trace>
  <inkml:trace contextRef="#ctx0" brushRef="#br0" timeOffset="59801.02">20689 2988 329 0,'0'0'231'0,"0"0"-87"16,0 0-89-16,0 0-4 15,0 0-26-15,0 0-4 16,-21 11 47-16,21-4-47 15,0-6-15-15,0-1 37 16,0 0 4-16,0 0 37 16,3-5-32-16,3-16-45 15,0-1-7-15,-3 4 0 16,-3 4-17-16,0 14-24 16,-18 0-186-16,-11 22-184 15</inkml:trace>
  <inkml:trace contextRef="#ctx0" brushRef="#br0" timeOffset="66449.16">1007 7285 104 0,'-2'0'88'0,"0"0"-4"16,2 0-17-16,-3 0 5 16,3 0 27-16,0 0-45 0,0 0 14 15,0 0-13 1,0 0-16-16,-2-3 19 0,0-2-57 16,2-2 10-16,-2 2-1 15,2-2 3-15,-4-1-12 16,0 1 5-16,2-3-4 15,-2-2 37-15,2 2-39 16,0-1 46-16,2 1 21 16,0 2-33-16,0 1 6 15,0-2-3-15,0 4-21 16,0 1 34-16,0 1-37 16,0 2 12-16,0-3-23 15,0 1 6-15,2 2-8 16,2-2 6-16,0 3-2 15,2 0 17-15,0 0-21 0,-1 0-3 16,-1 21 0-16,-2 13-33 16,-2 12 36-16,0 7 0 15,0 4 3-15,-9-3 10 16,1-4-13-16,-2-10-18 16,6-8-66-16,4-9-21 15,-2-10-20-15,2-8-81 16,0-5-170-16</inkml:trace>
  <inkml:trace contextRef="#ctx0" brushRef="#br0" timeOffset="66809.14">1110 7235 132 0,'0'0'87'0,"0"0"6"16,0 0-72-16,0 0 5 16,0 0 54-16,0 0 12 15,15-82 11-15,-13 75-33 16,-2 3 26-16,0 1-11 16,0 0-64-16,0 3 30 15,0 0-15-15,0 0-22 16,0 0 15-16,0 0-29 0,0 0-10 15,0 5-2 1,0 27 2-16,-2 16 10 0,-6 12 8 16,-4 1-1-16,1 0 3 15,0-6-8-15,4-10-2 16,2-12 0-16,3-12-27 16,2-11-70-16,0-10-132 15,0-7-220-15</inkml:trace>
  <inkml:trace contextRef="#ctx0" brushRef="#br0" timeOffset="67165.28">900 6854 197 0,'0'0'212'0,"0"0"-39"16,0 0-25-16,0 0-42 15,0 0-98-15,0 0-8 16,7-7 0-16,10 18 0 16,-3-6 14-16,-3 0-14 15,-5-5 24-15,-3 0 5 16,2 0 41-16,-3-7 13 15,2-10-81-15,-2-3 12 0,-2 1-14 16,0 7 0 0,0 7-12-16,-2 5-2 0,-12 0-93 15,4 15 28-15,1 18-91 16,7 1-73-16,2 3-75 16</inkml:trace>
  <inkml:trace contextRef="#ctx0" brushRef="#br0" timeOffset="67506.25">1114 6946 153 0,'0'0'398'0,"0"0"-271"16,0 0-77-16,0 0 17 15,0 0-45-15,0 0-15 16,0-10-14-16,0 10-24 16,0 0 29-16,0 0-3 15,7 0 10-15,1 0 4 16,2-9 24-16,-1-6 3 16,-3-5 3-16,1-2-34 15,-5 1-5-15,-2 4 11 16,0 7-9-16,0 3 34 0,0 7-36 15,-9 0-9 1,-2 7 3-16,-3 18-53 0,6 8-73 16,6-1-108-16,2-3-113 15</inkml:trace>
  <inkml:trace contextRef="#ctx0" brushRef="#br0" timeOffset="67874.53">1339 6916 587 0,'0'0'224'16,"0"0"-93"-16,0 0-14 16,0 0-9-16,0 0-24 15,0 0-84-15,4-16-4 16,17 28-20-16,6 24 25 16,4 20-2-16,-6 20-4 15,-10 17-6-15,-15 13 11 16,0 1 0-16,-13-3 6 15,-12-15-8-15,2-14 7 16,8-17-10-16,11-16-109 0,4-22-173 16,0-20-442-16</inkml:trace>
  <inkml:trace contextRef="#ctx0" brushRef="#br0" timeOffset="78309.19">2469 6918 79 0,'0'0'99'0,"0"-2"28"16,0 2-35-16,0 0-11 15,0 0 13-15,0-2-46 16,0 0 17-16,0-4-24 16,0 0-36-16,0-2 38 15,0-2-10-15,0 2 13 16,0-3 19-16,-2 2-49 0,2-3 24 15,0-1-8 1,0 1-18-16,0 0 33 0,0 3-47 16,0 1 0-16,0 2 0 15,0-1 10-15,0 3-10 16,0 3 0-16,0-2 5 16,0 3 14-16,0 0-19 15,0 0 0-15,0 0-4 16,-2 0-20-16,2 3 11 15,-2 16 4-15,2 9 9 16,-3 4-6-16,3 5 6 16,0 4 0-16,0-4-4 0,0 5 13 15,0-3-9-15,5-6 0 16,3-3 2 0,0-7 1-16,0-9-3 0,-1-5 0 15,-3-4 0 1,4-1 5-16,-4-4-5 0,2 0 19 15,3 0-15-15,3-2 17 16,-1-17-21-16,2-5-4 16,1-2-1-16,-2-2-17 15,-2 2 22-15,-1 2 0 16,-3 2 9-16,1 2 3 16,0 1-9-16,-5 4 8 15,3 5 8-15,-5 6-4 0,2 1-9 16,0 2-2-16,0 1 6 15,-2 0-11-15,0 0 1 16,0 0-13-16,0 0 13 16,6 8-36-16,4 10 36 15,5 3 0-15,3 2 3 16,0-2 1-16,-2-7-4 16,-5-5 0-16,-3-6-2 15,2-3 7-15,-2 0-5 16,5-6 30-16,-1-19-22 15,-3-3-8-15,-3-9 0 16,-4 0-31-16,-2-9 19 16,0-7-59-16,-2 4 37 15,-13 1 10-15,-1 13 24 16,5 9 16-16,5 12 4 0,2 8 8 16,4 6-2-16,0 0-22 15,-4 0-8-15,4 6-8 16,-2 11 5-16,2 10-10 15,0-1 17-15,0 2 0 16,16-2-4-16,7-1 9 16,6-7-5-16,-3-4 0 15,1-8 2-15,-1-6 27 16,-1 0-29-16,-2-8-4 16,-4-13 2-16,2 0-73 0,-8-6 50 15,0-1-2 1,-4-3 4-16,-1 0 5 0,-2-1 18 15,-4-4 0-15,0 4 0 16,0 2 18-16,-2 6-10 16,0 6 3-16,0 9 10 15,0 6 38-15,0 3-48 16,0 0-3-16,0 0-16 16,0 0-28-16,0 7 36 15,-2 17 0-15,-6 10 2 16,0 7-5-16,2 8 4 15,1 2-1-15,3 2 0 16,0 1 15-16,2 4-15 16,-4-3 0-16,-4 0 2 15,4-6 7-15,0-10-9 0,2-8 0 16,2-12 0-16,0-7 11 16,-3-8-11-16,3-2 0 15,-2 0 2 1,2-2 22-16,0 0-22 0,0-2 13 15,5-22-15-15,15-6-6 16,5-4 3-16,-2 0-9 16,2 0-22-16,-2 2 30 15,-5 6-26-15,-3 6 30 16,-2 2-5-16,-1 8 11 16,-4 2-6-16,-3 6 0 15,-1 2-3-15,1 0-8 0,0 0 12 16,-1 0-1-16,0 12 13 15,3 7-5-15,-1 11 23 16,4-1-12-16,-2 5-15 16,1 0 22-16,1-2-24 15,0-4-2-15,-1-3 0 16,3-7 1-16,1-10-5 16,7-7-73-16,7-1-100 15,2-14-204-15</inkml:trace>
  <inkml:trace contextRef="#ctx0" brushRef="#br0" timeOffset="79312">3655 6882 197 0,'0'0'58'15,"0"0"-57"-15,0 0 26 16,0 0 5-16,0 0-8 15,0 0 32-15,0 0-8 16,0 0 24-16,0 0 30 16,0 0-56-16,0 0-8 15,-2 0-1-15,0 0-28 16,-3 0 28-16,1-2-8 16,-3-6-10-16,3-1 25 15,-3 0-43-15,0-1 24 16,3 0 19-16,-3 0-30 0,3-2 23 15,-3 2-29-15,0 1-4 16,1 2 29-16,-1 3-29 16,-2 4-4-16,-2 0 0 15,-2 0-26-15,-3 7 26 16,-1 11-13-16,1 4 11 16,-3 5-19-16,4 3 21 15,-1 0 0-15,3 0 0 16,5 0 16-16,3 0-15 15,0-4-1-15,5-1 5 16,0-10-14-16,0-5 9 16,0-4 0-16,0-6 8 15,10 0-8-15,0 0 63 0,6-18-46 16,2-6-15-16,2-2-4 16,-1-4-17-16,4 0-13 15,0 0 26-15,-1 4-7 16,0 2 9-16,-8 5 4 15,-6 12 0-15,-1 0 44 16,-7 6-42-16,2 1 5 16,-2 0-7-16,3 8-37 15,-1 13 33-15,2 4 0 16,3 2 4-16,4-4 23 16,1-1-18-16,0-4 0 15,-3-4-5-15,-1-7 17 0,-4-2-17 16,0-5 0-1,5 0 0-15,5 0 32 0,5-16-30 16,2-10 5-16,-1-2-7 16,-3-6-35-16,-3-3 31 15,-3-2-12-15,-5-4 16 16,-1-3 0-16,-2-4 6 16,-1 0 17-16,0 4 4 15,-2 8-23-15,0 12 44 16,0 9-30-16,0 12-12 15,0 1 25-15,0 4-24 16,0 0-7-16,0 0 0 16,0 0 1-16,0 0-12 15,0 0 11-15,0 0 0 0,0 0-19 16,0 2 11-16,0 24 8 16,0 8-1-16,0 10 6 15,0 9-12-15,0-2 7 16,-4 3 0-16,-1-1-3 15,0-6 7-15,5-1-4 16,0-7 0-16,0-9 0 16,0-4-7-16,7-10 7 15,9-6 0-15,2-6 11 16,1-4-8-16,2 0-6 16,1-8-42-16,-2-12-75 15,0-6-89-15,-5-4-295 16</inkml:trace>
  <inkml:trace contextRef="#ctx0" brushRef="#br0" timeOffset="79504.25">3756 6761 263 0,'0'0'407'0,"0"0"-203"15,0 0-86-15,0 0-44 16,0 0-23-16,0 0-40 15,116-33-22-15,-72 25 8 16,-4 1-85-16,-1-1 3 16,-10 2-110-16,-10-4-148 15</inkml:trace>
  <inkml:trace contextRef="#ctx0" brushRef="#br0" timeOffset="80500.1">4986 6743 110 0,'0'0'162'0,"0"0"-2"16,0 0 0-16,0 0-42 15,0 0-10-15,0 0-19 16,-7-124 19-16,14 104-56 16,-1 6-6-16,0 2 42 0,-2 4-81 15,-4 6 22 1,0 2-13-16,0 0-8 0,0 0-5 15,0 0-3-15,0 0-4 16,0 6-13-16,0 22 4 16,0 8 13-16,0 10 0 15,0 8 4-15,0-1-2 16,0-2-2-16,0-6 0 16,0-11-5-16,0-10 15 15,0-8-10-15,0-12 0 16,0-4-7-16,2 0-4 15,21 0 22-15,3-19 4 16,8-8 2-16,-5-7-17 16,2-4-5-16,-7-1-19 0,-4 0-26 15,-4-1 40-15,-5 1-19 16,-4 3 29-16,-1 4-10 16,-2 5 23-16,2 12-13 15,-2 5 7-15,-4 6 1 16,0 4-11-16,0 0 3 15,0 0-52-15,0 8 51 16,-14 15-7-16,-1 4 8 16,1-1 0-16,5 2 3 15,7 2-12-15,2 5 9 16,2 1 0-16,23 0-7 16,2-2 24-16,-6-6-10 15,-4-8 9-15,-13-10-16 0,-4-6 26 16,0-1-26-16,0 0 0 15,-23 1 9-15,-8-4-9 16,-7 0-67-16,-1-2-101 16,1-26-208-16</inkml:trace>
  <inkml:trace contextRef="#ctx0" brushRef="#br0" timeOffset="80650.99">5015 6363 689 0,'0'0'202'16,"0"0"-69"-16,0 0-133 0,0 0-17 16,0 0-58-1,0 0 28-15,62 36-62 0,-35-14-189 16</inkml:trace>
  <inkml:trace contextRef="#ctx0" brushRef="#br0" timeOffset="82208.73">5842 6709 251 0,'0'0'209'16,"0"0"-40"0,0 0-78-16,0 0 23 0,0 0-59 15,0 0-24-15,9-73-5 16,-7 56-14-16,3-1-4 15,-3-5 8-15,-2 0-14 16,2-3 30-16,-2-3-32 16,0 1 0-16,2 1 10 15,-2-2 5-15,0 4-12 16,0 1 23-16,0 2-22 16,0 1 44-16,0 4-38 15,0 1 15-15,0 0 13 0,0 2-30 16,0-1 14-1,2 3-18-15,1 2 7 0,-3 3 11 16,0 4-21-16,0 1-1 16,0 2 0-16,0 0-9 15,0 0 9-15,0 0-16 16,0 0 4-16,0 0-4 16,0 17 16-16,-9 6 0 15,-4 7-3-15,-1 10 4 16,3 10-1-16,3 8 0 15,2 9 4-15,4 1-5 16,2-4 1-16,0-8 0 16,0-13-4-16,16-12-8 15,-1-6 12-15,1-11 0 0,0-10 4 16,2-4 12-16,0 0-15 16,1-20 6-16,4-13-7 15,-3-7-37-15,-2-6 25 16,0-4-17-16,-5-4-28 15,-1 0 56-15,-6 2-34 16,1 6 35-16,-5 4-5 16,0 10 19-16,0 6-14 15,0 10 20-15,-2 5-17 16,2 6 49-16,-2 5-45 16,0 0 6-16,0 0-13 0,0 0-14 15,0 0 6 1,0 7-5-16,0 20 10 0,0 6-6 15,0 11 10 1,-8 9-1-16,1 5 0 0,5-2 6 16,-2-2-6-16,2-6 0 15,-4-8 3-15,4-4-3 16,-2-8 1-16,2-8-1 16,2-8 0-16,0-5-8 15,0-7-14-15,0 0 0 16,0 0 22-16,0-20-3 15,4-11-66-15,10-1-46 16,3-1 39-16,6-4-9 16,1 5 39-16,3 2 23 0,2 6 21 15,-5 6 2-15,-4 8 15 16,-9 6 15-16,-1 4-10 16,-4 0-4-16,-1 0-16 15,1 5 10-15,-1 9-2 16,0 5 44-16,-3 5-44 15,0 0 2-15,0 6 19 16,-2-2-28-16,4-2 28 16,1 1-3-16,3-6-23 15,2-2 31-15,1-8-24 16,3-2-5-16,1-5 0 16,5-4 14-16,2 0-8 15,2-9-3-15,3-13-1 0,-4-4-12 16,-1-8 5-16,0 0-27 15,-4-4 13-15,1 0-30 16,-7 6 32-16,-3 4-2 16,-5 4-2-16,0 7 10 15,-4 3-16-15,0 4 0 16,0 5 22-16,-6 1 4 16,-9 4-4-16,-3 0-1 15,1 0 1-15,1 0-14 16,5 8 30-16,-1 5-16 15,3 8 46-15,1 4-22 16,6 8 20-16,2 9 4 0,0 4-25 16,2 0 22-1,17-5-40-15,6-10 3 0,-3-6 10 16,3-13-10-16,0-8 7 16,-4-4 1-16,2 0-15 15,-3-26-2-15,-5-10-119 16,-5-7-88-16,-6-7-285 15</inkml:trace>
  <inkml:trace contextRef="#ctx0" brushRef="#br0" timeOffset="82421.67">5764 6328 726 0,'0'0'246'0,"0"0"-153"0,0 0-30 16,0 0-35-16,0 0 25 16,0 0-51-16,256-30 4 15,-184 27-6-15,-10-1-16 16,-9 1-121-16,-12 2-85 16,-14-6-262-16</inkml:trace>
  <inkml:trace contextRef="#ctx0" brushRef="#br0" timeOffset="84572.02">7471 6411 204 0,'0'0'68'0,"0"0"-34"16,0 0 108-16,0 0-62 16,0 0-3-16,0 0-22 15,9 77-43-15,-4-65 25 16,-2-1-6-16,-3-2-4 15,0-4 57-15,0-3-47 16,0-2-4-16,0 0 4 16,0 0-21-16,0 0 41 15,0 0-13-15,0 0-14 16,0-7 34-16,0-8-59 16,-6-4-3-16,-2-2-2 15,-1 1 8-15,-2 0-9 16,2 4 1-16,2 3 0 0,1 6-2 15,4 4 2-15,-3 1-4 16,3 2 1-16,-5 0-28 16,-4 0 24-16,-3 7 1 15,1 11 6-15,-2 5-18 16,-1 12 22-16,1 5-4 16,-4 8 0-16,-1 6 11 15,5-4-22-15,3-6 11 16,8-12-32-16,4-10 25 15,0-9-58-15,0-9 22 16,0-4-2-16,18-3 45 16,7-23 28-16,6-11-28 0,0-6-2 15,0-1-16-15,-2 1 18 16,-5 2-8-16,-4 7 4 16,-6 7 1-16,-3 5 3 15,-4 7 8-15,-3 6 2 16,-2 6 38-16,0 1-34 15,-2 2 21-15,0 0-35 16,0 0-13-16,0 0 8 16,0 17-15-16,0 8 20 15,0 5 13-15,3 0-3 16,2 4-10-16,-1-3 6 16,5-2 7-16,-3-7-3 15,2-8-10-15,-2-4 0 0,-2-4 7 16,-1-6 7-16,1 0-14 15,2 0 27-15,6-14-21 16,1-12 21-16,5-8-27 16,-3-2 0-16,1 4-6 15,0 4 15-15,-5 6-9 16,2 3 0-16,-2 7 7 16,-1 1 8-16,-4 4 3 15,-2 5-8-15,-1 2 26 16,-3 0-34-16,4 0-3 15,0 15 1-15,2 11 0 16,-2 10 28-16,2 8-28 0,1 0 1 16,-1-3 3-1,2-4 4-15,-2-8-8 0,-1-10 0 16,-1-7 7-16,-2-5-7 16,0-7 0-16,2 0 0 15,4 0 26-15,1-23-24 16,3-10-4-16,5-12-4 15,-7 3-10-15,2-4 2 16,-3 6 14-16,-5 5 0 16,3 4 1-16,2 4 16 15,0 8-10-15,-1 4 11 16,-3 8-13-16,0 2 17 16,-3 5-22-16,-2 0 0 0,4 0-14 15,1 0 14 1,3 7 0-16,1 14 0 15,3 6 2-15,3 3 6 0,1-1-8 16,-1 0 0-16,3-3-1 16,-3-10 9-16,2-4-8 15,-1-6 0-15,-1-6 5 16,-2 0 10-16,3-9-15 16,0-16 0-16,-3-3-2 15,2-6 2-15,1-3-7 16,-5 2-3-16,0 0 9 15,-2 1-10-15,-2 6 11 16,-1 2 0-16,-1 6-6 16,0 8 14-16,-5 4-8 0,0 4 0 15,0 4-14-15,0 0 5 16,0 0-13-16,-10 0 22 16,-3 10-9-16,-3 8 14 15,1 1-5-15,-1 3 0 16,7 2 6-16,1 3-21 15,5 8 15-15,3 0 0 16,0 6-5-16,0-4 11 16,0 4-6-16,9-5 0 15,5-4 7-15,3-8-15 16,1-12 8-16,7-10 0 16,1-2 13-16,1-5-1 15,-2-16-10-15,-3-7-2 0,-7-4 7 16,-1 0-1-16,-3-5-6 15,-2 4 0-15,-2-2-8 16,-3 3 20-16,-1 9-12 16,1 4 0-16,-2 7 6 15,-2 7 25-15,2 2-31 16,-2 3 1-16,0 0 1 16,0 0-2-16,0 3-13 15,-4 16 10-15,-3 5 3 16,5 3-14-16,2-1 12 15,0-1-49-15,5-1 51 16,7-3-55-16,5-5 33 0,-4-8-17 16,-2-5-10-1,2 0 39-15,-4 1 6 0,-2-4 4 16,0 5-14-16,-3 4 11 16,0 1 3-16,1 8 0 15,-1 3 0-15,1 0-5 16,-5 1 9-16,5-6-4 15,-3-2 73-15,4-6-44 16,1-2 12-16,-1 0-13 16,4-6-22-16,3 0 39 15,7 0-32-15,5-3-12 16,4-20 13-16,2-7-14 16,-5-2-13-16,-3-2-27 15,-5 0-93-15,-7-2-124 16,2-2-512-16</inkml:trace>
  <inkml:trace contextRef="#ctx0" brushRef="#br0" timeOffset="85830.59">8925 6469 327 0,'0'0'70'16,"0"0"-70"-16,0 0 0 15,0 0 6-15,0 0 44 16,0 0 22-16,0 17 18 16,0-17 42-16,0 0-32 0,0 0-18 15,0 0-5-15,0 0-69 16,0-7-6-16,-4-5-2 16,-1-5 2-16,-1 4-13 15,-2-6 11-15,2 4 0 16,-3 1 9-16,0 2-2 15,0 3 20-15,1 1 0 16,-1 4-24-16,1 4 7 16,0 0-10-16,-3 0 0 15,-3 0-15-15,-3 18 11 16,-6 8 4-16,-1 9 0 16,-3 9 3-16,2 2-3 15,6 4 0-15,2-1 0 0,11-11-6 16,6-9 17-16,0-9-11 15,2-7 5-15,16-12-3 16,4-1 30-16,5 0-32 16,2-20 0-16,10-12 6 15,-4-5 4-15,3 0-10 16,-5-3 0-16,-6 4 5 16,-5 1 6-16,-6 8-6 15,-5 5-5-15,-6 6 41 16,-3 7-34-16,-2 8 10 15,0 1-17-15,0 0 13 16,0 0-29-16,0 10 15 16,0 16 1-16,0 4 24 0,0-1-13 15,0 2 4-15,6-4-3 16,3-4-7-16,0-8 11 16,0-2-16-16,2-6 0 15,9-7 0-15,7 0 0 16,9-13-10-16,3-13-36 15,7-2-94-15,-2-2-25 16,-4 0-142-16,0-2 48 16,-4 2 253-16,-5-2 6 15,-4-3 148-15,-7 5 84 16,-7 4-63-16,-4 5-14 16,-7 5-78-16,-2 2-25 0,0 3-26 15,-2 3-18 1,-13 0-8-16,-6 3 0 0,-1 5 5 15,0 0-5-15,-5 0 0 16,3 0 0-16,-1 3-6 16,0 14 8-16,6 6-2 15,1 5 0-15,2 6 1 16,7 2 3-16,9 3-4 16,0-6 0-16,0-4-3 15,12-12-7-15,-2-5 9 16,1-7-10-16,1-5 4 15,3 0-4-15,5-20 12 16,3-11-1-16,2 0 0 16,-4-1 8-16,-3-1-8 0,0 8 8 15,-4 1 2-15,-4 3 50 16,2 5-50-16,-5 8 16 16,-1 5-13-16,-4 3-8 15,3 0-10-15,1 0 0 16,2 7 5-16,2 16 0 15,-3 10 3-15,0 10-3 16,-2 13 8-16,-1 9 7 16,-4 12-15-16,0 5 0 15,0 0 7-15,0-6-8 16,-18-3 1-16,0-10 0 16,-4-5 0-16,-1-12 2 15,4-11-2-15,-2-9 0 0,5-10 2 16,8-7 2-16,1-8 8 15,1-1-12-15,-4 0 49 16,-3-17-32-16,-1-16 15 16,1-11-22-16,11-8-2 15,2-6 10-15,0-12-18 16,21-4 0-16,5-5-1 16,3 3-23-16,0 8 2 15,-3 12-20-15,-1 16-43 16,4 7-19-16,2 8-278 15</inkml:trace>
  <inkml:trace contextRef="#ctx0" brushRef="#br0" timeOffset="86290.19">9732 6353 396 0,'0'0'304'0,"0"0"-140"15,0 0-75-15,0 0 13 16,0 0-88-16,0 0 7 15,-9-11 17-15,9 11-35 16,4 0 43-16,8 0-3 16,-6-1-42-16,5 1 37 15,3 0-33-15,-1-5 0 16,7 2 6-16,-1-6 5 16,2 1-16-16,0-4 0 15,-6 0 6-15,1-5-9 16,-8 3 3-16,-8-7 0 15,0 3-8-15,0 2-19 0,-2 1 27 16,-11 6 0-16,-5 3 0 16,1 4-2-16,-4 2 2 15,1 0 0-15,-3 0-2 16,0 14-3-16,-4 4 4 16,4 5 1-16,1 2 0 15,7 5-7-15,6 2 7 16,9 2 0-16,0 2 10 15,9 1 2-15,22-7 2 16,9-2 2-16,5-9-13 16,-3-6 24-16,-5-11-23 0,-5-2-4 15,-6-2 0-15,-3-21-38 16,-3-10-41-16,-2-10-279 16</inkml:trace>
  <inkml:trace contextRef="#ctx0" brushRef="#br0" timeOffset="89992.9">11002 6150 331 0,'0'0'321'16,"0"0"-208"-16,0 0-26 16,0 0-71-16,0 0-7 15,0 0 2-15,0 0-7 16,10-5 13-16,-10 5-17 16,0 0-3-16,0 0 2 15,0 0 2-15,0 0-1 16,2 0 29-16,-2 0-27 15,0 0 6-15,0 0-4 16,0 0 4-16,0 0 6 0,0 0-5 16,2 0 2-1,-2-5 44-15,0-11-53 0,0-2 0 16,0-1-2 0,0 2 10-16,0 2 17 0,0 1-21 15,-2 7 0-15,-2 1 16 16,-1 3 1-16,0 3-21 15,1 0-2-15,-3 0-9 16,-4 0 2-16,-2 7 7 16,0 7 0-16,-1 4-14 15,1 4 20-15,2 5-6 16,-1 8 0-16,6 3 2 16,-1-2-7-16,7 0 5 15,0-10 0-15,0-8-9 16,0-6 20-16,0-7-11 0,0-4 0 15,0-1 0-15,9 0 3 16,4-4 9-16,3-16-10 16,4-8-2-16,-2-4-18 15,0-1 11-15,-1 1-5 16,3 6-6-16,-4 3 10 16,-5 5 0-16,0 8 8 15,-7 6-10-15,0 4 10 16,0 0-16-16,2 4 0 15,1 20 16-15,-1 6 1 16,2 2 15-16,-4 4 0 16,2-2 22-16,-3-6-34 0,-1-4 23 15,2-10-25-15,-2-6 5 16,-2-6 5-16,5-2-9 16,0 0 3-16,3 0 38 15,3-12-41-15,3-10 3 16,-1-4-6-16,3 0-30 15,-3-2 17-15,5 2-24 16,0 6 29-16,0 2-5 16,1 3 7-16,-5 7 4 15,-1 5-9-15,-3 3 11 16,-4 0-8-16,1 2 12 16,-1 14-4-16,-1 3 52 15,0 4-43-15,-1 1 16 0,0 2-9 16,-1-4-9-1,-1-4 12-15,-2-6-19 0,2-4 0 16,0-4 1-16,-2-4 10 16,2 0-11-16,-2 0 4 15,2 0-2-15,6 0 24 16,5-16-26-16,7-6-28 16,2 0 24-16,2 0-20 15,-3 4 17-15,-4 6-1 16,-5 6 8-16,-6 4-6 15,-1 2 6-15,1 0 0 16,2 8 2-16,0 20 0 16,-1 2 21-16,-1 3-13 0,2-1-9 15,-6-6 17-15,2-6-18 16,-2-6 0-16,0-7-2 16,1-4 10-16,-3-3-8 15,2 0 10-15,2-3-5 16,2-17 3-16,6-8-8 15,-1-2-25-15,5-2 24 16,-1 0-47-16,1 6-1 16,2 2 36-16,-5 8 13 15,0 6-9-15,1 4 9 16,-3 6 0-16,-2 0-13 16,-2 0 2-16,2 9 10 0,-5 12 1 15,0 2 0 1,3 6 48-16,-5-3-37 0,0 0-8 15,1 0 31-15,0 0-30 16,1-6 6-16,0-2-10 16,0-3 4-16,1-8 1 15,-1-3-5-15,4-4 0 16,5 0 15-16,5 0-12 16,3-18 18-16,8-10-21 15,3-2 7-15,-3-6-9 16,0 0 2-16,-3 0-4 15,-7 4-9-15,-9 7 12 16,-3 8 1-16,0 8 0 16,-2 6 3-16,-3 3-9 0,0 0 6 15,0 0-6-15,0 0-9 16,0 15 13-16,-2 8 2 16,0 3 16-16,0 4-13 15,0 0 23-15,0 3-26 16,0-4 0-16,0 1 8 15,0-6 5-15,0-5-14 16,5-9 1-16,1-6 0 16,6-4 5-16,3 0-3 15,3-17-2-15,-3-11 0 16,2-2-26-16,-7-6 3 16,-3-2-10-16,-4 0-22 15,-3 0 51-15,0 2-21 0,0 5 25 16,-10 12-9-16,4 6 24 15,-1 8-15-15,3 5 0 16,-3 0 17-16,-4 0-35 16,-2 13 18-16,-1 6 0 15,1 5 16-15,3-2-15 16,8 2 16-16,2 0-17 16,0-2 1-16,10-2 13 15,7-1-9-15,6-8-5 16,-1-3 8-16,3-6 7 15,1-2-14-15,3 0-1 16,4-18-8-16,2-8 7 16,-4-4-43-16,0-2-17 0,-4-2 42 15,-4 2-13-15,-4 6 32 16,-6 6-1-16,-2 6 6 16,-6 5 32-16,-3 6-20 15,-2 3 12-15,0 0-25 16,0 0-4-16,0 0-10 15,0 10-1-15,0 12 11 16,0 4 18-16,0 0-15 16,0 6-3-16,0 0 19 15,0-4-10-15,0 0 3 16,9-6-12-16,0-6 1 16,2-5 10-16,-2-7-11 15,2-4 0-15,4 0 22 16,4-7-13-16,2-15-2 0,0-6-7 15,-1-4 0-15,-3 0-10 16,-1 3 5-16,-3-3 5 16,3 5-6-16,-3 5 12 15,-1 4-6-15,-3 10 6 16,-5 4-6-16,0 4 10 16,-1 0-10-16,1 0-7 15,3 9-2-15,0 15 18 16,-1 3-2-16,-1 4-1 15,-3 3-3-15,2 3 22 16,-1-4-24-16,1-8 2 16,1-4-3-16,-3-5 10 0,2-9-10 15,-2-5 0-15,3-2 1 16,4 0 26-16,2-16-26 16,2-10-1-16,3-3 0 15,-1-2-38-15,1 4 27 16,-3 1 7-16,3 6 4 15,-1 6-3-15,-1 2 3 16,-1 7 0-16,-3 3-2 16,-1 2-7-16,-3 0 7 15,3 0-2-15,-2 5 4 16,-3 9 12-16,3 3-7 16,-1 3-1-16,1 3-1 15,0 0 11-15,2-1-14 16,-3-4 0-16,1-8 0 0,-3-4 5 15,1-6-3-15,0 0-2 16,3 0 0-16,1-14-9 16,5-14 5-16,1-6-23 15,-1-2-31-15,1 2 53 16,-1-3-15-16,-1 8 20 16,-1 5 11-16,-2 5-11 15,-1 9 51-15,-2 6-24 16,0 4-20-16,-3 0-6 15,3 2 15-15,1 17-16 16,2 4 32-16,3 4-32 0,0 0 29 16,3 2-24-1,2-5 1-15,0-2 5 0,2-5-4 16,-3-8-7-16,1-5 0 16,3-4 11-16,-2 0-13 15,4-20 2-15,-3-11-6 16,0-6-10-16,-2-4 8 15,-5-3 8-15,-4-1-6 16,-2 0 4-16,-1-2 2 16,1 1 3-16,0 7 1 15,0 3 16-15,-3 5-14 16,-2 8-6-16,-2 6 7 16,0 8 6-16,0 2-9 0,0 5-4 15,0 2 2 1,0 0-9-16,0 0 7 0,0 0 0 15,0 0-4-15,-8 13 0 16,-2 9 3-16,3 8 1 16,3 6 0-16,0 4-1 15,2 9 4-15,0 0-3 16,2 1 0-16,0 3 0 16,0-6 0-16,0-1 0 15,0-3 0-15,6-9 0 16,3-10 1-16,-3-8-2 15,-1-8-7-15,2-6-60 16,-1-2 3-16,5 0-100 16,-3-20-141-16</inkml:trace>
  <inkml:trace contextRef="#ctx0" brushRef="#br0" timeOffset="90160.81">13373 5997 601 0,'0'0'462'0,"0"0"-279"16,0 0-129-16,0 0-32 16,0 0-8-16,0 0-14 15,169-27-12-15,-122 18-54 16,-5-1-151-16,-9-4-143 16</inkml:trace>
  <inkml:trace contextRef="#ctx0" brushRef="#br0" timeOffset="94274.23">2120 8007 201 0,'0'-14'262'0,"0"6"-65"15,0-3-30-15,0 4-54 0,0 1-27 16,0-1 20-1,0 3-53-15,2 4 5 0,-2 0-15 16,2-1-33-16,-2 1 37 16,0 0-47-16,0 0 2 15,0 0-2-15,0 1-13 16,0 26 3-16,0 16 7 16,0 24 3-16,-4 16 5 15,-3 7-5-15,0 1 0 16,2-6-6-16,3-10 16 15,0-12-15-15,2-10 5 16,-2-14-43-16,0-7 20 16,0-13-83-16,-3-7-40 15,1-10 5-15,-1-2-61 16,-6-7-38-16</inkml:trace>
  <inkml:trace contextRef="#ctx0" brushRef="#br0" timeOffset="94920.46">1925 8492 350 0,'0'0'378'0,"0"0"-200"16,0 0-92-16,0 0-45 15,0 0-29-15,0 0-5 16,141-100-2-16,-85 77 7 16,-3 0-24-16,-11-3-2 15,-6-1-34-15,-14-3 21 16,-6-4-6-16,-5 2 28 15,-6 0 5-15,-3 0-4 16,-2 3-5-16,0 3 13 0,0 3-4 16,0 3 32-16,0 5-26 15,0 8 32-15,0 2 12 16,0 5-45-16,0 0 30 16,0 0-35-16,0 0 0 15,0 0-1-15,0 0-15 16,0 15 15-16,0 13-1 15,0 11 4-15,0 14 19 16,0 7-16-16,0 4-5 16,0 2 6-16,-4-4 5 15,-3-4-6-15,0-5-5 16,0-7 11-16,1-9-7 16,1-11-4-16,3-13 0 15,2-5 0-15,0-8 16 0,0 0-11 16,0-5 19-16,13-23-11 15,10-11 1-15,1-3-14 16,1 2-1-16,-3 2-11 16,0 6 1-16,-1 6 10 15,-6 5 1-15,-1 5 0 16,-4 9-10-16,-5 5 10 16,-1 2 0-16,-2 0-17 15,4 6 0-15,-4 17 17 16,2 10 13-16,0 5 1 15,1-2 38-15,1-4-47 0,2-6 7 16,0-8-12 0,1-6 13-16,-1-4-13 0,8-6 0 15,9-2-2-15,9 0-7 16,5-12-79-16,4-12-169 16,-3-6-240-16</inkml:trace>
  <inkml:trace contextRef="#ctx0" brushRef="#br0" timeOffset="95795.9">2969 8407 291 0,'0'0'412'15,"0"0"-330"-15,0 0-6 16,0 0-40-16,0 0-16 0,0 0-18 16,0 0 5-16,0 0-7 15,0 0 0-15,0 0 1 16,0 0 41-16,0 0-17 15,0 0 12-15,0 0-1 16,0-5-25-16,-7-2-9 16,-2 0-2-16,2 0 7 15,1 0 1-15,2-2 2 16,-4 4-4-16,2 3 34 16,-1-2-34-16,1 1 14 15,-3 3-20-15,-3 0 4 16,-1 0-22-16,-3 18 16 0,-1 8 2 15,-1-1-7-15,0 5 4 16,2 2 2-16,6-3 1 16,0 5 0-16,4-5-1 15,3-2 1-15,3-8 0 16,0-3-6-16,0-7-1 16,0-5 1-16,0-4 6 15,9-2 0-15,11-25 6 16,3-4-6-16,4-8-21 15,-3 5 17-15,-4 6-23 16,-2 4 23-16,-7 10 1 16,-2 3 3-16,0 4-16 15,-4 5 16-15,-3 2-9 16,2 0 1-16,0 0-21 16,1 10 25-16,1 8 4 15,2 0 0-15,-2 3 6 0,5-4-5 16,1 0-1-16,-2-5 0 15,-1-3 6-15,1-3-6 16,0-6 0-16,6 0 4 16,4-3 34-16,5-21-35 15,2-5-1-15,-5-8-2 16,0-1-7-16,-4-1 7 16,-3-3-3-16,-3-3 3 15,-1 0 8-15,-1-3 0 16,-2 8 3-16,0 1 23 15,1 9-22-15,-3 6 42 0,2 7-35 16,-4 8-12 0,-2 5 42-16,-2 4-48 15,3 0 5-15,-3 0-6 0,0 0-9 16,0 0 6-16,0 0-12 16,0 20 14-16,0 12-15 15,0 10 17-15,0 8-1 16,0 6 0-16,0 0 4 15,-3-3-4-15,3-3 0 16,0-8 0-16,0-6-2 16,0-7 2-16,0-12-21 15,0-7-8-15,0-3-66 16,0-7 25-16,0 0-62 16,0-7-39-16,0-20-506 15</inkml:trace>
  <inkml:trace contextRef="#ctx0" brushRef="#br0" timeOffset="95989.17">3089 8372 571 0,'0'0'308'16,"0"0"-179"-16,0 0-67 16,0 0 7-16,0 0-48 15,0 0 0-15,221-129-21 16,-170 115 15-16,-7 2-32 15,-3 3-4-15,-7 4-143 16,-13-3-30-16,-7 2-244 0</inkml:trace>
  <inkml:trace contextRef="#ctx0" brushRef="#br0" timeOffset="97806.69">4209 8124 356 0,'0'0'204'0,"0"0"-97"16,0 0-31-16,0 0 46 15,0 0-60-15,0 0-24 16,0-49 4-16,0 49-42 16,0 0 8-16,0 0-8 15,0 18-12-15,0 13 3 16,0 16 18-16,0 5-5 0,0 7 6 16,0-1-2-16,0-8 3 15,4-13-11-15,2-8 0 16,-1-13 2-16,-3-10-2 15,0-2 0-15,-2-4 13 16,0 0-9-16,4 0 38 16,4-12-27-16,2-12-9 15,7-8-12-15,0-4-20 16,1 0 4-16,-1 1 19 16,-1 5 3-16,-5 9 7 15,1 7-6-15,-3 5 1 16,-3 7-2-16,5 2-6 15,-2 0 5-15,2 14 1 16,0 11 0-16,3 3 39 0,1-1-24 16,-1-5-13-16,-1 0 15 15,-1-8-5-15,-2-5-12 16,-3-3 2-16,-3-6 5 16,2 0 18-16,0 0-21 15,3-17-3-15,1-13 12 16,-2-3-13-16,0-8-27 15,-3-1-20-15,-3 2 5 16,-2 6 42-16,0 9-2 16,0 13 2-16,0 5 55 15,0 7-33-15,0 0-2 16,0 0-20-16,0 0-16 16,0 0 6-16,0 7 0 0,0 14 10 15,0 2 20 1,0 0-11-16,0 3-9 0,12 2 0 15,5-1 7-15,1-6 6 16,2-4-13-16,0-5 0 16,-2-11-13-16,4-1-3 15,-2 0 13-15,5-20-1 16,-2-11-15-16,-4-8 15 16,-3 5-12-16,-7 3 16 15,-1 6-2-15,-3 6 16 16,-2 6-14-16,1 5 26 15,-4 2-15-15,2 4 42 0,-2 2-53 16,2 0 1 0,-2 0-7-16,0 0 6 0,0 0-5 15,0 0-11-15,0 15 12 16,0 6-2-16,0 9 6 16,0 4 0-16,0 2-4 15,0 3 14-15,0-8-10 16,0-4 0-16,0-8 3 15,0-5-2-15,0-6-1 16,11-8 0-16,1 0 11 16,5 0 1-16,8-18-10 15,2-15-2-15,4-11 8 16,-2-7-20-16,0-4 12 16,-6-2 0-16,-6 4-8 15,-3 6 16-15,-6 7-8 0,1 8 0 16,-3 9 2-16,-3 10 14 15,-1 7-16-15,1 1 0 16,-3 5 11-16,0 0-8 16,0 0-6-16,0 0-2 15,0 0-15-15,0 12 8 16,0 11 12-16,-5 4 0 16,-2 12-6-16,-2 3 15 15,5 8-9-15,2 1 0 16,0 4 3-16,2-3-4 15,0-7 1-15,0-13 0 16,2-6-6-16,7-12 16 0,-3-6-10 16,3-8 2-16,5 0 5 15,6-8 18-15,4-24-25 16,3-14 0-16,2-10-9 16,-2-2 0-16,-1-3 6 15,-3 3-9-15,-4 2-41 16,-3 3 51-16,-7 10-38 15,-5 4 39-15,-1 13-17 16,-3 10 23-16,0 8-5 16,0 7 16-16,0 1-16 15,0 0 1-15,0 0-1 16,0 1-13-16,0 18-4 16,-5 7 26-16,1 3-9 15,4 7 23-15,0 8-8 16,0 9 31-16,0 3-44 0,0 2 2 15,4-5 12-15,8-7-7 16,1-13-9-16,1-11 0 16,-3-7 6-16,-3-12 2 15,1-3-8-15,1 0 0 16,2-19-8-16,5-16-28 16,-7-5-40-16,-1-2-87 15,-4-4-228-15</inkml:trace>
  <inkml:trace contextRef="#ctx0" brushRef="#br0" timeOffset="98005.52">4757 7897 105 0,'0'0'862'16,"0"0"-752"-16,0 0-105 15,0 0-5-15,0 0-9 16,0 0-60-16,0 0-97 16,15 0 100-16,7 0-266 15</inkml:trace>
  <inkml:trace contextRef="#ctx0" brushRef="#br0" timeOffset="99151.24">6300 8065 6 0,'0'0'550'0,"0"0"-372"0,0 0-41 15,0 0-49 1,0 0-45-16,0 0-9 0,0-42-26 15,0 42-1-15,0 0 2 16,0 0-9-16,0 0 0 16,0 0-2-16,0 0-24 15,0 16 26-15,0 3 0 16,0 1 1-16,0-1 0 16,0-1 1-16,4-6-2 15,-2-6 0-15,0-3 1 0,-2-3-1 16,0 0 2-1,0 0-1-15,0 0 32 0,0-19-33 16,-2-3-3 0,-10-2-9-16,4 2-1 0,1 0 13 15,-1 2 0-15,-2 6 2 16,3 6 28-16,1 2-25 16,4 6 14-16,-2 0-19 15,-2 0-7-15,-2 0 6 16,-3 7-3-16,-5 18 1 15,1 9-11-15,1 11 14 16,5 6 0-16,5 5-2 16,4 0 9-16,0-6-7 15,8-7 1-15,15-7 2 16,2-12 13-16,-1-10-3 0,0-12-13 16,3-2 21-1,0-20-10-15,6-22 17 0,0-18-28 16,3-11 9-16,0-5-8 15,-6 1-1-15,-5 4 0 16,-6 7 0-16,-9 3 1 16,2 7-1-16,-5 7 0 15,-1 8 3-15,1 11 16 16,-2 14-19-16,-3 5 21 16,-2 7-8-16,2 2 0 15,-2 0-17-15,0 0 4 16,0 0-11-16,0 0 1 15,0 1-12-15,0 21 22 16,-2 6-5-16,-8 7 12 0,2 12-7 16,-1 5 0-16,1 9 0 15,0 4-1-15,2 6 1 16,1-1 0-16,3-4-1 16,0-6 4-16,2-9-3 15,0-13 6-15,0-8-4 16,4-14 26-16,9-8-23 15,8-8-5-15,6 0 57 16,4-28-37-16,6-12 3 16,4-9-23-16,-5-2-59 15,-3-2 15-15,-4 3-179 16,-7 8-264-16</inkml:trace>
  <inkml:trace contextRef="#ctx0" brushRef="#br0" timeOffset="100621.1">6937 8066 160 0,'0'0'103'16,"0"0"-7"-16,0 0 43 15,0 0-34-15,0 0-17 16,0 0-16-16,11 44-58 16,-11-43 6-16,0 1-9 15,0-2-8-15,0 0 37 16,0 0-27-16,0 0 11 15,0 0 9-15,0 0-28 0,0 0 26 16,0-9-31 0,0-6 9-16,0-3-6 0,-4 2-3 15,-6 2 0-15,3 2 37 16,1 3-19-16,0 6 33 16,1 1-31-16,5 2-18 15,-5 0 4-15,1 0-6 16,-3 0-8-16,-8 8 1 15,1 12 4-15,-3 3 2 16,1 8 1-16,-2 3 0 16,2 5 18-16,0-1-10 15,3 3-8-15,5-7 0 16,3-3 12-16,5-9-10 16,0-7-2-16,0-10 0 0,0-5 23 15,16 0-17-15,4-9 24 16,2-15-16-16,0-8 0 15,-1-3-14-15,-4 0 0 16,1-1 0-16,-2 7 1 16,-5 2 2-16,0 5-3 15,-4 8 0-15,-3 8 6 16,-1 4-13-16,-3 2 7 16,0 0-16-16,0 0 12 15,0 12-39-15,0 10 43 16,0 4 2-16,-5 2 14 15,3-2-15-15,2-2-1 16,0 0 0-16,0-4 11 0,4-1-7 16,7-4-4-16,-2-5 0 15,5-3 12-15,1-7-1 16,3 0-11-16,2-4 2 16,2-21 12-16,1-4-14 15,-3-8-4-15,2-3 1 16,-4 6-9-16,-3 4 6 15,-1 8 6-15,-6 6 0 16,-1 6 11-16,-4 5-5 16,-1 4 9-16,-2 1-15 15,0 0 5-15,0 0-16 0,0 0 0 16,0 16 11 0,0 7-10-16,0 9 21 0,0 7-9 15,0 0-2 1,0 0 11-16,0-6-5 0,0-8-6 15,2-4 0-15,3-11 6 16,-3-3-1-16,2-7-5 16,0 0 0-16,5 0 8 15,7-12 13-15,5-15-21 16,5-11 0-16,-2-6-8 16,3 1 11-16,-2 3-3 15,-3 10 0-15,-2 5 7 16,-2 10-14-16,-5 6 7 15,-1 4 0-15,-6 5-4 0,1 0 4 16,-1 0 0-16,4 5-3 16,-2 18 3-16,-1 3 4 15,-3 6-4 1,4 4 0-16,-4 0 8 0,2-2-1 16,-1-8-7-16,1-5 0 15,-4-11 4-15,1-5-4 16,-3-5 0-16,3 0 0 15,1 0 18-15,2-12-9 16,5-14-18-16,3-8 9 16,3-2-5-16,2 0-8 15,-1 4 13-15,-3 6 0 16,1 3-7-16,-5 8 12 0,0 5-5 16,-4 9 0-1,-3 1 3-15,1 0-20 0,-3 1 17 16,2 19 0-16,-2 8 11 15,3 0-1-15,-5 6-8 16,2-4-2-16,0-4 6 16,-2-5-6-16,2-10 0 15,1-4 0-15,-3-5-2 16,2-2 16-16,3 0-14 16,3-12 3-16,3-22-1 15,5-10-4-15,2-2-26 16,0 3 28-16,0 5-16 15,-3 6 23-15,-1 3-7 16,-1 9 0-16,-7 7 3 0,-1 6 29 16,0 6-30-16,-5 1 0 15,2 0-1-15,5 0 7 16,-1 14-8-16,3 9 10 16,5 7-5-16,-1 3 14 15,0-3-19-15,0-2 0 16,-1-3-4-16,-8-5 4 15,1-8-9-15,-5-3-46 16,0-7-63-16,0-2-66 16,-9-6-131-16</inkml:trace>
  <inkml:trace contextRef="#ctx0" brushRef="#br0" timeOffset="100795">7438 7774 804 0,'0'0'291'0,"0"0"-212"16,0 0-57-16,0 0-11 15,0 0-11-15,0 0-61 16,-40-13-151-16,58 40 53 16,4 4-147-16</inkml:trace>
  <inkml:trace contextRef="#ctx0" brushRef="#br0" timeOffset="101947.08">8096 8104 43 0,'0'0'329'16,"0"0"-208"-16,0 0-86 15,0 0 15-15,0 0 50 16,0 0-39-16,13 0 18 16,-9 0 12-16,4 0-18 15,-4 0 23-15,0 0-22 16,3 0-44-16,-1-1 21 0,8-3-51 16,1 0 0-1,4 2 4-15,0-2 4 0,-1 2-8 16,-2-2 0-16,-3-1 5 15,-2-2 0-15,-1-3-5 16,-6-2 0-16,0-5-9 16,-4 2-11-16,2-2 5 15,-2 3-25-15,0 2-19 16,0 0 17-16,0 4-22 16,-4 3 32-16,-10 1 20 15,-1 4 13-15,-3 0-1 16,-4 0 13-16,0 4-11 15,-3 8 52-15,5 1-36 16,0 2 2-16,4 2 41 0,5 0-48 16,5 5 19-16,1 4-2 15,5 0-23-15,0 4 37 16,5-1-35-16,16-2 3 16,6-5 16-16,5-6-14 15,1-8-13-15,0-6-1 16,2-2-9-16,-4-3 1 15,0-20-86-15,-2-3-55 16,-3 0-10-16,-1 6-140 16,-3 4-61-16,-2 2 243 15,0 6 117-15,-2 2 92 16,-3 0 62-16,-1 4 40 16,-5 2-9-16,-5 0-74 0,-2 0-26 15,-2 0-39 1,2 0-34-16,-2 0 25 0,0 0-36 15,0 0 11-15,0 0 33 16,0 0-31-16,0 0 28 16,0-3 7-16,0-4-20 15,-4-3-2-15,-7 2-27 16,1-2 0-16,-4 4-5 16,3 1 8-16,-1 2-3 15,3 1 0-15,3 2 2 16,2 0-7-16,-1 0 5 15,0 0 0-15,1 10-11 0,-1 8 6 16,3 5 5-16,2 0 0 16,0 0 2-16,0-6 10 15,16-7-7-15,6-8-5 16,5-2 42-16,4-6-37 16,2-19 17-16,-2-8-22 15,-4-5 6-15,-2 0-3 16,-5-4-3-16,-4-1 0 15,-7-3-3-15,-7 0 3 16,-2 0 0-16,0 2 0 16,0 4 1-16,0 5-6 15,-2 12 5-15,-5 8 0 16,2 10 0-16,3 2-11 0,-4 3 11 16,-3 0-5-16,-1 0 5 15,0 11-8-15,-1 5 8 16,1 10 0-16,2 6-3 15,1 10 5-15,5 10-3 16,2 7 1-16,0 1 0 16,0-2 10-16,9-4-5 15,9-8-5-15,1-10 0 16,6-10 11-16,4-16-11 16,4-10 0-16,5-8-7 15,3-30 6-15,1-11-160 16,-5-3-245-16</inkml:trace>
  <inkml:trace contextRef="#ctx0" brushRef="#br0" timeOffset="103304.54">9866 7433 155 0,'0'0'357'15,"0"0"-163"-15,0 0-83 16,0 0-1-16,0 0-57 16,0 0 41-16,2-54-37 15,0 54-14-15,-2 0 18 16,0 0-46-16,0 0 15 16,0 0-27-16,0 0 3 0,0 0-12 15,0 10-4 1,0 16 10-16,-2 12 0 0,-2 8 5 15,1 3-5-15,-1 0 0 16,2-1 5-16,-2-3-9 16,0-6 4-16,0-7 0 15,0-9 0-15,0-7 4 16,1-8-4-16,3-6 0 16,0-2 3-16,0 0 2 15,0 0-1-15,0-3-2 16,15-20-4-16,6-7-14 15,4 0-2-15,-1 4-8 0,5 2-28 16,-2 6 8-16,1 4-23 16,-1 5 9-16,-4 7 42 15,-3 2-15-15,-1 0 24 16,-5 1 1-16,-3 12 16 16,-4 2 12-16,-7 3-3 15,0-2-8-15,0 2 27 16,-7-1-35-16,-12 3 14 15,-6-3 22-15,-2-2-35 16,-2-3 20-16,0-5-12 16,4 0-8-16,3-6 11 15,7-1-6-15,4 0-14 16,6 0 5-16,5 0-55 0,0-12-67 16,2 0-132-1,16-2-232-15</inkml:trace>
  <inkml:trace contextRef="#ctx0" brushRef="#br0" timeOffset="104842.19">9897 7781 57 0,'0'0'35'16,"0"0"42"-16,0 0 16 15,0 0-9-15,0 0-11 16,0 0 20-16,11-57-53 15,-11 53-9-15,0 2-1 0,0 2-8 16,0-3 30-16,0 3-30 16,0-1 1-16,0-3 28 15,0 0-48-15,0-2 31 16,0 0-9-16,-2-2-24 16,-3 4 53-16,1 0-32 15,4 3 12-15,0 1 15 16,0 0-46-16,0 0 9 15,0 0-12-15,0 0-17 16,0 3 15-16,-4 20-4 16,-1 12 6-16,1 13 35 15,-1 19-31-15,-4 8 40 16,0 12-13-16,-1 5-28 0,0-4 19 16,-1-8-22-16,3-11 0 15,4-21-7-15,4-18-89 16,6-19-70-16,25-11-99 15,7-26-197-15</inkml:trace>
  <inkml:trace contextRef="#ctx0" brushRef="#br0" timeOffset="105715.21">10229 7732 769 0,'0'0'193'15,"0"0"-73"-15,0 0-99 16,0 0-20-16,0 0 11 16,0 0-3-16,0 0-9 15,131-99 0-15,-115 84 7 16,-5-4-23-16,-7 2 13 0,-1-1-21 16,-3 2 22-16,0 1-28 15,0 6 26-15,0 5 4 16,0 1-10-16,0 1 1 15,0 2-10-15,0 0-3 16,-7 0 19-16,-4 0 1 16,-3 0-1-16,-1 5 3 15,1 7 0-15,2 6-4 16,1 6 14-16,5 6 0 16,4 4 17-16,2 2-15 15,0-4 0-15,19-2-5 16,5-8-1-16,1-6 15 15,4-9-12-15,2-7-3 0,5 0 24 16,6-23-26-16,1-13 8 16,-2-6-12-16,-1-5-28 15,-11 1 28-15,-4 2-26 16,-12 7 26-16,-8 6-7 16,-5 9 18-16,0 8 10 15,0 8 16-15,0 5-29 16,0 1 12-16,0 0-20 15,0 0-3-15,-5 5-10 16,-8 13 12-16,2 2 1 16,-1 2 0-16,6 1 3 15,6 0-16-15,0-1 13 16,0 0-22-16,6 1-10 0,8-5-15 16,-1-1 22-16,1-2 10 15,-3-4 15-15,0 0-8 16,1-3 6-16,3-4 2 15,-1 0 63-15,3 1-29 16,-3-5 26-16,-1 5-24 16,1-1-27-16,-1-2 24 15,3-1-29-15,3-1-4 16,4 0 5-16,4-3 6 16,2-15-9-16,-3-2-2 15,-4-2-26-15,-6 2-12 16,-5 3-107-16,-9 8-71 15,-2 0-194-15</inkml:trace>
  <inkml:trace contextRef="#ctx0" brushRef="#br0" timeOffset="107033.18">11498 7413 201 0,'0'0'143'16,"0"0"-19"-16,0 0 11 15,0 0-59-15,0 0 42 16,0 0-73-16,24-38 1 16,-24 38-24-16,3 0-11 15,-1 0-8-15,4 2 0 16,1 16-2-16,4 4 27 16,-2 2-22-16,0 0-6 15,-3 1 0-15,2-8 6 16,-4-3-6-16,-2-6 0 15,2-4 5-15,-4-4 0 16,0 0 3-16,0 0 1 0,0 0 10 16,0-16-19-16,0-6-31 15,-6-2 5-15,-6 0-28 16,1 2 53-16,3 3-1 16,-2 2 2-16,2 5 14 15,1 4-3-15,3 6 42 16,2 2-48-16,-1 0 6 15,-2 0-22-15,-3 4 4 16,-1 11 7-16,-3 10 0 16,1 1 9-16,5 7-5 15,6 3 7-15,0-3-10 16,0 2 43-16,4-7-44 16,12-6 9-16,-1-6-4 15,6-8 13-15,8-8-11 0,6 0 22 16,5-23-5-16,0-12 8 15,1-9-27-15,-8-3-5 16,-4-3 0-16,-6 0-5 16,-8 2 2-16,-7 0-5 15,-2 3 8-15,-2 2 6 16,-4 3 5-16,0 6-10 16,0 10 17-16,0 7-14 15,0 7 21-15,0 8-25 16,0 2 3-16,0 0-14 15,0 0 5-15,0 0-4 0,0 0 4 16,0 12 4 0,-8 10 0-16,-2 5 2 0,1 6 0 15,-3 9 0-15,1 4 1 16,3 7-1-16,1-1 0 16,4 0 17-16,1-1-14 15,2-8-1-15,0-4 1 16,0-9 25-16,5-9-26 15,8-8 5-15,3-6 0 16,2-7 6-16,9 0-4 16,6 0-9-16,0-23-7 15,3-3-9-15,-3-3-115 0,-4 0-101 16,-2-2-292-16</inkml:trace>
  <inkml:trace contextRef="#ctx0" brushRef="#br0" timeOffset="109696.14">12246 7420 90 0,'0'0'256'0,"0"0"-108"15,0 0-54-15,0 0 52 16,0 0-73-16,0 0-59 16,10 45 20-16,-10-39-24 15,0-2-8-15,0-1 14 16,0-3-7-16,0 0-2 0,0 0 20 15,0 0 15 1,0 0 26-16,0-17-68 0,0 1 0 16,-5-2-15-16,-6 0 19 15,4 4-4-15,-2 2 0 16,2 3 9-16,1 2 2 16,3 3 11-16,1 4-6 15,0 0 6-15,-2 0-22 16,-1 0 0-16,-4 11-5 15,0 6 10-15,1 5-10 16,1 4 5-16,-2 2 0 16,0 0 16-16,2 1-6 0,3-7-8 15,2-4-2 1,2-7 5-16,0-4-12 16,0-6 7-16,0-1 0 0,0 0 27 15,9-4-23-15,11-18 15 16,4-2-19-16,-2-6-31 15,1 1 25-15,-6 0-5 16,-1 1 11-16,-5 6-3 16,-1 4 12-16,-4 6-9 15,-4 8 34-15,0 4-30 16,-2 0 5-16,0 0-9 16,0 4-11-16,0 17 3 15,0 2 16-15,0 3-1 16,0 0-7-16,0 1 11 15,0-2-3-15,7-2-8 0,1-6 0 16,2-6 3-16,-1-5 3 16,-1-6-6-16,4 0 9 15,1-3-6-15,5-16 19 16,-3-5-22-16,1-1 0 16,-3 0-3-16,1 0 8 15,-1 1-6-15,1 2 1 16,-3 5 0-16,-2 6-6 15,-3 5 6-15,-1 2 0 16,-3 4-11-16,1 0 7 16,-1 0 1-16,-2 0-10 15,2 14 13-15,0 7 22 16,0 2-22-16,3 1 0 0,1 0 7 16,2 0 0-16,-2-4-7 15,-2 1 0-15,3-5 2 16,-3-8-1-16,0-3-1 15,0-5 0-15,0 0 5 16,7 0 7-16,7-9-6 16,3-14-6-16,4 0 5 15,0-4-13-15,-3 1 8 16,0 4 0-16,-4 4-11 16,0 7 16-16,-5 2-5 15,-4 5 0-15,-2 4 0 16,0 0-15-16,-1 0 13 0,3 10 2 15,3 12-9 1,-6 2 24-16,3 1-15 0,-3-2 0 16,0 0 7-16,0-5 4 15,-4-3-11-15,0-7 0 16,1-2-4-16,-3-6 15 16,2 0-11-16,0 0 13 15,4-2-13-15,6-17 13 16,1-6-13-16,3-1-9 15,1 2-11-15,0 5 18 16,-5 0 2-16,2 6 0 16,-1 0 1-16,1 6-8 15,-3 4 7-15,-4 3 0 16,-3 0-12-16,3 0 7 16,-2 14 5-16,-1 7 16 15,2 2-16-15,-3 0 29 0,1-4-29 16,0 1 0-16,-4-5 1 15,0-6 8-15,0-4-9 16,0-3 0-16,0-2 1 16,0 0 10-16,2 0-11 15,8-12 0-15,-1-11-3 16,1 0-29-16,4 0 31 16,-3 1 1-16,3 4 0 15,-1 2-6-15,-1 5 6 16,-2 4 0-16,-1 5 2 15,0 2 12-15,0 0-14 0,-2 0 0 16,1 6 2 0,4 12 27-16,-3 4-25 0,2 2 3 15,0 5 3-15,-4-4 3 16,4-2-13-16,-5-4 0 16,2-6 2-16,-4-5-1 15,-2-7-1-15,0-1 0 16,5 0 5-16,4 0 6 15,2-15-15-15,8-11 4 16,-2-2 0-16,-1-3-16 16,1 1 16-16,-6 2 0 15,-7 2-11-15,3 5 22 16,-6 4-11-16,1 7 0 16,-4 5 0-16,0 5 0 15,0-2 0-15,0 2 0 0,0 0-13 16,0 0-2-16,0 14 15 15,0 7 0-15,-12 3 3 16,8 2 1-16,0 2-4 16,4 0 0-16,0 1 6 15,0-7 7-15,0-4-13 16,0-7 0-16,4-5 2 16,-2-1 0-16,0-5-2 15,3 0 0-15,6 0 11 16,5-11 1-16,4-12-12 15,0-5 0-15,0-4-4 16,2-1-13-16,-3 5 17 0,-2 2 0 16,-3 4-4-16,-1 7 22 15,1 6-18-15,-10 4 4 16,0 5 5-16,-2 0-3 16,1 0-6-16,-1 0 0 15,2 17-11-15,3 7 29 16,0 2-18-16,-3 0 0 15,1 2 3-15,-3-1 5 16,-2-5-8-16,2-4 0 16,-2-7-5-16,2-2 15 15,0-7-10-15,-2-2 0 16,2 0 1-16,3 0 17 16,4-7-18-16,6-15 0 0,4-6-2 15,-4 0-4 1,1 0 3-16,-1 4 2 0,-1 0 1 15,-1 6 0-15,-1 4 0 16,-4 8 0-16,-1 4 8 16,-3 2 3-16,0 0-16 15,6 4 5-15,1 17 0 16,3 4-1-16,-1 8 1 16,-1 0 0-16,2-1-4 15,-1-1 8-15,1-7-10 16,-1-6-13-16,5-6-36 15,5-7 22-15,3-5-68 0,3 0-96 16,0 0-27-16,-2-12-31 16,-2-7 168-16,-3-1 87 15,-5-3 13-15,2-2 104 16,-4-6-6-16,-1-1 31 16,-6-4-36-16,-3 0-60 15,-5 4 12-15,0 6-20 16,-3 8-14-16,-14 8 28 15,-1 8-46-15,-3 2-2 16,2 0-4-16,-1 5 9 16,5 16-9-16,-2 3 0 15,9 3 5-15,-2 6 10 16,10 1-15-16,0-2 0 16,0-3 1-16,6-9 8 15,6-7-12-15,1-9 3 0,1-4 0 16,-1 0 10-16,3-19-7 15,2-8-3-15,-2-2 0 16,-3 0 9-16,1 5-9 16,-1 5 18-16,-4 4-12 15,2 7 41-15,-5 2-43 16,1 6 12-16,0 0-16 16,4 0-1-16,2 22-4 15,-1 11 5-15,-8 13 0 16,-4 7 1-16,0 10 4 15,0 4-5-15,-8 8 0 16,-9 1 11-16,4 0-11 0,0-4 0 16,0-7 1-16,-3-9 1 15,3-16 0-15,2-11-2 16,1-11 0-16,6-11 9 16,0-7-9-16,-3 0 12 15,-3-10 7-15,2-22 25 16,-3-16-38-16,9-14-6 15,2-11 0-15,0-7 16 16,21-2-12-16,6 4 0 16,2 4 3-16,5 5 4 15,-3 12-10-15,-2 6-2 16,-2 9 1-16,-7 11-47 16,-9 12 16-16,-7 5-20 0,-4 2-65 15,-15-2-162-15,-28-11-504 16</inkml:trace>
  <inkml:trace contextRef="#ctx0" brushRef="#br0" timeOffset="109870.71">13425 7008 930 0,'0'0'214'16,"0"0"-117"-16,0 0-65 15,0 0-32-15,0 0 0 0,0 0-127 16,0 0-251-16,-95 29-191 16</inkml:trace>
  <inkml:trace contextRef="#ctx0" brushRef="#br0" timeOffset="110014.63">12545 7159 733 0,'0'0'85'0,"0"0"-85"15,0 0-409-15</inkml:trace>
  <inkml:trace contextRef="#ctx0" brushRef="#br0" timeOffset="111149.9">1991 9404 75 0,'0'0'139'16,"0"0"-21"-16,0 0 26 15,0 0 0-15,0 0-53 16,0 0 53-16,-4-92-71 0,4 78 19 15,0 4-30-15,0 0-7 16,0 4 1 0,0 2-22-16,0 2-29 0,0 2 47 15,0 0-49-15,0 0 0 16,0 0-3-16,0 0-9 16,0 2 7-16,0 26-18 15,0 20 20-15,0 14-5 16,0 11 5-16,-2 3 0 15,-4 2 0-15,-1 3 5 16,1 1-5-16,2 0 0 16,1-10-31-16,3-11-33 15,0-16-98-15,0-15-64 16,0-15-180-16</inkml:trace>
  <inkml:trace contextRef="#ctx0" brushRef="#br0" timeOffset="111489.71">1943 9587 361 0,'0'0'312'16,"0"0"-169"-16,0 0 19 16,0 0-102-16,0 0-15 15,0 0 3-15,38-141-42 16,-11 126-6-16,2 2 0 15,-2 8 6-15,4 3-15 0,-4 2 9 16,-3 0-8-16,-4 17-5 16,-6 5 3-16,-10 2 1 15,-4 1 7-15,0-1-21 16,-13-3 23-16,-16-1 13 16,-5-3-3-16,-2-5 12 15,1-2-19-15,10-3-6 16,6-7 0-16,5 0-39 15,9 0-16-15,5 0-76 16,0 0-153-16,21-15-303 16</inkml:trace>
  <inkml:trace contextRef="#ctx0" brushRef="#br0" timeOffset="112523.18">2369 9460 35 0,'0'0'498'16,"0"0"-316"-16,0 0-101 16,0 0-8-16,0 0-11 15,0 0-40-15,0-14 17 16,0 14-39-16,0 0 1 16,0 0 34-16,0 0-33 15,0 0 16-15,0 0-18 16,0 0-5-16,0 4 3 15,0 13-15-15,2 6 14 16,9 0-15-16,1-1 24 0,3-6-6 16,-1-3 4-1,-6-6-1-15,-1-5 6 0,-3-2 0 16,-4 0 2-16,0 0 60 16,0 0-44-16,0-14 1 15,0-10-28-15,0-3 8 16,0-2-21-16,0 3 13 15,-6 4-11-15,-1 4-6 16,3 7 17-16,2 8 0 16,0 1 22-16,-1 2-20 15,3 0 17-15,0 0-19 16,-2 0-9-16,2 3-8 16,0 11 9-16,0 4 5 0,0 3 3 15,2-2-8-15,18-2 2 16,9-3 11-16,4-9-5 15,4-5 39-15,-2 0-30 16,1-7 21-16,-7-18-13 16,0-3-10-16,-5-4 11 15,-11 1-18-15,-4-6 0 16,-7 3-12-16,-2 1 2 16,0-1 4-16,0-1 3 15,-8 7 6-15,-8 6-1 16,3 8-2-16,4 8 0 15,2 4 4-15,5 2-4 0,2 0-5 16,0 0 4-16,-5 0 0 16,-2 4-12-16,1 12 13 15,-3 4 0-15,5 3-18 16,-1 6 17-16,3 3 1 16,2 6 0-16,0 6 4 15,0 2 15-15,2 2-18 16,12-2-1-16,6-1 23 15,0-10-7-15,-4-6-14 16,-1-9 5-16,-4-8 3 16,-4-6 0-16,2-3-10 15,-1-3 0-15,8 0 19 0,5 0-16 16,0-19 21 0,2-5-24-16,-1-5 9 0,-4-3-24 15,-4 3-1-15,-6-2-16 16,-4 9 23-16,-4 8-4 15,0 4 13-15,0 7 1 16,0 3 1-16,0 0 9 16,0 0-11-16,0 0-8 15,0 0-5-15,0 5 0 16,0 11 13-16,0 7 0 16,0 0 5-16,0 4-15 15,0-1 10-15,14-5 0 16,1-4 11-16,4-8-1 0,-2-2-5 15,-1-5 6 1,-1-2 0-16,-1 0 30 0,-3 0-41 16,-1-16-6-16,-6-8-14 15,-4-6-171-15,0-9-281 16</inkml:trace>
  <inkml:trace contextRef="#ctx0" brushRef="#br0" timeOffset="112669.1">2909 9191 779 0,'0'0'194'0,"0"0"-160"0,0 0-34 15,0 0-79 1,0 0-135-16,0 0-71 0,15 39 7 16</inkml:trace>
  <inkml:trace contextRef="#ctx0" brushRef="#br0" timeOffset="113564.15">3171 9436 497 0,'0'0'123'0,"0"0"-63"16,0 0 6-16,0 0 6 15,0 0 34-15,0 0-70 16,12-11-12-16,-12-1-5 15,0 1-7-15,0 1 45 0,0 4-47 16,-4 2-10-16,-4 3 13 16,4-2-13-16,-3 3 0 15,3 0-2-15,-5 0 4 16,0 3-15-16,2 8 13 16,3 6 0-16,2-1-12 15,2 3 14-15,0 4-2 16,2-4 0-16,14 1 2 15,1-3 4-15,-1-5-4 16,-1-8-2-16,6-4 13 16,-2 0 1-16,6-7-9 15,0-17-4-15,-3-5 11 16,-2-4-19-16,-4 3 7 0,-3 4 0 16,-6 4-2-16,-5 8 17 15,0 8-15-15,-2 2 24 16,0 4-19-16,0 0 9 15,3 0-14-15,-1 0-24 16,2 10 21-16,3 13-10 16,4-1 13-16,4-5 0 15,8 2 4-15,2-8 5 16,-1-2-8-16,0-6-1 16,-3-3 7-16,-3 0 8 15,-5-5-15-15,-2-13 0 16,-4-4-8-16,-5-1-6 0,-2 1 14 15,0 0 0 1,0 6 29-16,0 5-28 0,0 2 38 16,0 6-12-16,0 3-20 15,0 0 10-15,0 0-17 16,0 0-10-16,0 0 7 16,4 21-13-16,1 11 16 15,-1 10 0-15,0 9 3 16,4 4-2-16,0 8-1 15,1 2 0-15,0 0-3 16,0 3 10-16,-2 0-7 16,-1-3 0-16,-4-11 1 15,1-13 2-15,-3-10-2 16,0-9-1-16,0-10 9 0,0-5 5 16,0-2-9-16,-3-3 13 15,-12-2-8-15,-5 0 36 16,-3 0-43-16,-1-19 6 15,0-7 1-15,6-13 1 16,7-3-11-16,7-8 0 16,4-3 2-16,0 6-22 15,10 0 18-15,13 9-9 16,-1 8 9-16,-4 8-51 16,0 8 4-16,-1 6-88 15,-1 3-193-15,-3-4-457 16</inkml:trace>
  <inkml:trace contextRef="#ctx0" brushRef="#br0" timeOffset="116294.21">4821 9119 147 0,'0'0'182'0,"0"0"-25"0,0 0-24 15,0 0-22-15,0 0-21 16,0 0-41-16,0 0 32 15,15-34-47-15,-15 31 11 16,0-1 3-16,0 1-29 16,0-1 25-16,0 2-30 15,0 2 13-15,0 0-16 16,0 0 7-16,0 0-21 16,-13 0 3-16,-7 27 0 15,-11 17 8-15,0 19-8 16,0 12 0-16,4 15 32 15,5 7-29-15,8 2 15 16,10-4-18-16,4-9 10 0,4-13-21 16,30-17 11-1,8-20 0-15,13-22-15 0,13-14-38 16,9-17-59-16,2-32-125 16,-8-18-318-16</inkml:trace>
  <inkml:trace contextRef="#ctx0" brushRef="#br0" timeOffset="116747.09">5293 9390 256 0,'0'0'279'0,"0"0"-183"15,0 0-18-15,0 0-10 16,0 0-37-16,0 0 26 15,14-74 20-15,-12 63-19 16,-2-1 42-16,0 5-55 16,-6 2-1-16,-14 2-22 15,-7 3-15-15,-4 0-7 16,-5 6 0-16,-4 17 1 16,-1 4-10-16,4 6 9 15,6 2 0-15,8 2-14 16,12-4 6-16,11 1 2 15,0-5-8-15,25-5-15 0,15-2 29 16,11-4 0-16,0-7 1 16,-6-2-14-16,-12-6 26 15,-20-1-5-15,-7-2-5 16,-6 0-1-16,0 0 38 16,-8 3-31-16,-19 3 18 15,-10 4 3-15,-12 4-21 16,-2 4-9-16,3 1 0 15,15-2-9-15,11-2 8 16,17-6-129-16,5-9-97 16,27 0-203-16</inkml:trace>
  <inkml:trace contextRef="#ctx0" brushRef="#br0" timeOffset="117127.32">5552 9409 731 0,'0'0'218'16,"0"0"-127"-16,0 0-9 15,0 0-9-15,0 0-40 16,0 0-2-16,-2-27-31 16,2 27 0-16,0 0-2 15,0 0 0-15,-2 0 2 16,0 4-13-16,-6 21 11 0,2 7-9 15,-3 4 16 1,3 2-5-16,2 0 0 0,4-3-3 16,0-1 3-16,0 1 0 15,0-5 5-15,0-4-3 16,6-6 1-16,3-3-3 16,-5-9 0-16,6-5 9 15,3-3-9-15,9 0 10 16,9-3 9-16,9-12-2 15,5-1-17-15,-1 1-30 16,-2 0-18-16,1 5-122 16,-9 1-67-16,-5-3-154 0</inkml:trace>
  <inkml:trace contextRef="#ctx0" brushRef="#br0" timeOffset="117339.22">5461 9610 304 0,'0'0'337'0,"0"0"-161"15,0 0 22-15,0 0-91 16,0 0-107-16,0 0-5 16,147-81 5-16,-100 65-13 15,-2 4-16-15,-14 0-49 16,-9-1-30-16,-13 4-117 15,-9-3-57-15</inkml:trace>
  <inkml:trace contextRef="#ctx0" brushRef="#br0" timeOffset="117473.22">5443 9356 145 0,'0'0'368'0,"0"0"-188"16,0 0-19-16,0 0-74 15,0 0-87-15,0 0-21 16,80-28-80-16,-19 28 11 15,5 0-110-15,-1 0-170 16</inkml:trace>
  <inkml:trace contextRef="#ctx0" brushRef="#br0" timeOffset="117854.14">5916 9354 537 0,'0'0'263'0,"0"0"-89"16,0 0-51-16,0 0-26 15,0 0-79-15,0 0-2 16,6 0-16-16,1 0 4 16,5 0 16-16,-2 0-14 15,3 9-6-15,3 14 0 16,0 12-6-16,2 11 4 16,0 4 2-16,1 4 0 15,2-3 2-15,-1-10-1 16,-1-5-1-16,-2-14 0 15,-9-10 2-15,-1-10-2 0,-5-2 7 16,3 0 9 0,-1-16 63-16,3-14-70 0,-1-8 0 15,-1-8-2-15,2-4 6 16,-3-2-13-16,3-1 0 16,-3 9 3-16,1 10-19 15,-3 15 12-15,0 8-13 16,0 11 5-16,3 0-103 15,6 11-205-15,7 13-41 16,2-4-67-16</inkml:trace>
  <inkml:trace contextRef="#ctx0" brushRef="#br0" timeOffset="118222.06">6522 9382 93 0,'0'0'754'15,"0"0"-594"-15,0 0-107 16,0 0 9-16,0 0-60 16,0 0-1-16,0-24-2 15,0 26-12-15,0 15 13 16,0 6 0-16,0 3 1 16,0 6 32-16,0-1-32 15,0 3 14-15,0-2 5 16,0 0-15-16,-2 3 8 15,0-6 2-15,-2 0-15 0,4-6 18 16,0-9-9 0,0-5-8-16,0-6 4 0,0-3 2 15,4 0 16-15,15 0 15 16,6 0-27-16,4-15 15 16,9-5-24-16,0 1-4 15,2 0-16-15,0 2-52 16,-1 2 0-16,-4 6-147 15,-6-1-168-15,-10-2-207 16</inkml:trace>
  <inkml:trace contextRef="#ctx0" brushRef="#br0" timeOffset="118412.95">6485 9525 554 0,'0'0'364'0,"0"0"-230"15,0 0-26-15,0 0-87 16,0 0-16-16,0 0-5 16,100-68-6-16,-67 59-23 15,-2 4-68-15,-4-2-59 16,-14 2-77-16,-11-1-99 16</inkml:trace>
  <inkml:trace contextRef="#ctx0" brushRef="#br0" timeOffset="118528.88">6508 9381 280 0,'0'0'326'0,"0"0"-162"0,0 0-45 16,0 0-45-16,0 0-74 15,0 0-74-15,89-42-54 16,-41 33-211-16</inkml:trace>
  <inkml:trace contextRef="#ctx0" brushRef="#br0" timeOffset="118792.73">6970 9274 307 0,'0'0'396'0,"0"0"-217"15,0 0-67-15,0 0 22 16,0 0-73-16,0 0-21 0,16-16-10 16,-14 16-23-16,0 0 24 15,0 0-31-15,0 0 0 16,3 23-12-16,2 12 15 15,-3 9-3-15,1 10 0 16,-1-1 6-16,0-3-16 16,1-3 10-16,-5-10-59 15,0-2 21-15,0-12-128 16,0-5 5-16,0-13-118 16,0-5-252-16</inkml:trace>
  <inkml:trace contextRef="#ctx0" brushRef="#br0" timeOffset="119182.19">7004 9356 69 0,'0'0'655'15,"0"0"-469"-15,0 0-50 16,0 0-45-16,0 0-62 16,0 0 1-16,27-128-30 15,-1 112 0-15,6 4-1 16,-4 1 2-16,-1-1-1 15,-5 9 0-15,-4 3-4 16,-3 0-6-16,-3 0 9 16,-5 12-19-16,-3 5 4 15,-4 6-35-15,0 0 1 0,-18 2 26 16,-13-1 18-16,-5-3 3 16,-2 0 3-16,3-1 0 15,8-8 4-15,11-2 8 16,7-6 8-16,9-2 29 15,0 0-5-15,0 2 2 16,16 2-40-16,13 7 20 16,9 0 10-16,4 7-36 15,-2 1 8-15,-1 2-8 16,-6-2-17-16,-6-1-24 16,-4-8-110-16,-4-6-86 15,-5-6-205-15</inkml:trace>
  <inkml:trace contextRef="#ctx0" brushRef="#br0" timeOffset="119466.88">7463 9276 7 0,'0'0'645'0,"0"0"-485"15,0 0-73-15,0 0 9 16,0 0-34-16,0 0-20 15,0-38 41-15,2 38-44 16,0 0-6-16,-2 0 26 16,0 0-55-16,0 0-1 15,2 11-3-15,0 18 0 16,1 9-1-16,-1 6 1 0,0 0 0 16,-2-2-8-16,2-5-1 15,-2-9-26-15,5-8-39 16,2-7-92-16,2-6-61 15,4-7-145-15</inkml:trace>
  <inkml:trace contextRef="#ctx0" brushRef="#br0" timeOffset="119717.74">7699 9249 486 0,'0'0'347'0,"0"0"-183"0,0 0-63 16,0 0-85 0,0 0 33-16,0 0-16 0,236-104-32 15,-195 92 36-15,-4 5-37 16,-5 3 0-16,-8 1-8 16,-7 3 8-16,-5 0-43 15,-7 0-71-15,-5 12-121 16,0-1-5-16,-11 3-82 15,-14-4 87-15</inkml:trace>
  <inkml:trace contextRef="#ctx0" brushRef="#br0" timeOffset="119933.28">7951 9184 45 0,'0'0'140'15,"0"0"58"-15,0 0 8 0,0 0-64 16,0 0 15 0,0 0-24-16,-40 0-33 0,40 0-10 15,0 0-54-15,0 0 12 16,0 0-48-16,0 0 0 15,0 22-16-15,0 12 24 16,2 8-8-16,3 2 0 16,-1 2 5-16,-2-4-3 15,-2-1-2-15,2-7 0 16,-2-10-6-16,7-5-41 16,4-8-75-16,2-11-114 15,8 0-208-15</inkml:trace>
  <inkml:trace contextRef="#ctx0" brushRef="#br0" timeOffset="120382.69">8252 9182 393 0,'0'0'280'16,"0"0"-90"-16,0 0-17 15,0 0-69-15,0 0-21 16,0 0-23-16,6-51-35 16,-3 51 18-16,-1 0-43 0,0 0-8 15,10 2 5 1,1 17-6-16,7 5 9 0,-1 0 0 16,4-2 1-16,2-4-11 15,-1-4-23-15,1-7-16 16,-3-7 16-16,-2 0-58 15,0 0 49-15,-4-14-15 16,0-7 1-16,-6 1 52 16,-1 3 8-16,-1 2 23 15,-4 1 36-15,0 4-21 16,-2 2 20-16,3 4-42 16,-3 4-18-16,-2 0 36 15,0 0-38-15,0 0 0 16,0 0-2-16,0 2-22 15,0 14 24-15,-5 4 0 0,-5 2-43 16,-2 4-28-16,-3 2-73 16,-1 2-91-16,-2-2-102 15</inkml:trace>
  <inkml:trace contextRef="#ctx0" brushRef="#br0" timeOffset="120659.78">8433 9432 180 0,'0'0'239'15,"0"0"-36"-15,0 0-37 16,0 0 18-16,0 0-83 16,0 0-2-16,33-55-21 15,-27 48-45-15,-1 5 22 0,-3 2-12 16,0 0-28 0,-2 0 19-16,0 0-34 0,5 0 0 15,-3 13-3-15,5 12-5 16,-1 12 8-16,-1 1 0 15,-1-2 0-15,0-2 2 16,0-7-2-16,-2-4-30 16,0-7-12-16,0-6-71 15,0-1-48-15,2-9-71 16,1 0-122-16,3-5-106 16</inkml:trace>
  <inkml:trace contextRef="#ctx0" brushRef="#br0" timeOffset="120988.66">8734 8893 257 0,'0'0'351'0,"0"0"-203"16,0 0-3-16,0 0-44 16,0 0-76-16,0 0 12 15,50 14-37-15,-11 18 7 16,-4 21 24-16,-3 15-15 0,-10 16 19 16,-11 14 13-16,-11 6-35 15,0 5 29-15,-21 0-30 16,-14-8-3-16,-3-5-2 15,-1-8-7-15,-2-11-82 16,1-18-125-16,7-22-279 16</inkml:trace>
  <inkml:trace contextRef="#ctx0" brushRef="#br0" timeOffset="124041.18">17674 6145 273 0,'0'0'195'0,"0"-9"-122"16,0 5-32-16,0 0-9 15,-2 4 24-15,-2 0-4 16,-5 0 14-16,-11 0-46 16,-7 0-13-16,-9 8 13 15,-1 12 3-15,-4 2 26 16,3 3-16-16,5 4-15 15,8-3 27-15,14-6-45 0,9 0-3 16,2-4 3-16,13-2 0 16,23-1 7-16,13-1 1 15,7 0-6-15,6 2 15 16,-6-2-12-16,-14-3-5 16,-17 0 0-16,-19-5-10 15,-6-1 4-15,-4 6-5 16,-25 1 11-16,-11 2 87 15,-7-2-66-15,1 0 5 16,5-3-6-16,8-2-14 16,11-3-4-16,4-2-2 15,7 0-35-15,6 0-15 16,5-12-97-16,0-4-122 0,29-5-251 16</inkml:trace>
  <inkml:trace contextRef="#ctx0" brushRef="#br0" timeOffset="124444.2">17967 6258 261 0,'0'0'341'16,"0"0"-157"-16,0 0-36 16,0 0-69-16,0 0 29 15,0 0-48-15,13-92-13 16,-11 82 11-16,3-1-38 0,-3 2 10 15,0 5 1 1,-2 2-29-16,0 2 32 0,0 0-34 16,0 0 0-16,0 0-11 15,0 0 3-15,0 8 0 16,0 16 8-16,-7 10 0 16,-4 4-6-16,2 3 6 15,1-2 0-15,3 1-1 16,5-3 5-16,0-7-4 15,0-4 0-15,0-11-8 16,7-3-1-16,10-7 7 16,6-5 2-16,4 0 22 15,4 0-14-15,2 0-16 16,5-12 3-16,-1-1-48 16,2 0-22-16,1-3-87 0,-7-2-46 15,-8-3-28-15,-5 0-163 16</inkml:trace>
  <inkml:trace contextRef="#ctx0" brushRef="#br0" timeOffset="124656.79">18083 6261 62 0,'0'0'157'15,"0"0"-5"-15,0 0 6 16,0 0-35-16,0 0-27 15,0 0-14-15,-10-17 10 0,39 5-92 16,4 0 12-16,-4 2-27 16,-2 0 14-16,-8 4-78 15,-13-2-69-15,-6 0-89 16,0-2-133-16</inkml:trace>
  <inkml:trace contextRef="#ctx0" brushRef="#br0" timeOffset="124797.08">17940 6110 429 0,'0'0'243'0,"0"0"-76"16,0 0-88-16,0 0-65 15,0 0-14-15,0 0-10 16,170-31-17-16,-126 31-117 16,-2 0-115-16,-6 0-104 15</inkml:trace>
  <inkml:trace contextRef="#ctx0" brushRef="#br0" timeOffset="125391.12">18413 6118 175 0,'0'0'260'0,"0"0"-42"16,0 0-93-16,0 0-2 16,0 0-12-16,0 0-2 15,4-68-18-15,-2 66-39 16,0 0-20-16,1 2 11 16,-1 0-42-16,2 0-2 0,5 0-8 15,5 20 9-15,3 11-2 16,-1 10 2-16,-3 5 0 15,1-1 1-15,-3-6 1 16,0-5-2-16,-4-10 0 16,-3-9 3-16,0-10-12 15,-4-5 9-15,3 0 0 16,3-10 14-16,4-17-11 16,3-16-3-16,3-3 0 15,-3-3 0-15,3-4-9 16,-3 5 9-16,0 6-2 15,-2 7-10-15,0 16-16 0,-7 6 14 16,-1 13-38-16,-3 0-83 16,0 2-91-16,5 16-150 15,-1 3 56-15</inkml:trace>
  <inkml:trace contextRef="#ctx0" brushRef="#br0" timeOffset="125744.17">18785 6086 320 0,'0'0'310'0,"0"0"-147"16,0 0 13-16,0 0-81 15,0 0-35-15,0 0 10 16,-2-43-67-16,2 43 9 0,0 0-12 16,0 0 7-1,0 0-13-15,0 10 6 0,0 11 0 16,-3 9 3-16,-6 6 10 15,-2 6-3-15,2 5 7 16,-4-4-13-16,6 1 29 16,5-6-33-16,2-3 0 15,0-10-4-15,6-2 14 16,15-10-10-16,8-2 10 16,2-7-4-16,4-4 14 15,1 0-20-15,-5-8 0 16,2-10-4-16,-1-3-38 15,-3 2 0-15,-5-1-36 16,-1 4-109-16,-8 2-77 0,-3-1-256 16</inkml:trace>
  <inkml:trace contextRef="#ctx0" brushRef="#br0" timeOffset="125933.69">18771 6252 241 0,'0'0'298'15,"0"0"-109"-15,0 0-22 16,0 0 2-16,0 0-117 16,0 0-48-16,114-46 7 15,-71 38-5-15,-6 1-12 16,-5-2-57-16,-10 5-59 16,-9-3-20-16,-9-2-103 0,-4-1-158 15</inkml:trace>
  <inkml:trace contextRef="#ctx0" brushRef="#br0" timeOffset="126056.62">18825 6070 442 0,'0'0'224'0,"0"0"-151"16,0 0-44-16,0 0-29 16,0 0-12-16,0 0-209 15,222-45-154-15</inkml:trace>
  <inkml:trace contextRef="#ctx0" brushRef="#br0" timeOffset="126335.46">19362 6011 622 0,'0'0'234'0,"0"0"-79"16,0 0-44-16,0 0-32 16,0 0-29-16,0 0-10 15,27-2-33-15,-25 2 12 16,0 0 2-16,0 0-20 15,3 2 12-15,1 15-13 16,-1 10 0-16,2 12-5 16,-5 12 5-16,-2 7 0 15,0 3 0-15,0 1 4 16,-2-4-6-16,-8-7 2 0,6-7-15 16,0-10 10-1,2-8-52-15,2-12-13 0,0-8-126 16,0-6-80-16,0-2-82 15</inkml:trace>
  <inkml:trace contextRef="#ctx0" brushRef="#br0" timeOffset="126724.2">19408 6116 532 0,'0'0'237'16,"0"0"-84"-16,0 0-41 0,0 0-65 15,0 0-27 1,0 0 8-16,128-87-20 0,-102 86 1 16,-3 1-9-16,-7 0 0 15,-5 0-9-15,-3 6 9 16,-4 8 0-16,-4 2-5 16,0 2-11-16,-2-1 12 15,-24 4-6-15,-8-1 10 16,-6 2 13-16,-4-2-13 15,1 1 0-15,10-7 1 16,10-2 8-16,13-5-9 16,7-5 22-16,3-2 18 15,0 0 46-15,7 0-64 16,18 0 7-16,6 0-18 16,9 2-7-16,3 12-4 0,1 7 0 15,-1 4 0-15,-6 3-8 16,-6 0-43-16,-2 0-39 15,-4-8-109-15,-3-10-193 16</inkml:trace>
  <inkml:trace contextRef="#ctx0" brushRef="#br0" timeOffset="127063.28">19865 6039 371 0,'0'0'262'0,"0"0"-85"16,0 0-51-16,0 0-29 16,0 0 14-16,0 0-66 15,54-98-9-15,-50 94 9 16,-1 1-43-16,-3 3 36 16,2 0-18-16,-2 0-16 15,0 0-4-15,0 0 0 16,0 17 0-16,0 13-9 15,0 9 17-15,0 5-8 16,-2 2 0-16,-7 3 6 16,0 2 0-16,3 0-6 15,-2-10 0-15,6-5 0 16,2-7-13-16,0-12-21 16,4-6-80-16,15-10-79 0,1-1 43 15,2-4-317-15</inkml:trace>
  <inkml:trace contextRef="#ctx0" brushRef="#br0" timeOffset="127526.18">20133 6021 53 0,'0'0'632'0,"0"0"-428"15,0 0-96-15,0 0 5 16,0 0-26-16,0 0-83 0,110-36 18 15,-71 29-2-15,-1-1-14 16,-5 1 15 0,-8 2-14-16,-4 0-7 0,-11 5 0 15,-2-2-10-15,-4 0 9 16,-4 2-51-16,0-2-107 16,0 2 23-16,0 0-40 15,0 0 43-15,-6 0 25 16,-8 0 53-16,1 0 55 15,-1 0 5-15,1 0 72 16,1 0 32-16,1-1-40 16,3 1 29-16,3-2 16 15,2 2-63-15,3 0 13 0,0 0-20 16,0 0-10 0,0 0 22-16,0 0-54 0,0 0-2 15,0 17 1-15,0 12 8 16,0 10 40-16,0 7-38 15,0 7-7-15,-2-1 16 16,-7 0-12-16,5-6-8 16,2-5 0-16,2-11-78 15,0-12-100-15,17-15-81 16,6-3-97-16</inkml:trace>
  <inkml:trace contextRef="#ctx0" brushRef="#br0" timeOffset="128030.15">20652 5992 394 0,'0'0'254'16,"0"0"-20"-16,0 0-102 16,0 0-12-16,0 0-3 15,0 0-77-15,0-57 16 16,0 57-33-16,2 0-14 15,2 0 6-15,2 0-15 16,3 0 0-16,4 9-9 16,1 10 25-16,3 6-22 15,-1-2 6-15,2 0-25 16,-1-5 20-16,-3-6-44 16,1-6 15-16,1-6-7 0,-3 0 14 15,4-4 24-15,-5-14-24 16,-1-5 3-16,-1 0 8 15,-4-1 26-15,-4 1-10 16,3 2 36-16,-5 0-28 16,2 5 33-16,0 5-18 15,2 4-8-15,2 5 42 16,-6 2-52-16,0 0 6 16,0 0-11-16,2 0 5 15,-2 0-17-15,0 16 5 16,0 14 7-16,0 8-4 0,0 8 10 15,-14 7-6 1,-5 7 0-16,-6 4 9 0,-6 4-28 16,-3-1 15-16,5-7-51 15,11-9-16-15,16-19-203 16,2-15-261-16</inkml:trace>
  <inkml:trace contextRef="#ctx0" brushRef="#br0" timeOffset="128498.69">21716 6099 771 0,'0'0'224'15,"0"0"-61"-15,0 0-56 16,0 0-72-16,0 0 20 16,0 0-53-16,62-47 2 15,-40 45 3-15,1 2 0 16,2 0-14-16,-1 0 1 15,-2 2-61-15,-4 10 4 16,-11 2-156-16,-7 0-122 16,0-5-199-16</inkml:trace>
  <inkml:trace contextRef="#ctx0" brushRef="#br0" timeOffset="128631.19">21694 6222 364 0,'0'0'330'0,"0"0"-137"16,0 0-27-16,0 0-47 15,0 0-24-15,0 0-85 16,156 2-10-16,-98 3-4 16,-10-5-208-16,-5 0-354 15</inkml:trace>
  <inkml:trace contextRef="#ctx0" brushRef="#br0" timeOffset="140619.72">23350 6461 43 0,'-2'-7'107'16,"-1"2"-52"-16,1 5-38 16,2-2 2-16,0 0 19 15,0 2 45-15,0-3-25 16,0 2-38-16,0 1 25 15,0 0-28-15,0 0 8 16,0 0 9-16,0 0-13 16,0 0 20-16,0 0-12 0,0 0-10 15,0 0 24-15,0 0-40 16,0 0 3-16,0 0 10 16,0 0-10-16,2-2 17 15,14 2 18-15,2-4-39 16,4 1 20-16,3 1-20 15,2-3-2-15,-1 1 0 16,3-3 10-16,2 2-10 16,3-1 0-16,0-1 0 15,1 2 5-15,-2-2-3 16,1 4-2-16,-1 1 0 16,3 2-2-16,2-2 2 15,4 2 0-15,-2 0 2 0,5-3-3 16,4-1 2-16,6 1-1 15,3 1 0-15,3-3-2 16,-8 3 2-16,-4 2 0 16,-4-2 5-16,-1 2-6 15,-1 0 1-15,-3 0 0 16,5 0-1-16,1 0 10 16,6-3-9-16,4 0 0 15,4-1 0-15,4-1 27 16,1-2-26-16,-1 3 10 15,-3-2-5-15,-8 4 3 16,-2 0-9-16,-2-2 0 16,-3 0 1-16,2 1 6 15,1-6-2-15,9 4-5 0,5-3 1 16,6-1 9-16,-1-1-10 16,2 3 0-16,-1-4 2 15,2 3 1-15,-2 2-3 16,1-1 0-16,-4 4 0 15,1-1 10-15,-5-1-12 16,-1 4 2-16,1-1 0 16,3 0-1-16,9 2 1 15,5-2 0-15,6 2 0 16,4 0 6-16,-2-2-9 16,-4 0 3-16,-5-1 0 15,-2 0-2-15,-3 1 4 16,1 0-2-16,4-3 0 0,4 2 5 15,1-1-7-15,6 0 2 16,1 0 0-16,1 2-1 16,7-1 2-16,2 3-1 15,-2 0 0-15,-3 0 4 16,-5-3-6-16,-3 1 2 16,2-2 0-16,7 1 1 15,3 0 1-15,7-1-2 16,8-3 0-16,9 4 7 15,10-3-10-15,-1 2 3 16,1 0 0-16,-1 0 0 16,-2 0 2-16,-1 0-2 0,-7-4 0 15,-1-3 14-15,-1 1-4 16,3-2 13-16,8 3-2 16,3-4 15-16,-5 3-29 15,-6 1-7-15,-19 0 0 16,-15 4 14-16,-21 1-20 15,-30 4 6-15,-28 0-15 16,-14 0-49-16,-63 0-399 16,-34 5 130-16</inkml:trace>
  <inkml:trace contextRef="#ctx0" brushRef="#br0" timeOffset="143021.14">22820 7215 375 0,'0'0'231'0,"0"0"-128"0,0 0 21 16,0 0-58-16,0 0 18 16,0 0-31-16,-3-6-26 15,3 6 30-15,0-2-32 16,0 2 7-16,0 0 27 16,0 0-58-16,0 0 18 15,0 0-19-15,0 2-5 16,0 20-5-16,0 10 10 15,0 10 0-15,0 4 0 16,-4-2 11-16,-1-4-11 16,3-5 0-16,0-10 3 15,2-5-4-15,-3-7 1 0,3-8 0 16,0 0-5-16,-2-5-10 16,2 0 13-16,0 0 0 15,-2-2 2-15,2-23-17 16,0-8-36-16,0-12-4 15,16-2 33-15,4 1-35 16,2 2 59-16,-1 11-1 16,0 6 3-16,-5 10 22 15,-1 2-15-15,-3 8 12 16,-5 2 10-16,-1 5-28 0,0 0 20 16,2 0-23-1,1 8 4-15,1 11 14 0,0 2-17 16,-1 6 14-16,-3 1 5 15,-2 5-7-15,1-4-13 16,-1 3 0-16,1-1 9 16,-3-10-5-16,3-5-4 15,-3-6 0-15,2-10-1 16,5 0 17-16,7 0-16 16,6-15 0-16,0-10-7 15,3-2-1-15,-3 1-42 16,-1-1 50-16,-2 3-12 15,-5 0 19-15,-3 4-7 16,-3-1 19-16,0 6 9 16,-2 3 25-16,-3 3-38 0,-1 6 1 15,0 3-3 1,-2 0-4-16,0 0-3 0,0 0-6 16,0 0 5-16,0 0-10 15,0 0 5-15,0 0 0 16,0 0-7-16,0 17 2 15,0 8 5-15,0 3 0 16,0 2 4-16,0-2-4 16,6-6 0-16,3-5 0 15,7-4-2-15,0-9-4 16,6-4 6-16,0 0 1 16,-1-20 14-16,-6-10-24 15,-7-2 9-15,-4 0 0 0,-4 1-1 16,0 8 1-1,0 5 0-15,-12 5 0 0,3 8 0 16,-3 1-12-16,-1 4 3 16,-5 0-67-16,1 5-66 15,6 10-173-15,8-6-373 16</inkml:trace>
  <inkml:trace contextRef="#ctx0" brushRef="#br0" timeOffset="143165.06">23720 7243 1093 0,'0'0'128'0,"0"0"-84"15,0 0-33-15,0 0-22 0,0 0 11 16,0 0-200-16,0 0-200 16</inkml:trace>
  <inkml:trace contextRef="#ctx0" brushRef="#br0" timeOffset="143830.25">24594 7046 310 0,'0'0'201'0,"0"0"-76"15,0 0-13-15,0 0 31 16,0 0-56-16,0 0 12 15,0-26-48-15,0 26-19 16,-9 0-9-16,-7 0-14 16,-4 5 1-16,2 18-8 15,1 7 4-15,3 9 12 16,5 3-15-16,7 2-3 16,2-2 0-16,0-6-1 0,7-9-3 15,15-7 5-15,2-11-1 16,5-9 23-16,0 0-13 15,-2-14 6-15,-7-16-16 16,-9-7 4-16,-9-4-10 16,-2 1 6-16,0 6 0 15,-15 6 3-15,-7 10-1 16,-3 11-2-16,-6 7 0 16,-3 7-20-16,3 26 19 15,7 10-77-15,11 7-101 16,13-1-45-16,0-12-246 15</inkml:trace>
  <inkml:trace contextRef="#ctx0" brushRef="#br0" timeOffset="144212.17">25129 6918 395 0,'0'0'316'0,"0"0"-171"15,0 0-41-15,0 0-52 16,0 0 36-16,0 0-26 16,2-125-45-16,-2 125-2 15,0 0-11-15,0 0-4 16,0 0 9-16,0 0 2 0,0 0-11 16,-2 5 0-16,-10 14 0 15,1 13 6-15,3 9 2 16,3 15-8-16,5 12 31 15,0 8-30-15,0 9 26 16,0 3-26-16,-5-2 2 16,-6-3 12-16,-6-8-8 15,-5-7-7-15,1-15 0 16,6-15 8-16,3-18-11 16,8-10 3-16,2-6-27 15,2-4 12-15,0-2-42 16,0-22-91-16,2-12-216 15,4-8-343-15</inkml:trace>
  <inkml:trace contextRef="#ctx0" brushRef="#br0" timeOffset="144381.13">24946 7299 254 0,'0'0'608'0,"0"0"-437"16,0 0-69-16,0 0 0 15,0 0-82-15,0 0-3 16,31-32-14-16,-2 30 11 15,7 0-28-15,4-3 10 16,9 3-70-16,5-5-58 16,1-6-163-16,1-1-254 15</inkml:trace>
  <inkml:trace contextRef="#ctx0" brushRef="#br0" timeOffset="145459.57">26236 6948 219 0,'0'0'255'16,"0"0"-119"-16,0 0 7 0,0 0-73 16,0 0 22-16,0 0-76 15,0-24-16-15,0 34-2 16,0 12 2-16,0 6 2 15,0-4 30-15,0 0-27 16,0-6 4-16,0-4-6 16,0-4 8-16,0-6-4 15,0-2-7-15,0-2 0 16,0 0 34-16,0 0-33 16,0-8 35-16,0-10-36 15,0-4-17-15,-8 1 10 16,-3 0-1-16,1 1 8 15,2 3-10-15,-1 4 21 16,3 3-11-16,-2 1 28 16,0 8-7-16,-3 1 2 0,-3 0-23 15,-1 12 0-15,-1 14-16 16,5 6 16-16,2 2 0 16,4 4-4-16,5 3 13 15,0-3-2-15,2-1-7 16,14-6 0-16,5-5 15 15,-4-11-12-15,5-7-3 16,3-8 0-16,6 0 24 16,5-22 5-16,1-11-29 15,1-11-14-15,1-5-2 16,-6-2-25-16,-6-4 41 16,-6 4-4-16,-2-4 15 0,-3 6-11 15,-3 5 8-15,-5 9-8 16,2 7 50-16,-4 7-47 15,-1 11 18-15,-3 2-9 16,-2 8-5-16,0-1-5 16,0 1-2-16,0 0-3 15,0 0-17-15,0 0 26 16,0 0-6-16,-4 1 0 16,-8 11 7-16,-1 2-5 15,4 0-2-15,-3 9 0 16,4 0-10-16,1 12 17 15,3 2-7-15,2 6 0 16,2 3 4-16,0-2-8 0,0 0 4 16,0-4 0-1,4-3 5-15,5-6-4 0,-1-6-1 16,2-7 1-16,1-7 10 16,2-4-22-16,5-7-44 15,2 0-22-15,2-4-48 16,3-18-179-16,-1-6-171 15</inkml:trace>
  <inkml:trace contextRef="#ctx0" brushRef="#br0" timeOffset="147205.57">26825 6996 368 0,'0'0'191'0,"0"0"-84"16,0 0-13-1,0 0 11-15,0 0-11 0,0 0-69 16,5-6 17-16,-5 6-3 15,0 0-16-15,0 0 43 16,0 0-35-16,0-2-28 16,-2 0 24-16,-5-2-25 15,-2 0 9-15,0 0-11 16,-2 4 4-16,-1 0-12 16,2 0 8-16,1 0 0 15,-1 0-11-15,4 0 11 16,-1 4-1-16,1 10 0 15,-2 5 2-15,2 2 20 16,0 6-21-16,1-2 0 16,3 1 1-16,2-2 12 0,0-4-13 15,0-6 0-15,0-5 7 16,0-8-16-16,0-1 9 16,0 0 0-16,13-5 24 15,3-15-10-15,1-9-14 16,-1 1-3-16,0-2 3 15,-3 2-7-15,3 4 7 16,-5 2 0-16,2 4-7 16,-2 4 19-16,-3 4-12 15,-6 4 11-15,0 3-11 16,-2 2 20-16,0 1-20 16,0 0-7-16,0 0-8 0,0 0 5 15,0 13 10-15,0 4 2 16,-2-1 7-16,2 2 2 15,0 0-11-15,0 0 0 16,0 2 2-16,8 2 8 16,5 0-10-16,3-4 0 15,3-4 6-15,-2-5-11 16,1-9 5-16,-3 0 0 16,3 0 4-16,-3-18 1 15,-1-5-5-15,-1-3 0 16,-1-2 2-16,-3 2-12 15,-1 1 10-15,-1 4 0 16,0 7-2-16,-2 3 15 0,-1 4-13 16,-2 1 9-1,0 4-6-15,-2 2 15 0,0 0-18 16,0 0 0-16,0 0-12 16,0 0 4-16,0 6 8 15,0 10-2-15,0 2 7 16,2 3-5-16,1 0 0 15,1 1 0-15,0 2-8 16,4-2 16-16,-4-4-8 16,2-7 0-16,-1-6 5 15,1-5-7-15,4 0 3 16,1 0-1-16,-1-9 13 16,2-9-7-16,1-3-6 15,1-3 0-15,1 2 1 0,1-2-8 16,-1 4 7-16,1 1 0 15,-5 7-8-15,-2 0 15 16,-4 9-7-16,-1 1 0 16,-4 2 1-16,3 0-20 15,-1 0 16-15,-2 8 3 16,0 8-12-16,0 0 16 16,0 0-4-16,0 0 0 15,0 0 8-15,0 2-6 16,0-1-2-16,0-4 0 15,2-3-4-15,0 0 8 0,0-6-4 16,0-1 0 0,0-3 7-16,8 0-10 0,1 0 7 15,2-4-4-15,5-13 0 16,-3 1-9-16,3-4 8 16,-2 0-7-16,0 2 8 15,-2 2-10-15,-4 6 10 16,-3 4 0-16,-3 4-5 15,0 2 8-15,-1 0-7 16,2 0-4-16,-3 16 8 16,2 6 16-16,3 4-13 15,-3 2-3-15,0 0 4 16,4-1 4-16,-4-3-8 16,3-4 0-16,-3-4 2 0,0-4-7 15,1-6 5 1,2-6-10-16,4 0 6 0,4-8-7 15,7-18 11-15,1-4-17 16,-3-2-17-16,4 3 25 16,-1 5-9-16,-3 6 18 15,0 4-4-15,0 2 21 16,-8 6-16-16,-2 2 14 16,-1 4-9-16,-5 0 14 15,4 0-20-15,1 14 0 16,-3 5 8-16,-2 6 1 15,1-1 2-15,-3 1-11 16,0-4 8-16,1 0 2 16,-1-3-10-16,3-4-6 15,-1-6-3-15,-2-2-42 0,7-6-27 16,2 0 12-16,4 0 8 16,4-16 3-16,0-6-79 15,2-5 16-15,-1 4 59 16,-1-4 59-16,0 3 17 15,-6-2 52-15,0-4 21 16,0 3 22-16,-3 3-27 16,-4 10-14-16,-3 5 10 15,-3 5-55-15,0 4-13 16,0 0-13-16,0 0 0 0,-5 0 3 16,-1 0-3-1,1 7 0-15,2 4-7 0,3 1-2 16,0 2 9-16,0 2 0 15,0 4 3-15,0 6 32 16,14 4-26-16,1 0-5 16,-1 3-2-16,-3-5 5 15,-7-6-7-15,-4-4 0 16,0-4 5-16,-10-6-15 16,-19-2 10-16,-9-6-5 15,-7 0-6-15,-9-2-87 16,-6-23-31-16,-11-8-189 15</inkml:trace>
  <inkml:trace contextRef="#ctx0" brushRef="#br0" timeOffset="147381.46">27374 6590 1260 0,'0'0'81'16,"0"0"-73"-16,0 0 5 15,0 0-2-15,0 0-11 16,0 0-35-16,0 0-149 16,-43-5-183-16,32 19-350 15</inkml:trace>
  <inkml:trace contextRef="#ctx0" brushRef="#br0" timeOffset="148777.06">22813 6454 129 0,'0'0'173'0,"0"0"-93"16,0 0 3-16,0 0 31 15,0 0-26-15,0 0-31 0,-47-26-57 16,69 26-22 0,7 0 0-16,11 7-53 0,8 3-8 15,12-1-96-15,13-2-71 16</inkml:trace>
  <inkml:trace contextRef="#ctx0" brushRef="#br0" timeOffset="149300.15">22824 6382 29 0,'0'0'181'15,"0"0"-29"-15,0 0-14 16,0 0 40-16,0 0-38 15,0 0-30-15,20 0-35 16,27 0-54-16,21 0 26 16,20 0-37-16,15 0-7 15,14 0 5-15,9 0-8 16,-2 0-58-16,-11 0-67 0,-10 0-235 16,-15 0-189-16</inkml:trace>
  <inkml:trace contextRef="#ctx0" brushRef="#br0" timeOffset="150624.7">23515 5687 7 0,'0'0'130'0,"0"0"19"15,0 0-51-15,0 0 5 16,0 0 38-16,0 0-41 16,0-116-16-16,0 102 1 15,0 2-35-15,0 4 21 16,0 3-29-16,0 3 10 15,0 2 23-15,0 0-74 16,0 0 5-16,0 0-6 16,0 0-18-16,0 18 9 15,0 10 9-15,0 11 0 16,0 7 3-16,0 2 6 16,0 4-9-16,0 3 6 0,0-4 1 15,-2 2 16-15,2-3-23 16,0-9 0-16,0-2 19 15,0-11-12-15,0-10-2 16,0-8-2-16,0-6 5 16,0-4 15-16,0 0-19 15,11 0 2-15,16 0 54 16,10-9-58-16,5-8 10 16,1-1-12-16,-3-2 11 15,-7 2-7-15,-4-1-4 16,-4 5 0-16,-9 2-12 15,-5 3 12-15,-5 1-26 16,-6 0-23-16,0-3-81 16,0-1-101-16,0-2-287 15</inkml:trace>
  <inkml:trace contextRef="#ctx0" brushRef="#br0" timeOffset="151069.44">23987 5743 499 0,'0'0'246'0,"0"0"-130"15,0 0 4-15,0 0-87 16,0 0 23-16,0 0-17 0,-4-43-37 16,4 43-4-1,0 4-4-15,0 21 6 0,0 4 9 16,0 9-3-16,0-3 7 15,0 3-7-15,0-2 5 16,0-2-6-16,6-2-5 16,8-6 0-16,1-7 3 15,2-10-1-15,0-9-2 16,3 0 0-16,5-9 4 16,2-22-21-16,-4-8-4 15,-4-7-19-15,-9-7 37 16,-10 2-36-16,0-2 39 15,0 7 5-15,-10 12-5 16,-3 13 57-16,5 11-23 16,2 10-6-16,-3 0-25 0,-2 4-3 15,-5 23-1-15,1 2-1 16,1 5-14-16,4 1-26 16,2-3-59-16,8-8-58 15,0-6-141-15,0-11-206 16</inkml:trace>
  <inkml:trace contextRef="#ctx0" brushRef="#br0" timeOffset="151481.21">24469 5680 344 0,'0'0'287'0,"0"0"-162"0,0 0-19 16,0 0 0-16,0 0-38 15,0 0 26-15,60-77-45 16,-60 77-38-16,-4 0 1 16,-17 0-7-16,0 14-7 15,-2 3 2-15,1 6 0 16,3 0 2-16,4 4-2 16,9-1 0-16,6-1-8 15,0 4 0-15,11 0 8 16,18-3 6-16,6 1 3 15,6-3 4-15,-6-1-13 16,-5-7 0-16,-18-4-5 16,-9-5 4-16,-3 1 1 0,0-1 0 15,-27-2 7-15,-11-1 37 16,-6-1-40-16,-1-3-3 16,7 0 6-16,9 0 1 15,9 0-16-15,9-3 8 16,11-9-36-16,0-5-3 15,13-4-126-15,26-4-148 16,9 2-60-16</inkml:trace>
  <inkml:trace contextRef="#ctx0" brushRef="#br0" timeOffset="151841.57">24951 5610 141 0,'0'0'420'0,"0"0"-241"15,0 0-28-15,0 0-38 16,0 0-47-16,0 0-12 16,-23-60-52-16,6 60 12 15,-6 4-23-15,-2 15 9 16,1 0 0-16,4 2-5 16,6 2 5-16,8 0-7 15,4 0 5-15,2 4 4 16,0 2-4-16,11 3 4 15,13-3-2-15,5 0 14 0,0-6-2 16,-2 0-8 0,-12-6-4-16,-7-1 5 0,-8-2-8 15,0 0 3-15,-12-2 0 16,-17-1 7-16,-4-2-2 16,-1-5 0-16,1-1-5 15,6-3-63-15,5 0-3 16,9-3-76-16,8-13-55 15,5-2-259-15</inkml:trace>
  <inkml:trace contextRef="#ctx0" brushRef="#br0" timeOffset="152440.15">25842 5209 285 0,'0'0'169'16,"0"0"-13"-16,0 0-32 0,0 0-59 16,0 0 31-16,0 0-71 15,9-30-20-15,-9 36 7 16,-16 17 11-16,-6 11 51 15,-5 8-24-15,-1 14-15 16,-1 13 28-16,2 12-50 16,7 7-5-16,9 5-8 15,11-9 0-15,0-8-7 16,19-16 7-16,24-17-82 16,8-19 1-16,5-21-78 15,-3-3-93-15,-8-17-291 16</inkml:trace>
  <inkml:trace contextRef="#ctx0" brushRef="#br0" timeOffset="153799.16">26217 5578 220 0,'0'0'309'0,"0"0"-151"15,0 0-58-15,0 0-53 16,0 0 0-16,0 0-33 15,2-9-12-15,-2 9 16 16,0 0-16-16,0 0-2 16,0 2 12-16,0 3-5 15,0 5 10-15,0-1-7 16,0-1-5-16,0-3 24 16,0 0-22-16,0-3-6 0,0-2 22 15,0 0-22 1,0 0 39-16,0 0 10 0,0 0-13 15,0-5 21-15,-2-9-58 16,-8-1 0-16,2-4-1 16,-3 5 8-16,1 0-7 15,2 5 0-15,1 2 4 16,1 2 9-16,0 3-13 16,0 2 0-16,0 0 0 15,-5 0-11-15,-3 0 8 16,-1 17 3-16,-1 5 0 15,1 9-13-15,-2 3 13 16,9 1 0-16,-1 4-4 16,4-4 3-16,3-1 1 0,2-5 0 15,0-5 1-15,0-7-8 16,9-3 15-16,6-9-8 16,-1-1 2-16,-1-4 8 15,3 0-10-15,2-9 0 16,0-14 5-16,-3-7-22 15,-3-2 12-15,-8-1 5 16,-2 4-3-16,0 2 8 16,-2 9-5-16,3 4 14 15,1 7-13-15,-2 2 37 16,0 3-37-16,0 0 2 16,0 2-3-16,4 0-8 15,0 0 7-15,3 14 1 0,-3 6 0 16,2 3-7-16,-2 0 8 15,-1-1-1-15,1 3 0 16,1-5 5-16,2-3-5 16,-2 0 0-16,1-5 2 15,-3-4-1-15,-1-1 0 16,-4-7-1-16,0 0 9 16,5 0 1-16,4-5 2 15,2-15-12-15,3-4 6 16,-4-2-1-16,4-1-4 15,-1 4-1-15,0 5 0 16,1 4 2-16,-3 2-3 16,1 7 1-16,-4 4 0 0,-1 1-15 15,1 0 14-15,0 8 1 16,-2 11-9-16,-1 8 19 16,-1 1-3-16,0 2-7 15,-2-4 6-15,6-4 6 16,-4-2-11-16,0-8-1 15,-1-6 0-15,-1-3 12 16,0-3-12-16,0 0 3 16,4 0 0-16,4-15 9 15,3-11-12-15,1-6-10 16,3-2 8-16,1 2-8 16,2 2 8-16,0 4 2 0,-1 8 0 15,-4 6-3 1,-4 3 8-16,0 6-5 0,-4 3 0 15,-1 0-1-15,-2 0-4 16,4 7 5-16,-4 14 0 16,-2 5 15-16,1 0-9 15,-3-1-6-15,2 2 0 16,-2-6 12-16,2-7-14 16,0-2 2-16,-2-5 0 15,0-3-2-15,0-4 6 16,0 0-4-16,0 0 1 15,2 0 13-15,8-4-7 16,3-15-7-16,7-7 1 16,-1-1-6-16,6-5 6 15,0-1-1-15,-3-1 0 0,0 5 7 16,-4 4-8-16,-5 6 1 16,-1 8 0-16,-6 5 15 15,-1 5-11-15,-1 1-4 16,0 0 0-16,8 7 2 15,-1 19-1-15,-1 3-1 16,0 4 4-16,-3 2-2 16,-3-3-2-16,0-4-5 15,-1-9-9-15,2-2-55 16,-1-7 6-16,3-6-120 0,-1-4-109 16,3 0-72-16</inkml:trace>
  <inkml:trace contextRef="#ctx0" brushRef="#br0" timeOffset="155150.1">27148 5606 231 0,'0'0'351'16,"0"0"-171"-16,0 0-42 15,0 0-36-15,0 0 7 16,0 0-47-16,25-32-47 16,-25 32 2-16,0 0-17 15,0 0-3-15,0 0 2 16,0 9-6-16,0 8 6 15,0 3 1-15,0 2 0 16,0 2 1-16,0 1 2 16,0-4-3-16,14-2 0 0,-1-7 9 15,0-5-7-15,1-4-2 16,-2-3 4-16,0 0 20 16,-1-10-19-16,-2-12-5 15,-7 0 0-15,1-2-42 16,-3-2 23-16,0-1-15 15,0 4 22-15,0 0-3 16,-5 6 26-16,0 3-11 16,1 3 40-16,2 7-16 15,2 2 17-15,0 2-26 16,-2 0-9-16,-5 0-8 16,-5 0 6-16,2 10-4 0,-3 4 0 15,1 0 12-15,5 1-14 16,3 0 2-16,4 4 0 15,0 0 4-15,0 0 3 16,17 1-7-16,8-6 0 16,4-6 12-16,0-6-8 15,2-2-4-15,1 0 0 16,-6-8-1-16,-1-8 6 16,-8-3-5-16,-1-1 0 15,-3-4 7-15,-5 0-8 16,-2 2 1-16,-1 0 0 15,-3 5-3-15,0 8 9 16,0 4-6-16,0 0 0 16,-2 5 9-16,0 0-12 0,0 0 3 15,0 0 0-15,0 0-18 16,0 8 17-16,0 10 1 16,-4 2 0-16,-3 4 6 15,3 3-13-15,4 1 7 16,0 0 0-16,0-2-8 15,0-2 14-15,0-7-6 16,2-2 0-16,7-7 4 16,3-4-7-16,3-4 3 15,5 0 0-15,4-6-7 16,1-17 7-16,-3-1 0 0,-1-3-1 16,-4 0 0-16,-1 3-10 15,-1 1 11-15,-3 0 0 16,1 4-8-16,-5 4 13 15,0 7-5-15,-2 4 9 16,-6 4-2-16,0 0-2 16,0 0-5-16,0 2-9 15,0 16-8-15,0 3 19 16,0 3-2-16,0 3 0 16,0 4 11-16,0 1 1 15,0 2-12-15,0-4 0 16,0-2-4-16,2-9 9 15,3-2-5-15,1-9 0 16,-1-6 7-16,2-2 1 16,-1 0-8-16,7 0 0 0,-1-16 13 15,1-7-13-15,3 0 0 16,-3-5-1-16,5 4-1 16,-3 2-9-16,-1 1 11 15,-1 8 0-15,-4 6-4 16,-2 3 12-16,-2 4-8 15,-1 0 0-15,-2 0-12 16,3 19 6-16,-3 7 6 16,-2 4 0-16,0 2 14 15,0 0-6-15,0-6-8 16,0-5 0-16,0-7 8 16,0-9-8-16,2-3 0 15,-2-2 0-15,6 0 0 0,6-14 0 16,-1-12-9-16,5-6-6 15,-1-2-20-15,-3 3 28 16,1 6 2-16,-5 2 5 16,2 5-5-16,-1 4 17 15,-3 4-12-15,3 6 24 16,0 1-23-16,-2 3 32 16,-1 0-33-16,1 0 0 15,0 14 11-15,2 6-4 16,-1 6 6-16,4-1-13 15,-1-1 10-15,0-3-7 16,-2-5-3-16,-2-7-39 0,-1-6 16 16,1-3-90-1,-1 0-26-15,2-24-41 0,3-10-214 16</inkml:trace>
  <inkml:trace contextRef="#ctx0" brushRef="#br0" timeOffset="155425.13">28250 5395 472 0,'0'0'260'15,"0"0"-83"-15,0 0-50 16,0 0 11-16,0 0-31 16,0 0-74-16,15-175 1 15,-15 175-7-15,0-3-24 16,0 3 23-16,2 0-26 16,-2 0 0-16,2 0-13 0,1 21 11 15,-1 7 2-15,1 8 0 16,1 8 7-16,0 5-5 15,1 4-2-15,3 5 0 16,2-4-13-16,-1-4-23 16,-1-10 9-16,1-8-2 15,-2-11-32-15,-2-9 11 16,-3-10-69-16,-2-2-51 16,0 0-23-16,0-20-271 15</inkml:trace>
  <inkml:trace contextRef="#ctx0" brushRef="#br0" timeOffset="155603.01">28269 5479 402 0,'0'0'302'0,"0"0"-90"15,0 0-39-15,0 0-59 16,0 0-55-16,0 0-5 16,50-15-48-16,-21 11-6 15,2 0 0-15,-2-2-8 16,0 0-4-16,0 0-88 15,-2-2-190-15,0-4-307 16</inkml:trace>
  <inkml:trace contextRef="#ctx0" brushRef="#br0" timeOffset="156715.13">29304 5476 344 0,'0'0'154'16,"0"0"-85"-16,0 0 7 16,0 0-59-16,0 0-11 15,0 0 8-15,2 26 6 16,-2-20 25-16,2-1-12 16,-2-2-31-16,0-3 23 15,0 2-25-15,0-2 0 16,0 0 37-16,0 0-34 15,0 0 51-15,0-7-54 16,-4-8 20-16,-3-2-24 16,3 2 8-16,4 4-4 0,-2-1 60 15,2 1-32-15,0 2 23 16,0 6-4-16,0 1-21 16,-2 2 25-16,2 0-46 15,-7 0-1-15,0 0-8 16,-6 5 1-16,0 10 3 15,-5 5 0-15,1 6 2 16,2 6 21-16,5 4-21 16,2 0-1-16,6-2 12 15,2-4-7-15,0-5-6 16,12-5 8-16,5-11-6 16,8-4 21-16,4-5-23 0,4-9 0 15,3-20 12 1,-3-15-6-16,-2-5-6 0,0-4 0 15,-4-5 0-15,-2 0-15 16,-7-9 8-16,-5-4 7 16,-2-4-7-16,-6 3 15 15,-1 9-8-15,-1 17 12 16,-1 19-9-16,0 12 35 16,0 9-38-16,-2 4 0 15,0 2-5-15,0 0-10 16,0 6 13-16,0 20 1 15,-13 8 2-15,-1 13-8 16,3 4 7-16,5 9 0 0,1 7-9 16,5 1 23-16,0 0-14 15,0 2 10 1,0-7-4-16,5-5 10 0,4-12-16 16,1-12 0-16,0-12-3 15,-4-12 3-15,3-8-19 16,2-2-37-16,3-2-102 15,3-22-148-15</inkml:trace>
  <inkml:trace contextRef="#ctx0" brushRef="#br0" timeOffset="158149.9">29826 5504 9 0,'0'0'611'0,"0"0"-437"0,0 0-58 16,0 0-28-16,0 0 4 15,0 0-68-15,4-4-16 16,-4 4 4-16,0-1-1 16,0-4 6-16,0-1 15 15,0-3-29-15,0 0 7 16,0-3-10-16,-9 2 0 16,2-2-3-16,3 2 14 15,0 5-11-15,2 5 14 16,-1 0-13-16,-1 0 15 15,-1 0-16-15,-2 0-2 0,-1 11-6 16,-1 7 6 0,-3 6 2-16,4 2 2 0,-1 2 4 15,-1 3 18-15,4-4-20 16,4 2-2-16,0-5 2 16,2-4 5-16,0-4-9 15,0-9 0-15,4-7 6 16,12 0 11-16,3-4-15 15,4-20 2-15,4-6-4 16,-2-6-3-16,-1 2 3 16,-4 0 0-16,-6 2 0 15,-1 4 0-15,-5 4 1 16,0 2-1-16,0 8 0 16,-3 6 4-16,-1 4-4 0,-2 2 0 15,-2 2 4 1,0 0-14-16,0 0 10 0,0 0 0 15,0 9-9-15,-9 12 9 16,1 1 0-16,-2 4 0 16,4 2 4-16,1 5-4 15,5 2 0-15,0-3 0 16,0-4-1-16,0-7 8 16,3-8-7-16,7-6 0 15,4-7 7-15,7 0-7 16,0-8 0-16,4-13 0 15,-3-5-5-15,-1-2-13 16,-6 2 18-16,-2-1 0 0,-1 2 1 16,-4 1-5-1,-1 4 4-15,0 5 0 0,0 0-1 16,-5 7 4-16,0 4-3 16,-2 4 0-16,0 0 8 15,0 0-4-15,0 0-4 16,0 0 0-16,0 0-3 15,0 12-2-15,0 6 5 16,0 5 0-16,0 2 3 16,-2 8-6-16,2-1 3 15,0-1 0-15,0-2-3 16,2-10 9-16,7-5-6 0,-3-5 0 16,6-7 3-16,-3-2 8 15,7 0-6-15,1-16-5 16,5-12 0-16,-1-3-8 15,-2-1 6-15,-3 3 1 16,-5 4 1-16,1 7 0 16,-6 6 3-16,1 2-3 15,-1 6 8-15,-4 1 3 16,1 3-11-16,-1 0 0 16,3 0-2-16,-1 0-12 15,1 17 14-15,-1 3 0 16,0 6-2-16,1 3 12 15,-1 2-10-15,1 1 0 16,4-4 4-16,-5-5 2 16,3-7-4-16,-3-11-2 0,-4-5 0 15,2 0 15-15,3 0-15 16,4-16 0-16,6-12 8 16,1-4-23-16,5-1 7 15,-2 0 8-15,1 3-9 16,-1 1 4-16,-4 12 5 15,-4 3 0-15,-2 7 4 16,-5 7 3-16,-1 0-7 16,-1 0-1-16,0 12-5 15,0 11 12-15,2 3-6 16,3 4 5-16,-2 0 0 16,-1 0 15-16,1-4-20 0,-3-2 0 15,0-5-1-15,-2-9 8 16,0-4-10-16,0-5 3 15,0-1-1-15,0 0-9 16,4-19 10-16,5-13-16 16,7-7 11-16,0 3-15 15,-1 4 20-15,1 6 0 16,-1 4 2-16,-4 6 12 16,3 4-10-16,-3 9 16 15,-5 3-6-15,2 0-7 16,-4 0-7-16,-2 12 0 15,3 7 2-15,-3 5-1 16,0 0-1-16,-2 1 0 16,2-1-3-16,-2-5-69 15,0-3-60-15,2-5-112 0,4-9-271 16</inkml:trace>
  <inkml:trace contextRef="#ctx0" brushRef="#br0" timeOffset="158988.13">30921 5516 575 0,'0'0'235'16,"0"0"-95"-16,0 0-27 15,0 0-43-15,0 0-56 16,0 0 2-16,46-22-16 0,-38 22 0 16,0 0 0-1,-2 0 8-15,3 0-8 0,0-2 0 16,0-2 5-16,0-2 0 15,-5 3-4-15,0-4-1 16,-1-1 0-16,-1-3-22 16,-2 0 16-16,0 3 4 15,0 0 2-15,0 3 15 16,0 0-13-16,-2 1 8 16,-9 1-10-16,-2 3 11 15,-1 0-11-15,-1 0 0 16,-1 0 3-16,3 7-2 15,-1 9 6-15,1 5-7 16,1 5 26-16,4 6-25 16,5 3 15-16,3 0-7 0,0-3-3 15,5-11 9-15,11-6-15 16,1-14 0-16,8-1-4 16,0-8-20-16,1-24 8 15,1-5-29-15,-2-8-31 16,-8-4 44-16,-3 0-8 15,-7-6 40-15,-5 2 20 16,-2 5-18-16,2 12 45 16,0 14 7-16,0 12-17 15,0 3 7-15,-2 6-44 16,0 1 0-16,0-2-1 16,0 2-10-16,0 0 11 0,0 0 0 15,0 0 0-15,0-5 37 16,0 1-24-16,0 1 10 15,0-2-20-15,0-1 11 16,-2 3-14-16,-2-1 0 16,0 0 1-16,-3-1 2 15,2 1 1-15,3 1-4 16,0-2 8-16,2-1 3 16,0 3 6-16,-3-4-14 15,3 3 3-15,0 3 15 16,0 1-17-16,0 0-4 15,-2 0 0-15,2 0-3 16,0 0-1-16,0 0 4 0,0 0-1 16,0 0-21-16,0 0 22 15,0 0 0-15,0 1-2 16,0 3 3-16,0-2-1 16,0 0 0-16,0-2 2 15,0 5-6-15,0-2 4 16,0 3-2-16,-8 4-32 15,-6 3-63-15,1-1-54 16,-3-7-122-16,7-5-235 16</inkml:trace>
  <inkml:trace contextRef="#ctx0" brushRef="#br0" timeOffset="159353.9">31043 5092 308 0,'0'0'282'0,"0"0"-139"16,0 0-16-16,0 0-15 15,0 0-41-15,0 0-18 16,-5-31-16-16,5 31-36 15,0 0 21-15,12 0-14 16,-2 5-6-16,11 14 34 16,-4 5-27-16,1 8 18 0,0 6-14 15,-7 11-3-15,-4 5-1 16,-3 8-9-16,-4-2 3 16,0 0 3-16,5-8-3 15,4-8-3-15,6-9 0 16,5-13-9-16,7-12-2 15,2-10-66-15,-6 0-129 16,-6-10-301-16</inkml:trace>
  <inkml:trace contextRef="#ctx0" brushRef="#br0" timeOffset="159636.13">30331 5051 791 0,'0'0'276'0,"0"0"-207"15,0 0-44-15,0 0 12 16,0 0-37-16,0 0-21 0,5 12-133 16,40 20-45-1,11-3-299-15</inkml:trace>
  <inkml:trace contextRef="#ctx0" brushRef="#br0" timeOffset="159992.29">31529 4913 579 0,'0'0'256'0,"0"0"-157"16,0 0 44-16,0 0-68 15,0 0-63-15,0 0-12 16,7 75-4-16,13 15 4 16,4 17-2-16,-4 13 12 15,-7 3-4-15,-13-3-6 16,0-9 0-16,-38-12 1 15,-24-12 3-15,-21-16-8 16,-15-12-1-16,-8-14-132 16,9-22-186-16</inkml:trace>
  <inkml:trace contextRef="#ctx0" brushRef="#br0" timeOffset="168864.87">942 12455 91 0,'0'0'153'15,"0"0"-65"-15,0 0 10 16,0 0 24-16,0 0-47 0,0 0 14 16,0 0 7-16,19-51-12 15,-19 51-43-15,0-2 25 16,2 2-15-16,-2-2-22 16,2 0 42-16,-2 2-37 15,0 0 3-15,0 0 1 16,0 0-36-16,0 0 13 15,0 0-15-15,0 0 3 16,0 0-14-16,0 0 11 16,0 0-13-16,2 11 13 15,0 12-16-15,0 5 12 16,-2 2 2-16,0 2 2 16,0-2 5-16,0-1-5 15,0-3-1-15,0-2 0 16,-4-8-78-16,0-4-21 0,-4-6-35 15,4-6-15-15,0 0 43 16,2-6-73-16,2-19-262 16</inkml:trace>
  <inkml:trace contextRef="#ctx0" brushRef="#br0" timeOffset="168986.8">942 12455 120 0</inkml:trace>
  <inkml:trace contextRef="#ctx0" brushRef="#br0" timeOffset="169294.02">942 12455 120 0,'132'-43'87'0,"-132"43"-31"0,0 0 55 0,0 0 0 0,0 0-36 16,0 0 2-16,5-14-36 16,-3 13 18-16,-2 1 28 15,0-2-38-15,2-1-1 16,-2 1-14-16,4-2-20 15,-4 3 7-15,5-6-19 16,-3 1 10-16,0 2 4 16,2 2-11-16,-4 0 40 15,0 1-7-15,0 1-1 16,0 0 21-16,0 0-51 16,0 0 4-16,0 0-11 15,0 0-4-15,0 0-3 0,5 11-16 16,-3 15 21-1,3 4-6-15,-3 2 8 0,1 3 0 16,-3-6-2-16,0 0 10 16,0-8-8-16,0-1 0 15,0-9-44-15,0-1-43 16,0-5-106-16,0-5-28 16,4 0-205-16</inkml:trace>
  <inkml:trace contextRef="#ctx0" brushRef="#br0" timeOffset="169616.55">1335 12312 450 0,'0'0'162'16,"0"0"-33"-16,0 0-25 0,0 0-32 15,0 0-24-15,0 0-19 16,18-48 28-16,-18 48-36 15,0 0 16-15,0 0 16 16,0 0-39-16,0 0 13 16,0 0-27-16,0 0 9 15,0 0-19-15,2 16-4 16,2 12 14-16,1 6 13 16,-1 2-3-16,3-2-8 15,-3-2-2-15,1-1 0 16,-3-9 1-16,1-3-1 0,-3-5-53 15,0-3-71-15,0-7-49 16,-10-4-91-16,-7 0-173 16</inkml:trace>
  <inkml:trace contextRef="#ctx0" brushRef="#br0" timeOffset="169816.04">1308 12123 720 0,'0'0'278'0,"0"0"-172"0,0 0-46 15,0 0-18-15,0 0-42 16,0 0-11-16,0-31-80 16,0 31-114-16,0 9-9 15,0 5-133-15</inkml:trace>
  <inkml:trace contextRef="#ctx0" brushRef="#br0" timeOffset="170050.42">1079 12238 779 0,'0'0'200'16,"0"0"-54"-16,0 0-38 16,0 0-85-16,0 0-13 15,0 0-10-15,21-26-6 16,-21 26-71-16,0 0-122 16,0 4-120-16,-2 6-60 15</inkml:trace>
  <inkml:trace contextRef="#ctx0" brushRef="#br0" timeOffset="170255.31">793 12247 400 0,'0'0'570'0,"0"0"-444"16,0 0-71-16,0 0-7 15,0 0-48-15,0 0-19 16,6 0-18-16,8 5-182 16,4 5-9-16,2 0-198 15</inkml:trace>
  <inkml:trace contextRef="#ctx0" brushRef="#br0" timeOffset="170740.64">1584 12151 706 0,'0'0'259'15,"0"0"-112"-15,0 0-15 16,0 0-47-16,0 0-49 15,0 0 16-15,-37-28-50 16,37 28 6-16,0 0-7 16,0 0 6-16,0 0-12 15,0 0 5-15,10 5-1 16,15 22-7-16,4 24 9 16,-2 16-1-16,-9 18 0 0,-16 7-4 15,-2 3 1-15,-14-6 3 16,-23-2-16-1,-10-9 14-15,-6-10-52 0,-1-8-28 16,2-19-149-16,13-21-284 16</inkml:trace>
  <inkml:trace contextRef="#ctx0" brushRef="#br0" timeOffset="184466.64">27285 1690 92 0,'0'0'68'15,"0"0"-53"-15,0 0 19 16,0 0 20-16,0 0-25 15,0 0 8-15,0 0 19 16,2 0 25-16,0 0 18 16,0 0-66-16,0-2 14 15,0-4 2-15,-2 0-47 16,0-4 25-16,0 0-5 0,0-4-21 16,0-1 20-1,2 1-19-15,-2-3 14 0,0 2 1 16,0 3-15-16,0 3 46 15,3 1-13-15,-3-1-24 16,0 5 28-16,0 0-30 16,0 4 14-16,0 0-2 15,0 0-13-15,0 0-14 16,0 0 6-16,2 0-29 16,3 8 28-16,-3 18-8 15,3 6 9-15,-3 6 0 16,-2 8 6-16,0-2-6 0,0 0 4 15,0-4-2 1,0-6 15-16,0-4-10 0,0-6-7 16,0-8 0-16,0-6 8 15,0-5-8-15,0 0 0 16,0-1 4-16,0-1 2 16,0-3 3-16,0 3-9 15,0-3 7-15,0 0 3 16,0 0 1-16,0 0 0 15,13 0-6-15,20 0 69 16,12 0-55-16,11-6 5 16,-5-5-17-16,-4 4 2 15,-12-2-9-15,-10 5 0 16,-5 1-14-16,-9-1 10 16,-4 2-43-16,-7-1 31 0,0 3 6 15,0-2-75-15,-13 1 0 16,-14-1-82-16,-11 0-124 15,-3 0-17-15</inkml:trace>
  <inkml:trace contextRef="#ctx0" brushRef="#br0" timeOffset="184687.08">27364 1764 436 0,'0'0'200'0,"0"0"-33"16,0 0-62-16,0 0-42 15,0 0 6-15,0 0-64 0,128-76 1 16,-99 73-6-16,-5 3 7 16,-6 0-19-16,-5 0-11 15,-8 0-69-15,-5 0 25 16,0 0-61-16,0 0-29 16,-5 0-54-16,-19 0 105 15,-5-3-143-15</inkml:trace>
  <inkml:trace contextRef="#ctx0" brushRef="#br0" timeOffset="184873.04">27376 1492 531 0,'0'0'248'16,"0"0"-121"-16,0 0-44 16,0 0-31-16,0 0-47 15,0 0 14-15,75-48-19 0,-52 48 3 16,-1 0-21-16,3 12-31 15,-1 8-31-15,0 1-23 16,3 2-63-16,0-1-49 16,4-4-9-16</inkml:trace>
  <inkml:trace contextRef="#ctx0" brushRef="#br0" timeOffset="185126.89">27831 1543 244 0,'0'0'157'0,"0"0"-13"16,0 0 15-16,0 0-20 16,0 0-42-16,0 0-10 15,0-47-57-15,0 47-8 16,0 0-21-16,8 0 5 16,6 0-6-16,10 12 0 15,5 14 2-15,6 9 4 16,4 4-6-16,-1 3-2 15,-5-2-1-15,-8-8-81 16,-10-3 3-16,-5-12-68 16,-10-8-66-16,0-9-40 15</inkml:trace>
  <inkml:trace contextRef="#ctx0" brushRef="#br0" timeOffset="185404.47">28013 1502 289 0,'0'0'163'16,"0"0"-44"-16,0 0-25 16,0 0 2-16,0 0-30 15,0 0-11-15,5-54-32 16,-5 54-14-16,0 0-13 16,0 0 4-16,0 0-23 15,0 5 21-15,-5 18-12 16,-15 9 14-16,-5 8 7 15,-2 4 0-15,-4 2 5 0,-2 1-12 16,4-8 3 0,10-5 3-16,7-8-6 0,12-9-42 15,0-12-78-15,12-5-149 16,19 0-44-16</inkml:trace>
  <inkml:trace contextRef="#ctx0" brushRef="#br0" timeOffset="185810.5">28281 1488 417 0,'0'0'256'0,"0"0"-169"0,0 0-38 16,0 0 41-1,0 0-47-15,0 0-13 0,0-37-26 16,0 37 0-16,0 0-8 15,0 0 2-15,0 0 2 16,0 0-12-16,0 0 6 16,0 0 5-16,0 19-12 15,2 7 26-15,3 8-12 16,-3 5 5-16,-2 2-1 16,0 3 16-16,0 0-17 15,0-2 2-15,-2-5 0 16,-5-12 7-16,3-4-10 0,4-9-3 15,0-5 5 1,0-2 24-16,0-3 9 0,15-2 28 16,18 0 0-1,17 0-60-15,6 0 13 0,8 0-19 16,1 0-43-16,1 0-6 16,-10 2-115-16,-16 11-80 15,-22-3-239-15</inkml:trace>
  <inkml:trace contextRef="#ctx0" brushRef="#br0" timeOffset="186176.11">27389 2071 363 0,'0'0'239'0,"0"0"-152"15,0 0-15-15,0 0 18 16,0 0 9-16,0 0-73 16,122-22-23-16,-30 16-3 15,22 2 6-15,10-4-5 16,11-2-1-16,0 0 7 15,-12 6-6-15,-16-1-1 0,-25 5-2 16,-30 0-23-16,-23 0-43 16,-18 0 23-16,-11 0-46 15,-18 5-107-15,-31 5 168 16,-22 0-16-16,-16 0-141 16,-7-1-115-16</inkml:trace>
  <inkml:trace contextRef="#ctx0" brushRef="#br0" timeOffset="186404.98">27557 2139 131 0,'0'0'156'0,"0"0"85"15,0 0-17-15,0 0-152 16,0 0-45-16,0 0 23 16,405-33-2-16,-295 24-41 15,-10 4 8-15,-11 5-15 0,-16-3 1 16,-17 1 0-16,-21 0 4 15,-14 0-5-15,-13 0 0 16,-6 2 10-16,2 0-24 16,-4 0 12-16,2 0-71 15,4 0-57-15,1 2-161 16,6 7-84-16</inkml:trace>
  <inkml:trace contextRef="#ctx0" brushRef="#br0" timeOffset="203370.62">26907 1499 78 0,'6'-7'98'15,"-2"-1"-45"1,0 1-8-16,0 2-14 0,1 0 26 16,-1 0 27-16,0 3-68 15,0-5 26-15,0 5 29 16,-4-1-29-16,2 1 12 16,-2-3 11-16,0 3-34 15,2-2 18-15,-2 0-18 16,0 3 15-16,0-2 6 15,0 3-44-15,0 0 25 16,0 0-16-16,0 0-15 16,0 0 17-16,0 0-18 15,0 0-1-15,0 0 0 0,0 0-23 16,-8 24 22-16,-13 19-8 16,-6 13 9-16,3 16 2 15,3 12-2-15,10 8 0 16,11 3-6-16,0 0 6 15,29-3-4-15,27-8 1 16,29-13-75-16,20-18-29 16,13-36-283-16</inkml:trace>
  <inkml:trace contextRef="#ctx0" brushRef="#br0" timeOffset="204082.8">28784 1267 288 0,'0'0'229'0,"0"0"-108"16,0 0-31-16,0 0 34 15,0 0-52-15,0 0-1 16,-10-26-38-16,10 26-32 15,0 0-1-15,0 0-3 16,10 8-14-16,22 24 6 16,10 22 22-16,11 27-6 15,1 17-5-15,-5 18 0 0,-15 10 4 16,-23 2-1-16,-11 5-3 16,-36-7 0-16,-33-13-51 15,-20-15-10-15,-9-24-77 16,-1-20-96-16,13-20-79 15</inkml:trace>
  <inkml:trace contextRef="#ctx0" brushRef="#br0" timeOffset="-209510.72">2714 12162 0 0,'0'-2'166'0,"0"2"56"16,0-2-16-16,0-1-46 15,0-2-76-15,0-4-21 16,0-4-25-16,0-3-37 15,0-3 37-15,0-3-8 16,0-1-5-16,0 0 51 16,0-1-50-16,0 4 18 15,0 1 15-15,0 1-45 16,0 4 20-16,0 5-6 16,0 3-27-16,0 2 42 0,0 2-42 15,0 2-1-15,0 0 0 16,0 0 8-16,0 0-8 15,0 0 0-15,0 0 4 16,0 0-24-16,0 24 17 16,2 19 3-16,8 20-8 15,-4 10 8-15,-3 4 0 16,-1 0 0-16,-2-4 2 16,0-8-1-16,0-11-1 15,0-11-12-15,0-14-2 16,0-11-56-16,0-7 11 15,0-11-81-15,0 0-1 16,0-16 36-16,0-23-472 16</inkml:trace>
  <inkml:trace contextRef="#ctx0" brushRef="#br0" timeOffset="-209044.81">2712 11976 601 0,'0'0'169'0,"0"0"-29"16,0 0-79-16,0 0-18 16,0 0 0-16,0 0-35 15,52-89-4-15,-19 77-4 16,2 6 5-16,-3 2-10 16,-8 4 5-16,-3 0 0 0,-6 0-2 15,-3 10-14-15,-6 10 13 16,-2 6-4-16,-4 6 3 15,0 4-16-15,-4 2 27 16,-19 4-7-16,-3 1 0 16,-8-1 1-16,-1-7-1 15,4-2 0-15,4-13 3 16,6-8 6-16,8-6-9 16,9-4 0-16,2-2 14 15,2 0-10-15,0 0 20 16,0 0 2-16,0 0-26 15,4 0 27-15,3-4-27 16,-1 4 0-16,6 0-1 0,3 0-11 16,8 15 12-16,6 12 2 15,2 5 9-15,-2 4 23 16,0-4-29-16,-4-2-4 16,-4-5-1-16,-3-8-63 15,-2-2-51-15,-5-12-112 16,-4-3-184-16</inkml:trace>
  <inkml:trace contextRef="#ctx0" brushRef="#br0" timeOffset="-207343.92">3060 12296 714 0,'0'0'194'15,"0"0"-96"-15,0 0-38 0,0 0-21 16,0 0 25-16,0 0-64 15,31-17 15-15,-8 8-10 16,-1-1 11-16,4-3-13 16,-1-4-1-16,0-1 9 15,-3 0-1-15,-2-3-8 16,-2 3-2-16,-5-1 0 16,-3 0-21-16,-8 3 11 15,-2 0-18-15,0 4-14 16,0 3 30-16,-5 4-28 15,-11 5 28-15,-2 0-4 16,-1 0 3-16,-4 2 12 16,1 15 1-16,-1 2 0 0,2 7-1 15,-2 2 14-15,5 3-10 16,3 3 22-16,1-3-22 16,9 4 18-16,5-3 1 15,0-2-19-15,8-6 36 16,16-2-36-16,5-6 9 15,6-6 4-15,4-5-12 16,-2-5 13-16,-1 0-4 16,-3-21-13-16,-4-5 25 15,-4-4-24-15,-7 0-1 16,-5 2 0-16,-2 4 2 16,-1 2-2-16,-2 4 0 0,1 4 1 15,0 4-4-15,-2 3 3 16,1 3 0-16,-3 4-3 15,1 0-15-15,0 0 15 16,0 2-3-16,-2 17 6 16,3 5 15-16,-5 2-14 15,0 0 11-15,0-2-11 16,-2-2 12-16,0-1-13 16,0-6 0-16,2-5 3 15,-2-3 1-15,0-5-1 16,4-2-3-16,-2 0 5 15,2 0 9-15,5-11-15 16,1-12 1-16,4-6-29 16,2-3 23-16,0 0-6 0,-1 0 12 15,3 4 0-15,0 2-1 16,-1 5 1-16,2 8 0 16,-2 3 3-16,-1 1 10 15,-3 7-12-15,1 2-1 16,-3 0 0-16,-1 0 8 15,2 0-8-15,-1 12 0 16,-1 5 5-16,-2 7 18 16,1 2-16-16,-1 0-7 15,0-1 0-15,1-8 11 16,-1-2-11-16,-1-8 0 0,0-3 2 16,2-1 4-1,4-3 0-15,5 0-6 0,4-3 1 16,5-11 12-16,-3-2-15 15,3-6 2-15,-2 0-12 16,-3-3-3-16,-2 2 0 16,-4-2 15-16,-6 4-7 15,-2 0 0-15,-6 3 1 16,-2 3 6-16,0 1 0 16,0 1-22-16,0 1 20 15,0 2 2-15,-7 4-1 16,-2 3-25-16,-2 3 23 15,-5 0-4-15,-1 0 4 0,-4 9-15 16,3 11 18 0,3 7 0-16,1 4-6 0,8 1 20 15,4 2 4-15,2 1-17 16,0-3 4-16,14 0 18 16,7-6-18-16,8-2-1 15,0-8-4-15,2-7 20 16,0-7-17-16,1-2-2 15,-3-5 6-15,-2-19 8 16,-1-7-15-16,-5-6-6 16,-2-1 6-16,-3 4-33 15,-1 4 33-15,-3 4 0 0,-3 5 0 16,-1 6 14 0,-5 6-13-16,0 4 17 0,-1 5-5 15,-2 0 2-15,0 0-12 16,0 0-3-16,0 0 5 15,0 0-4-15,0 0 2 16,0 0-3-16,0 0 0 16,0 0-4-16,0 7 0 15,0 15 4-15,0 8 0 16,0 5-2-16,0-4 4 16,0-2-2-16,0-5 0 15,4-8 5-15,5-7-12 16,4-9 7-16,-1 0 0 15,3 0 16-15,1-7-11 16,-1-11-5-16,-1-6 0 0,-1-3-27 16,1 4 25-1,-1-4-7-15,-2 3 9 0,0 3-6 16,0 3 10 0,-5 6-4-16,2 5 1 0,-6 3 15 15,-2 4-17-15,0 0 1 16,2 0 0-16,5 18-10 15,-1 9 16-15,8 1-6 16,3-1 0-16,4 0 9 16,3-5-10-16,3-5 1 15,-3-8 0-15,-1-4 8 16,-5-5 1-16,-3 0-9 0,1-13 5 16,-1-13 11-1,-5-10-15-15,-4-9-1 0,-6-4-2 16,0-2-14-16,0 7 10 15,-16 12 6-15,1 14 0 16,1 12-7-16,1 6-1 16,-3 0-1-16,3 8-39 15,2 16-6-15,6 5-113 16,5-9-159-16</inkml:trace>
  <inkml:trace contextRef="#ctx0" brushRef="#br0" timeOffset="-206367.81">5299 11988 511 0,'0'0'281'16,"0"0"-265"-16,0 0-16 15,0 0 0-15,0 0-12 16,0 0 13-16,2 5-1 15,-2-5 0-15,0 0 11 16,0 0 14-16,0 0 35 16,0 0-8-16,0 0 26 15,0 3-56-15,0-3 7 16,0 0 7-16,0 0-34 16,0 0 34-16,0 0-30 0,-8 0-4 15,2-11 47-15,-3-1-45 16,1-2 1-16,-2-1-5 15,1 6 13-15,1 1-20 16,-2 6 7-16,-1 2 0 16,-2 0-12-16,-3 0 9 15,-6 8 3-15,-2 14-1 16,-3 8 4-16,0 2-3 16,0 2 0-16,7 0 2 15,7-2 6-15,7-8-2 16,6-3-6-16,0-7 0 15,0-4 10-15,0-7-18 16,2-3 8-16,9 0 0 0,5-3-9 16,5-25 9-16,4-7-8 15,-2-3-19 1,-6 4-16-16,-1 5 36 0,-3 4 7 16,-1 4 0-16,-4 9 1 15,1 3 12-15,-5 9-3 16,4 0-9-16,0 7 20 15,1 16-8-15,9 7 4 16,1 2-15-16,4-1 28 16,4-8-22-16,0-5 1 15,2-8 3-15,-2-6-3 16,-3-4 18-16,0 0-19 0,-1-19-6 16,-3-12 19-16,-1-4-14 15,2-3-7-15,-5-5 0 16,-1 3-4-16,-3 0-6 15,-4 2 10-15,-3 0 0 16,-3 0-10-16,-2 4 15 16,0 2-5-16,0 1 0 15,-7 9 5-15,-1 6-9 16,-2 4 4-16,4 1 0 16,-1 6-5-16,3 1 11 15,2 2-6-15,2 2 0 16,0 0 5-16,0 0-19 15,0 0 14-15,0 17-4 0,0 16-18 16,0 16 25 0,0 6-3-16,0 8 0 0,0 1 5 15,0 1 13-15,8-4-18 16,-1-4 2-16,1-11 25 16,2-10-20-16,3-9 3 15,3-8-8-15,11-11 7 16,9-8 15-16,10 0-24 15,3-27 3-15,-5-10-12 16,-5-6-32-16,-13 0-23 16,-6-6-141-16,-8-1-358 15</inkml:trace>
  <inkml:trace contextRef="#ctx0" brushRef="#br0" timeOffset="-205392.7">3615 12793 151 0,'0'0'100'0,"0"0"-40"16,0 0-41-16,0 0 35 15,0 0 53-15,0 0 23 16,-323 18 27-16,305-18-42 16,10 0-7-16,4 0-7 15,4 0-81-15,0 0 7 0,17 0-26 16,36 0 17 0,34-14 6-16,40-2-24 15,38 0 0-15,29-2 1 16,38 2 10-16,24 2-11 0,25 2 0 15,18 2 4-15,0 0-8 16,-8 0 4-16,-23-2 0 16,-34 3-1-16,-47 0 14 15,-51 3-13-15,-49 4 0 16,-44-1 0-16,-28 3 25 16,-15 0-6-16,0 0 15 15,0 0 22-15,0 0-50 16,0 0 1-16,0 0-7 15,0 0-60-15,29-7-50 16,14-13-340-16</inkml:trace>
  <inkml:trace contextRef="#ctx0" brushRef="#br0" timeOffset="-204891.94">7175 11590 676 0,'0'0'170'16,"0"0"-44"-16,0 0-85 15,0 0-6-15,0 0-35 16,0 0-3-16,7 8-3 15,10 8 6-15,4-2 0 0,-2-7 42 16,0-7-29 0,-3 0 36-16,-3 0-6 0,-3-20-21 15,-4-3 9-15,-6-7-31 16,0 4 0-16,0 4-5 16,-19 10-1-16,-5 12-9 15,-7 0-25-15,-7 30-28 16,-2 18 49-16,6 16-56 15,10 10-41-15,12 6-78 16,12-6-200-16</inkml:trace>
  <inkml:trace contextRef="#ctx0" brushRef="#br0" timeOffset="-204540.91">7226 12082 511 0,'0'0'178'16,"0"0"-50"-16,0 0-35 16,0 0-47-16,0 0-22 15,0 0-24-15,-18 5 0 16,12 13 26-16,-1 3-24 16,3 0 22-16,4-2-6 15,0 1-13-15,0-6 27 16,4-6-30-16,12-4 4 15,4-4 54-15,0 0-38 16,3-16 4-16,-8-10-22 0,-7-6 2 16,-8 2 8-16,0 2-14 15,-2 5 0-15,-13 12 23 16,1 4-13 0,3 7-15-16,5 0 5 0,4 12-45 15,2 17-18-15,4 5-137 16,25-8-140-16</inkml:trace>
  <inkml:trace contextRef="#ctx0" brushRef="#br0" timeOffset="-199986.73">8551 11671 218 0,'0'0'151'0,"0"0"-86"16,0 0 12-16,0 0-27 16,0 0 31-16,0 0 1 15,0 0-32-15,-4-17 30 16,4 7-51-16,0 1-23 15,0-2 41-15,0-3-33 16,0 2 33-16,-4-4-13 16,0-2-31-16,2 2 28 15,0 0-28-15,2 2-1 16,0 2 23-16,0 3-17 0,0 2-2 16,0 5 9-16,0-1-9 15,0 3 3-15,0 0-9 16,0 0 0-16,0 0-11 15,-5 0 3-15,3 0-7 16,-4 5-5-16,-2 16 20 16,-7 11 5-16,-3 3-5 15,1 9 0-15,-1 5-1 16,5-2 10-16,6 3-9 16,2 1 0-16,5-7 6 15,0-2-15-15,0-6 9 16,5-8 0-16,10-4-15 15,3-4 15-15,0-6 0 0,-2-6-2 16,3-8-17 0,4 0-1-16,4-27-2 0,2-16 0 15,0-7 19-15,-7 0-13 16,-5 6 16-16,-5 8 3 16,-5 7-1-16,-7 10 42 15,0 7-9-15,0 4-22 16,0 3 22-16,0 5-35 15,0 0-4-15,0 0-6 16,0 0-1-16,0 18 3 16,2 5 8-16,7 0 0 15,2 2 4-15,4 3 7 0,1-2-11 16,4 0 8 0,0-2-2-16,1-8-1 0,-2-4-5 15,-1-8 0-15,-3-4 23 16,2 0-17-16,-5-14 7 15,-2-8-11-15,-3-7 3 16,-5 0-10-16,-2-3-13 16,0-3-21-16,0 2 31 15,-9 0-61-15,-5 2 67 16,-1 2 1-16,1 7 1 16,3 4 38-16,3 9-20 15,2 2-4-15,4 3 44 16,2 0-57-16,0 2 15 15,0 2-16-15,0 0 8 16,0 0-22-16,0 0 5 0,0 0-5 16,2 10-1-16,14 9 11 15,3-2 4-15,0-5-1 16,4-4 13-16,-5-6-15 16,1-2 10-16,0 0-3 15,-2-16 24-15,1-12-22 16,-1-2-12-16,-5-5 0 15,-8 9-39-15,-1 3 30 16,-3 9-41-16,0 6-5 16,0 8-53-16,-7 0-144 15,-2 10-205-15</inkml:trace>
  <inkml:trace contextRef="#ctx0" brushRef="#br0" timeOffset="-198747.82">9148 11805 73 0,'0'0'147'16,"0"0"-37"-16,0 0 45 0,0 0-11 15,0 0-64-15,0 0 27 16,0 0-65-16,2-8-28 16,1-4 13-16,-1-2-25 15,0-3 5-15,0 2-7 16,-2-3 3-16,0-3 13 15,0 3-11-15,0 3-5 16,0 0 49-16,0 7-45 16,0 6 27-16,0 0-7 15,0 2-19-15,0 0 8 16,0 0-13-16,0 0 0 16,0 0-16-16,0 0-3 0,0 2 14 15,0 16 4-15,-6 8 1 16,-4 5 11-16,2 3-11 15,1-2 0-15,5-1 14 16,2-2-5-16,0-9-9 16,4-4 0-16,14-6 1 15,4-10 1-15,3 0 4 16,-3 0 8-16,-2-20-14 16,-4-6-33-16,-7-6 6 15,-3-3 6-15,-2-2 8 16,2-2 1-16,-4-1 13 15,2 1-1-15,-2-4 12 16,5 3-4-16,1 2 7 0,4 3 12 16,-1 6-18-1,1 3 29-15,-2 8-32 0,-3 4 14 16,-1 1 36-16,-1 2-52 16,2-1 35-16,0 0-28 15,-1 0-7-15,1 4 15 16,-7 2-19-16,0 2 0 15,0 4 14-15,0 0-12 16,0 0-4-16,0 0 1 16,0 0 1-16,0 0-5 15,0 0 5-15,0 0 0 16,0 0-9-16,0 0 8 16,0 0 0-16,0 10 1 0,0 10 0 15,-9 11-6-15,-4 13 6 16,-3 9 0-16,-1 9-4 15,-4 8 10-15,3 0-6 16,5-1 0-16,4-5 2 16,9-8-9-16,0-10 7 15,0-11 0-15,11-12-12 16,10-11 15-16,0-12-3 16,6 0 11-16,2-15-8 15,-2-22 0-15,0-9-3 16,-5-7-28-16,-4 0 17 15,-4-3-39-15,-8-2 49 16,-4-3-7-16,-2-2 8 16,0 4-7-16,0 2 7 0,0 10 0 15,0 15 6-15,0 9 7 16,0 10-3-16,0 6-7 16,0 6 8-16,-2 1-7 15,2 0-4-15,-2 0-20 16,0 0 17-16,-3 12-13 15,0 13 16-15,1 12 0 16,-1 9 3-16,3 12-4 16,0 6 11-16,2 4-10 15,0-2 40-15,0-5-36 0,0-7 2 16,4-10 7 0,10-8-6-16,2-10 5 15,2-10-12-15,1-12 0 16,2-4 26-16,1 0-21 0,-2-18 4 15,-4-10-9-15,-8-4-59 16,-8 0-68-16,0-5-179 16,-29 0-346-16</inkml:trace>
  <inkml:trace contextRef="#ctx0" brushRef="#br0" timeOffset="-198603.72">8927 11405 916 0,'0'0'235'0,"0"0"-198"16,0 0-37-16,0 0-63 0,0 0-154 15,0 0-31-15</inkml:trace>
  <inkml:trace contextRef="#ctx0" brushRef="#br0" timeOffset="-197120.9">10432 11592 110 0,'0'0'202'15,"0"0"-56"-15,0 0-33 16,0 0-42-16,0 0-69 16,0 0 0-16,0 0-2 0,2-10 0 15,-2 26 28-15,3 4-14 16,1 0 5-16,-2 1 14 15,5-1-27-15,-3-5 17 16,-2-1-23-16,1-5 7 16,-3-8 2-16,0 2-2 15,0-3 5-15,0 0 55 16,0-13-18-16,0-13-37 16,-9-2-12-16,-4-2-4 15,-3 0-7-15,-2 0-4 16,0 0 15-16,1 4-5 15,1 6 6-15,7 10-1 16,3 6 16-16,0 4-11 16,2 0 6-16,-2 2-11 0,-3 19 0 15,-5 5-5-15,3 9 17 16,-3 5-10-16,3 2 8 16,5 2-6-16,2 1 15 15,4-3-13-15,0-4-6 16,0-7 0-16,0-8-2 15,6-9 0-15,1-6 2 16,-1-8 0-16,2 0 0 16,2 0 2-16,3-13 6 15,6-16-8-15,1-7-10 16,1-4 7-16,-2-2 3 16,-1 1 0-16,-3 5 6 15,-1 9 2-15,-3 2 2 0,-3 9 31 16,-3 8-26-1,-1 5 16-15,-4 3-31 0,0 0 0 16,0 0-15-16,3 6 8 16,-1 15 7-16,0 5 21 15,1 6-16-15,1 4 17 16,5-1-22-16,4-6 6 16,5-3 4-16,2-4-10 15,5-7 0-15,2-9 7 16,2-6 6-16,2 0-5 15,0-11-8-15,0-12-6 16,-5-5-12-16,-3-4-86 16,-7 1-125-16,-3-3-365 0</inkml:trace>
  <inkml:trace contextRef="#ctx0" brushRef="#br0" timeOffset="-195637.4">11669 11368 60 0,'0'0'95'16,"0"0"20"-16,0 0 60 0,0 0 24 15,0 0-73-15,0 0-35 16,22-29-81-16,-20 29 7 16,-2 16 33-16,0 8-17 15,0 1 9-15,0 5-32 16,0 1-6-16,0 1 12 15,0 1-11-15,0-8-5 16,0-4 0-16,0-5 12 16,0-7-13-16,0-4 1 15,0-5 0-15,0 0 22 16,0 0-22-16,0-16 27 16,0-14-27-16,0-4-42 15,0-2 41-15,0 2-16 16,0 5 17-16,-4 7-6 0,0 7 10 15,2 4-4-15,-1 5 20 16,1 6-17-16,2 0 15 16,-2 0-18-16,-5 0-21 15,0 19 16-15,-6 11 10 16,-1 10-2-16,1 4 6 16,5 2 3-16,6 3 4 15,2-8-16-15,0-1 5 16,0-8 2-16,15-6-7 15,5-10 0-15,0-9-3 16,4-7 18-16,1 0 1 0,4-20-16 16,2-16-14-16,0-11 7 15,1-9-23-15,-6-5 12 16,-3 0 6-16,-4 2-14 16,0 14 21-16,-6 9 5 15,-4 12 0-15,-2 10 27 16,-3 7-22-16,-4 3 16 15,0 4-21-15,0 0-7 16,0 12 7-16,0 16 8 16,0 7 0-16,-4 9 25 15,-5 6-27-15,2-1 1 16,2 0 0-16,5-8 8 0,0-6-11 16,0-9-4-16,0-9 0 15,12-6 0 1,1-8 7-16,5-3-7 0,8-7 0 15,3-25-3-15,2-8 2 16,0-8-23-16,-4-1 16 16,-6-3-7-16,-8 5 21 15,-2 7-6-15,-2 4 0 16,-5 8 10-16,6 7-8 16,-6 9 1-16,1 6-1 15,-3 6 5-15,0 0-7 16,0 0 0-16,0 17 2 15,-2 12-1-15,0 11 29 16,0 3-25-16,0 1-2 16,0-2 12-16,0-6-10 0,0-7-5 15,0-2 0-15,2-11 12 16,3-6-18-16,-3-5 6 16,5-5 0-16,2 0 11 15,8-7 0-15,8-19-10 16,2-11-1-16,0-4-1 15,0-3-9-15,-5-4 6 16,0 2 4-16,-2 3-13 16,-2 6 17-16,0 6-4 15,-5 9 0-15,-4 10 10 16,-5 7-7-16,-4 5-3 16,0 0 6-16,0 0-16 15,0 9-2-15,-15 15 12 16,-3 6 0-16,7 3 16 0,11 3-24 15,0 1 8-15,24 2 0 16,17-5-1-16,3-2 5 16,-5-9-4-16,-11-5 0 15,-10-7 8-15,-14-5-16 16,-4 0 8-16,0 2 0 16,-15 0 2-16,-18 4 7 15,-8-2-5-15,1-2-4 16,11-5 13-16,9-3-32 15,13 0 17-15,7 0-75 16,0-19-62-16,25-8-345 0</inkml:trace>
  <inkml:trace contextRef="#ctx0" brushRef="#br0" timeOffset="-195307.09">12798 11175 173 0,'0'0'296'0,"0"0"-40"16,0 0-109-16,0 0-42 16,0 0-7-16,0 0-34 15,29-99 13-15,-29 98-52 16,0 1-17-16,0 0 15 16,0 0-16-16,0 0-7 0,4 21 0 15,0 5 5-15,3 9 14 16,-1 8-19-16,4 4 0 15,-4 10 6-15,-2 3 3 16,3 3-9-16,-5-5 0 16,2-7 6-16,4-11-9 15,-6-10 3-15,2-12-6 16,1-7-4-16,-5-6-59 16,2-5-14-16,-2 0-75 15,0-2-48-15,0-22-350 16</inkml:trace>
  <inkml:trace contextRef="#ctx0" brushRef="#br0" timeOffset="-194225.86">12761 11423 154 0,'0'0'532'0,"0"0"-284"16,0 0-114-16,0 0-29 16,0 0-51-16,0 0-52 15,66-45 14-15,-25 31-16 16,-3-3 0-16,-2 0 0 15,-7-3 9-15,-9 2-9 16,-5 3 0-16,-5 3 7 16,-6 7-9-16,-2 2 2 15,-2 3 0-15,0 0-13 16,0 0 7-16,2 4-13 16,1 12 18-16,1 4 2 15,-2 2-5-15,0 6 4 0,0 4 0 16,4 7-4-1,-2-3 15-15,0-5-11 16,3-5 0-16,-1-11 5 0,2-5-18 16,-2-8 13-16,3-2 0 15,-1 0 10-15,4-20 0 16,-5-10-13-16,-1-7 3 16,-4 0 0-16,-2-1-18 15,0 4 18-15,0 2 0 16,-11 6-16-16,-2 11 27 15,2 7-11-15,0 8 0 16,-3 0 2-16,1 2-19 0,-3 16 17 16,3 6 0-1,-1 3-10-15,1 1 17 0,5 2-7 16,1 2 0-16,4 2 7 16,3-2-7-16,0-2 0 15,0-5 0-15,14-13 3 16,3-3 2-16,4-9-5 15,3 0 0-15,5-24 8 16,0-10-6-16,2-4-2 16,-4-3 0-16,0 4-19 15,-5 5 2-15,-2 6 13 16,-2 9 4-16,-5 6 0 16,3 7-13-16,-3 4 13 15,3 0-8-15,-5 1-6 16,-2 23 20-16,-5 6-6 0,-4 8 28 15,0 3-20-15,0-1 25 16,0-3-33-16,-4-5 0 16,-3-7-1-16,3-9 11 15,4-8-10-15,-2-4 0 16,2-4 2-16,0 0-1 16,0-21-1-16,17-16-10 15,10-9-7-15,2-2 14 16,0 4 1-16,-2 8 2 15,-4 11 0-15,-8 11-1 16,-6 8 1-16,-2 6 0 16,-3 0-10-16,2 11 6 0,-1 14 4 15,-3 6 13-15,0 6-13 16,-2 2 41-16,0-4-39 16,2-6-1-16,4-7 15 15,-6-4-7-15,2-8-9 16,-2-8 0-16,2-2 3 15,4 0 13-15,5-18-16 16,1-12 0-16,1-8-16 16,-1-4 3-16,1-3 10 15,3 4 1-15,-1 2 2 16,1 7-2-16,-1 11 2 16,1 6 0-16,-3 11 21 15,0 4-9-15,1 0-12 0,1 10 7 16,1 20-4-1,-3 10 38-15,-3 10-41 0,-2 3 0 16,-1-9-8-16,-3-4 7 16,-2-14-38-16,0-8-62 15,-2-10-160-15,0-8-135 16</inkml:trace>
  <inkml:trace contextRef="#ctx0" brushRef="#br0" timeOffset="-193453.83">13811 11361 596 0,'0'0'311'16,"0"0"-122"-16,0 0-96 16,0 0-39-16,0 0-31 0,0 0-22 15,96-36 30-15,-76 34-31 16,-4-3 0 0,-3-2 8-16,0 3 4 0,-4-6-12 15,1-2 0-15,-2-1 3 16,-1-6 2-16,-3 1-5 15,4 0 0-15,-6 1-18 16,2 2 10-16,-2 1 8 16,0 4 0-16,-2 2 2 15,0 2-5-15,0 4 3 16,0 2 0-16,0 0-5 0,0 0 7 16,-15 3-4-16,-3 17 2 15,-2 3 0 1,4 5-7-16,0 6 7 0,8 6 0 15,6 2 2-15,2 4 9 16,0-4-11-16,2-5 0 16,16-12 5-16,1-10 1 15,6-11-6-15,2-4 0 16,4-7 16-16,0-25-3 16,1-6-13-16,-1-10 0 15,-4 1 3-15,-3-4 0 16,-4 5-3-16,-4 2 0 15,-5 6 11-15,-5 7-4 0,-3 6 19 16,-3 11-6 0,0 7-17-16,0 6 17 0,0 1-20 15,0 0 0-15,-14 14-19 16,-4 7 21-16,7 2-3 16,5-1 1-16,1-2-8 15,5-2-4-15,0-2-12 16,7-4-2-16,13-4 19 15,0-4-28-15,2-2 29 16,-3 1-5-16,-7-1 11 16,1 5-13-16,-1 6 13 15,-1 0 0-15,3 6-10 16,3 3 20-16,4 1-10 16,1 4 0-16,2-5 6 15,-4-3 7-15,-4-5-13 0,-7-3 0 16,-3-7 26-16,-1-4-21 15,6 0 26-15,2-4 7 16,10-21-35-16,0-2 10 16,0-1-13-16,-2-1-20 15,-7 4 17-15,-8 4-74 16,-6 1-10-16,0 0-169 16,0-1-372-16</inkml:trace>
  <inkml:trace contextRef="#ctx0" brushRef="#br0" timeOffset="-191997.56">15568 11315 120 0,'0'0'277'16,"0"0"-80"-16,0 0-61 16,0 0-48-16,0 0-10 15,0 0 39-15,49-140-75 16,-46 108 14-16,-3-4-19 15,0-2-31-15,0-2 34 16,0 1-40-16,0 9 0 16,0 6 20-16,0 9-5 0,0 6-5 15,0 7 9-15,0 2-16 16,0 0-5-16,-6 2 2 16,2 21 0-16,-2 6-16 15,3 1 26-15,3 3-10 16,0-8 0-16,0-2-12 15,13-8 5-15,8-6-22 16,1-9-5-16,3 0 29 16,4-9-45-16,4-17 33 15,3-8-18-15,-1 1-12 16,-3 0 44-16,-10 8-13 16,-3 3 16-16,-5 7 15 15,-5 7-9-15,-2 6 27 0,-5 2-14 16,1 0-9-16,-1 25 11 15,0 6 17-15,0 7-7 16,0 5 11-16,3 1-37 16,-1-4 12-16,3-2-8 15,-3-4-2-15,5-8 5 16,0-6-12-16,2-8 0 16,5-8 1-16,4-4 17 15,4 0-15-15,7-7 0 16,6-14 5-16,-2-7-16 15,3-2 4-15,-5-6-20 16,-2-2 16-16,-2 0-47 0,-6 0 39 16,-8 3 7-16,-5 7 9 15,-4 5-3-15,-6 7 3 16,0 4 0-16,0 3 5 16,0 6 3-16,-8-2-14 15,-9 5 6-15,-1 0 0 16,-1 0-10-16,-2 0 10 15,4 6 0-15,1 10 7 16,3 4 8-16,1 6-15 16,8 7 2-16,0 4 3 15,4 6 25-15,0 1-24 16,0-4-6-16,6-3 2 16,8-5 8-16,-1-8-10 0,3-13 0 15,4-11 2 1,6 0 15-16,8-20-16 0,3-12-1 15,2-6 0-15,-8 1-22 16,-6 2 20-16,-3 0-10 16,-6 4 12-16,-1 3-4 15,-4 6 4-15,0 8 0 16,-4 5 6-16,-3 9 6 16,4 0-16-16,-4 0 4 15,2 20 0-15,-1 9 29 16,-1 1-26-16,-2 0 8 15,0-4-10-15,1-4 15 16,-3-5-16-16,0-3 0 16,0-5 4-16,0-6 3 0,0-3-4 15,5 0-3-15,-1 0 4 16,7-12-3-16,5-14-2 16,1-9-12-16,6-3-22 15,-1 2 32-15,0-1-24 16,0 3 27-16,-1 4-4 15,-1 7 6-15,-5 6-2 16,1 8 7-16,-5 2-3 16,0 5 44-16,1 2-46 15,-4 0 18-15,5 6 16 16,-3 20-32-16,-2 9 30 16,-1 4-11-16,-3 3-22 15,2-3 20-15,-2-7-18 0,2-8-3 16,3-8 0-1,0-7-10-15,5-6-3 0,6-3-33 16,4 0-38-16,2-12-76 16,-1-14-389-16</inkml:trace>
  <inkml:trace contextRef="#ctx0" brushRef="#br0" timeOffset="-191046.11">17135 10957 172 0,'0'0'257'16,"0"0"-114"-16,0 0-15 0,0 0-33 16,0 0-17-16,0 0-25 15,-26-13-22-15,26 13 28 16,0 0-8-16,0 0 1 16,4 0 31-16,7 0-67 15,0 0 15-15,5 0-23 16,0 0 9-16,-3-1-17 15,0-14 0-15,-2-1-4 16,-2-4-10-16,0-1-8 16,-2-6-2-16,-3 5 10 15,-1 0-51-15,-3 6 65 16,0 4-2-16,0 4 2 16,0 5 13-16,0 3-9 0,-7 0-4 15,-7 0 0 1,-1 13 14-16,-5 6-10 0,-3 0 13 15,-2 8-7-15,0 5 42 16,0-1-44-16,4 6 13 16,6 3-2-16,8-2-7 15,7-4-4-15,0-2-8 16,18-10 4-16,13-10 5 16,0-7-8-16,5-5-1 15,2-3 0-15,-2-23-15 16,-5-6 7-16,-5-6-9 15,-5 0 4-15,-1-1-4 16,-3 3 13-16,-1 6 4 16,-3 4-1-16,-1 6 6 0,-1 5-5 15,-7 8 4-15,0 2-4 16,-4 3 46-16,0 2-45 16,0 0 12-16,0 0-13 15,0 0 7-15,0 0-7 16,0 7 0-16,-8 11 0 15,-1 6-1-15,3 4 4 16,-2 7-3-16,8-2 0 16,0 0 5-16,0-3-7 15,5-8 2-15,8-8 0 16,3-6 6-16,0-8-3 16,-1 0-3-16,1-6 0 0,4-16 7 15,0-8-16-15,6-5 9 16,1 1-14-1,-4 3 2-15,-1 3 5 0,-4 3 7 16,-4 9 0-16,-4 4 12 16,-3 6 6-16,-3 6-11 15,4 0 1-15,-4 0-2 16,2 20 6-16,1 6-12 16,-1 6 8-16,4-1 7 15,3-6-11-15,7-4-4 16,2-9 3-16,5-10 8 15,2-2-4-15,-2-5-7 16,0-21 0-16,-5-7 2 0,-5-4-9 16,-7-1 0-1,-4 1 7-15,-6 4-16 0,0 3 17 16,0 3-1-16,-14 10 0 16,-5 3-32-16,-3 6 7 15,-7 8-57-15,6 0-170 16,8 0-141-16</inkml:trace>
  <inkml:trace contextRef="#ctx0" brushRef="#br0" timeOffset="-189224.13">18864 10885 19 0,'0'0'338'16,"0"0"-106"-16,0 0-103 0,0 0-32 16,0 0-34-1,0 0 1-15,97-78-5 16,-84 51-47-16,-2-9 20 0,-2-5-32 15,0-2 6-15,-2-3 29 16,-1-3-34-16,4-1 10 16,-2 2-11-16,1 6 14 15,0 6-14-15,-2 12 18 16,-3 8-8-16,-2 10 42 16,-2 3-51-16,0 3 12 15,0 0-13-15,0 0-14 16,0 5 9-16,0 17 1 15,0 14 4-15,0 10 20 16,0 12-10-16,-8 8-7 16,-4 6-3-16,3 1 14 0,1-5-16 15,8-3 2-15,0-7 0 16,0-12-2-16,19-11 10 16,8-10-8-16,2-17 0 15,2-8 0-15,8-2-10 16,-4-30 6-16,1-14-5 15,-5-9-4-15,-8-7 5 16,-10-4 8-16,-7-5 0 16,-1 1-16-16,-3 1 11 15,1 7 5-15,1 13 0 16,0 17 6-16,-2 18 3 16,1 10 5-16,-3 4-13 0,0 0 3 15,0 22-4-15,0 8 2 16,0 8-1-16,0 5 25 15,0 0-17-15,0 6-6 16,0-3-3-16,0-3 8 16,0 1-11-16,0-5 3 15,0-3 0-15,0-10-4 16,0-6 12-16,0-10-8 16,0-3 0-16,0-7-23 15,8 0 19-15,13-27-8 16,5-7-25-16,3-2 34 15,-2-3-42-15,-2 4 37 16,-3 5 4-16,-2 8 5 16,-7 8-1-16,1 6 1 15,-5 8 12-15,-1 0 23 0,2 0-29 16,-2 2 11-16,-1 18 17 16,-3 4-30-16,-2 5 34 15,-2 3-34-15,0 1-1 16,0-6 9-16,3-2-5 15,4-6-8-15,-1-7 0 16,5-7 9-16,5-5-2 16,7 0-7-16,3-8 0 15,8-18 2-15,2-6-2 16,1-2-7-16,-3-6-13 16,-1-2-26-16,-4-1 45 15,-7 1-15-15,-6 2 16 0,-5 6-6 16,-6 4 13-16,-5 9-7 15,0 6 2-15,0 7 8 16,-3 4 5-16,-15 4-15 16,-7 0 0-16,2 6-8 15,-4 15 18-15,4 6-10 16,3 7 6-16,9 7 5 16,5 7 20-16,6 3-25 15,0 2 2-15,4-3 20 16,14-8-18-16,6-10-10 15,1-9 0-15,2-14 12 0,2-9-18 16,-3 0 6 0,3-15-18-16,-6-16 15 15,-10-4-101-15,-9-6-93 0,-4-3-274 16</inkml:trace>
  <inkml:trace contextRef="#ctx0" brushRef="#br0" timeOffset="-189042.04">18956 10503 375 0,'0'0'408'0,"0"0"-186"16,0 0-169-16,0 0 35 16,0 0-80-16,0 0 0 0,261-27-16 15,-170 8-4-15,-10-1-126 16,-14-4-181-16</inkml:trace>
  <inkml:trace contextRef="#ctx0" brushRef="#br0" timeOffset="-187693.47">8026 12487 289 0,'0'0'290'0,"0"0"-132"16,0 0-13-16,0 0-101 16,0 0 8-16,0 0 18 15,-15-87-43-15,15 85 34 16,0 2-8-16,0 0-35 16,0 0 22-16,0 0-40 15,0 12 0-15,0 22-15 16,0 19 35-16,0 16-18 15,0 16 0-15,0 5 9 0,0 11 3 16,0 3-14 0,0-2 0-16,0-5-8 0,0-17 8 15,4-21-3-15,5-18-47 16,3-17-66-16,-8-15-41 16,-4-9-145-16,0-9-110 15</inkml:trace>
  <inkml:trace contextRef="#ctx0" brushRef="#br0" timeOffset="-187423.67">8003 12629 514 0,'0'0'237'0,"0"0"-95"0,0 0-54 15,0 0-54-15,0 0-5 16,0 0-25-16,162-113 7 15,-131 113-5-15,-8 0-6 16,-10 10 0-16,-7 19-6 16,-6 5 13-16,0 2 5 15,-19 4 4-15,-20-2-15 16,-7-6 19-16,-4-2-20 16,4-11-31-16,5-7-2 15,20-7-111-15,11-5-65 16,10 0-240-16</inkml:trace>
  <inkml:trace contextRef="#ctx0" brushRef="#br0" timeOffset="-185576.33">8439 12562 398 0,'0'0'237'0,"0"0"-149"16,0 0-34-16,0 0 39 15,0 0-64-15,0 0-23 16,-18-12-1-16,14 17 16 16,-3 9-14-16,5 6 29 15,2 1-15-15,0 3 32 16,0 3-41-16,9-1-4 0,13-4 21 16,3-5-20-1,-3-10-5-15,-2-7-4 0,-2 0 8 16,-3-7 17-16,-3-19-25 15,-6-6 0-15,-6-2-7 16,0-1-23-16,0-5-1 16,-20 3 13-16,-5 2 18 15,-1 6 9-15,2 14-6 16,5 6 2-16,6 9 25 16,2 0-30-16,4 21 0 15,3 9-6-15,4 6 6 16,0 2 4-16,0-1-4 15,9-4 0-15,11-7 35 16,7-4-28-16,0-10 6 16,0-10 3-16,-2-2-16 0,2 0 37 15,-2-26-37-15,0-8 0 16,-1-8 7-16,-4-6-7 16,-2-1-1-16,-2 1-10 15,-9 2 1-15,-3 2-1 16,-2 2 11-16,0 9 0 15,-2 6 4-15,2 13 7 16,1 8 5-16,-3 4-2 16,2 2-5-16,2 0-18 15,1 0 9-15,-3 17 0 16,1 9 8-16,-3 6-3 16,0 7 9-16,0 3-9 0,0 4 4 15,0 2 15-15,0 2-24 16,6 3 0-16,7-3 4 15,3 0 9-15,-1-7-13 16,1-6 0-16,-1-11 9 16,1-10-4-16,-5-7-5 15,3-9 0-15,1 0 8 16,4-9 2-16,5-17-11 16,-2-6 1-16,0-6-13 15,-1-3 2-15,-4 2-14 16,-3 3-6-16,-3 4 30 15,-5 8-20-15,-4 5 21 16,1 12 0-16,0 2 2 0,-1 5 1 16,-2 0-3-16,0 0 0 15,0 12-9-15,0 11 18 16,0 5 8-16,2 4 6 16,2 1-21-16,5 1 26 15,1-2-28-15,0-6 0 16,3-3-1-16,-1-7 11 15,-3-9-10-15,-1-6 0 16,2-1 3-16,3-1 0 16,5-24-3-16,1-8-14 15,4-6 13-15,2-2-51 16,-6 6 34-16,2 2 10 0,-5 12 8 16,-6 2 5-1,-1 9 2-15,-3 7 4 0,4 3 9 16,-3 0-8-16,3 0-12 15,2 9 18-15,-3 10-16 16,-3 1 24-16,-1-2-25 16,0-1-1-16,-5-8 0 15,2-1 8-15,-2-4-8 16,0-4 0-16,0 0 5 16,0 0-6-16,0 0 1 15,0 0-5-15,0-14 4 16,0-5-60-16,0-1 34 15,0 4 12-15,-5 3 15 16,0-1-10-16,3 6 10 16,2 1 0-16,0 4 28 15,0 3-25-15,-2 0 13 0,-2 0-16 16,-5 8 2-16,-5 14 10 16,-1 6-8-16,1 7-2 15,3 0 9-15,7-1 2 16,4-2-11-16,0-6-2 15,7-2 8-15,15-8 0 16,3-4-7-16,-4-8-1 16,0-4 0-16,-5 0 3 15,-5-9-3-15,-3-15 0 0,1-7-2 16,-2-4-18 0,0-4 19-16,1 3 1 0,1 6-11 15,-1 10 12-15,-4 8-1 16,0 10 0-16,0 2 2 15,-1 0-16-15,3 16 14 16,4 8 0-16,-4 0 3 16,3 0 10-16,0-4-13 15,-2-4 0-15,2-8 1 16,-3-1 5-16,4-7-2 16,3 0-4-16,-1-7 0 15,5-12 6-15,-2-8-13 16,1-4 7-16,-5 1-7 15,0 1-12-15,0 0 18 16,-4 6 1-16,2 6 0 0,-5 7 13 16,-1 7-9-1,1 3-1-15,0 0 8 0,3 5-15 16,5 22 10-16,-2 12-6 16,-1 14 1-16,-4 9 13 15,0 6-14-15,-5 4 0 16,2 11 3-16,2 3 6 15,0 2-4-15,3-2-5 16,-1-12 0-16,4-11 9 16,-8-12-9-16,2-10 0 15,-4-11 1-15,0-9-1 16,0-10 4-16,0-8-4 0,-2-3 19 16,-14 0-19-1,-3 0 36-15,-2-19-22 0,-3-9-13 16,2-12 36-16,-1-11-32 15,5-12 1-15,10-12-6 16,8-7 7-16,0-2-7 16,4 5 0-16,16 12-7 15,-5 9-6-15,-3 7-32 16,-5 10-18-16,-7 0-35 16,0-2-293-16</inkml:trace>
  <inkml:trace contextRef="#ctx0" brushRef="#br0" timeOffset="-185418.42">9064 12339 737 0,'0'0'175'16,"0"0"-119"-16,0 0-56 15,0 0-164-15,0 0 42 16,0 0-490-16</inkml:trace>
  <inkml:trace contextRef="#ctx0" brushRef="#br0" timeOffset="-184342.44">10514 12472 68 0,'0'0'139'0,"0"0"-76"15,0 0-7-15,0 0 13 16,0 0 44-16,0 0 22 16,23-86-15-16,-21 74 23 15,0 4-48-15,-2 2-22 16,0 2 17-16,0 4-60 15,0 0-5-15,0 0-25 16,0 0 8-16,-7 2-17 16,-8 14 9-16,-3 10 0 15,0 8 0-15,1 4 12 16,5 6-1-16,5 1-11 16,7-3 9-16,0-4-4 0,9-8-3 15,14-10-2-15,6-6 0 16,0-7 11-16,4-7-11 15,2 0 0-15,-3-15 2 16,-1-14-14-16,-4-6-1 16,-5-7-11-16,-6-6-1 15,-5-5-27-15,-7 2 34 16,-4 0 13-16,0 5 5 16,-4 9 32-16,-12 11-22 15,1 11 18-15,1 11-6 16,3 4-14-16,0 0-14 15,-3 16 6-15,4 10 0 16,1 6 0-16,2 5 11 16,7 1-11-16,0 3 11 0,2-1-2 15,22 0 4 1,8-1-3-16,3-7-9 0,4-11 37 16,-2-9-34-16,3-9 2 15,3-3 10-15,-1-15-7 16,0-16-2-16,-1-10-7 15,-6-5 2-15,-3 0-8 16,-10-2 8-16,-9 4-2 16,-6 10 0-16,-7 4 12 15,0 10-5-15,0 8 17 0,0 6-15 16,0 6 20 0,0 0-29-16,-5 0 0 0,-12 12-5 15,-6 8 0-15,5 2-6 16,10-1 9-16,8-4-36 15,0 1 33-15,0 0-38 16,14-1 19-16,-4-4 13 16,3 1-10-16,3 3 19 15,2-2 2-15,4 6 0 16,-1-2 0-16,-4 6 7 16,1-1-7-16,-2-2 33 15,-1-2-25-15,1-2 24 16,-1-8-17-16,8-6-15 15,6-4 46-15,4 0-46 16,3-12 9-16,-1-11-9 0,-6-7-17 16,-6 1 7-16,-10 3-27 15,-6 2-29-15,-7 1-31 16,0 0-246-16</inkml:trace>
  <inkml:trace contextRef="#ctx0" brushRef="#br0" timeOffset="-182556.72">12280 12441 250 0,'0'0'243'0,"0"0"-171"16,0 0-63-16,0 0 11 16,0 0 90-16,0 0-55 15,-34 72-17-15,28-60 6 16,1-4-35-16,5-4 14 16,0-4-19-16,0 0 1 15,0-2 93-15,0-22-31 16,16-7-59-16,8-5-8 15,-1 1 9-15,3 0-19 16,-1 7 10-16,0 7 0 0,-6 1 1 16,2 8 8-16,-6 7-9 15,-1 5 13-15,-1 0-6 16,-2 0 4-16,0 20-11 16,-4 11 10-16,-7 4 47 15,0 5-48-15,0 3 10 16,0-3-18-16,-7-2 15 15,1-12-16-15,1-12 0 16,5-8 0-16,0-6 9 16,0 0-2-16,0 0 13 15,5-20 5-15,10-11-9 16,7-2-28-16,5-6 12 0,0 2-38 16,2-1 37-1,-2 6-44-15,0 6 44 0,-6 6-3 16,-2 5 7-16,-4 7-7 15,-3 8 4-15,-4 0 0 16,3 0 1-16,-1 11 15 16,-2 12-12-16,-1 3 19 15,-3 0-22-15,1 3 31 16,-3-5-27-16,3-1-3 16,1-5 16-16,-1-4-9 15,1-5-9-15,-2-7 0 16,4-2 6-16,3 0 3 15,5 0-9-15,3-19 0 0,4-3-5 16,-1-3 5 0,-2-1-6-16,-2-1 3 15,0 1 1-15,-5 4-5 16,0 0 7-16,-3 6 0 0,-4 7 1 16,-4 6 11-16,0 3-12 15,-2 0 0-15,0 2 3 16,0 19-3-16,0 4 7 15,0 8-5-15,0-1 16 16,0-1-8-16,0-1-10 16,0-2 0-16,0-8 11 15,9-4-8-15,5-6-3 16,-3-7 0-16,3-3 6 16,-4 0 4-16,3-5-10 0,3-17 0 15,-3-8-5-15,-1-4-3 16,-5-1-10-16,-7-6 13 15,0 1-11-15,0-1 2 16,-9 6 11-16,-9 6 3 16,1 7 0-16,0 11 0 15,7 5 0-15,-2 6 0 16,1 0-4-16,0 6 11 16,0 14-7-16,2 2 0 15,2 7 6-15,5 4 6 16,2-1-12-16,0 2 0 15,13-4 5-15,16-6 5 16,5-6-10-16,3-10 0 0,4-8 6 16,-3 0-2-16,-1-17-4 15,-3-14 0-15,-3-8-13 16,-4-7 1-16,-5 0 7 16,-3-1-2-16,-4-3 7 15,-2 1-2-15,-2 5 2 16,2 0 0-16,3 4 12 15,-1 6 0-15,-3 8-6 16,-5 11 9-16,-3 10-12 16,-4 1 25-16,0 4-28 15,0 0 0-15,0 0-10 16,0 12 19-16,-4 17-9 16,-12 8 0-16,-2 13 4 0,0 4-3 15,-1 4-1-15,-2 4 0 16,7-1-3-16,8-1 14 15,6-6-11-15,0-10 0 16,0-10 3-16,20-11 0 16,5-11-3-16,2-8 0 15,-3-4 2-15,0 0 2 16,5-16-8-16,-6-8-7 16,-1-7-34-16,-2 4 4 15,-8-4-154-15,-8 2-184 16</inkml:trace>
  <inkml:trace contextRef="#ctx0" brushRef="#br0" timeOffset="-182379.27">13370 12221 403 0,'0'0'408'0,"0"0"-177"16,0 0-74-16,0 0-72 16,0 0-3-16,0 0-53 15,40-15-25-15,25 5 2 16,-1 1-2-16,-8 2-8 15,-12 0-29-15,-7 4-47 16,-16-4-55-16,-11 2-257 16</inkml:trace>
  <inkml:trace contextRef="#ctx0" brushRef="#br0" timeOffset="-159290.66">14287 11989 122 0,'6'0'116'15,"0"0"-43"-15,3 0 17 16,-1 0 8-16,-4 0-7 15,-2 0 3-15,-2 0-58 16,0 0 9-16,0 0 24 16,0 0-50-16,0 0 18 15,0 0-12-15,0 0-24 0,0 0 45 16,0 0-41-16,0 0 13 16,0 0 24-16,0 0-39 15,0-4 34-15,0-5-37 16,0-2 4-16,0 1 7 15,2-2-7-15,11-1-4 16,5 1 0-16,3 1-15 16,-2 2 11-16,4 4 4 15,-1 5 0-15,5 0-17 16,-3 0 17-16,-2 0 0 16,-5 2 0-16,-9 10-12 15,-4-1 6-15,-4 4 3 0,0-1-5 16,0 4-12-16,0 0 19 15,-15 4 1-15,-3 2-3 16,-4 2 3-16,-1-1 0 16,4 0 0-16,-2-2 0 15,4-1 1-15,1-2 1 16,3-4-2-16,3-1 0 16,2 2-7-16,1 0 5 15,1 0-103-15,-2 4-81 16,6 2-67-16,2-1-46 0</inkml:trace>
  <inkml:trace contextRef="#ctx0" brushRef="#br0" timeOffset="-158929.35">14445 12485 253 0,'0'0'183'0,"0"0"-37"15,0 0-18-15,0 0-41 16,0 0-1-16,0 0-77 16,0 14 6-16,-3-2-21 15,-1 7 13-15,2 6 14 16,2-1-2-16,0-2-11 16,2-1 15-16,20-6-14 0,7-7-8 15,-2-4 50-15,2-4-48 16,-7 0 12-16,-7-15-6 15,-7-6 6-15,-8-3-12 16,0-3-3-16,-27 8 0 16,-9 5 36-16,0 7-35 15,0 7 4-15,9 0-5 16,8 0 1-16,9 19-11 16,10 1-21-16,0 6-96 15,17-6-63-15,20-8-317 16</inkml:trace>
  <inkml:trace contextRef="#ctx0" brushRef="#br0" timeOffset="65293.47">1177 16447 3 0,'0'0'34'16,"0"0"28"-16,0 0 3 16,0 0 19-16,0 0-15 15,0 0-41-15,0 0-4 16,0 0-13-16,0-2 15 16,0-2 29-16,0-1-31 15,0 0 0-15,0 1-14 16,0 0-7-16,0-8 17 0,0 2-18 15,0-3 9 1,0 3 20-16,0-3-31 0,0 4 22 16,0-1 8-16,0 7-18 15,0 3 15-15,0 0-27 16,0 0 2-16,0 0-4 16,0 0 2-16,0 0-4 15,0 0-7-15,0 26-2 16,-5 14 8-16,-2 10 5 15,-4-1 0-15,5-3-6 16,-6-2 10-16,1-5-4 16,3-6 0-16,-4-4 3 15,3-5 0-15,3-3-3 16,1-7-66-16,3-10-92 16,2-4-78-16</inkml:trace>
  <inkml:trace contextRef="#ctx0" brushRef="#br0" timeOffset="65722.45">1154 16084 63 0,'0'0'123'0,"0"0"-42"16,0 0-81-16,0 0-7 15,0 0 7-15,0 0 22 16,0 32 6-16,0-24 4 15,0-4-26-15,4 1 28 16,1-5 0-16,-1 0 29 16,1 0 39-16,-5 0-41 15,3-9-24-15,-3-3 7 16,0 2-44-16,0 2 0 0,0 6 20 16,0 2 0-1,-10 0-20-15,-7 2-15 0,-8 28-18 16,0 14-3-16,8 6-125 15,10 2-116-15</inkml:trace>
  <inkml:trace contextRef="#ctx0" brushRef="#br0" timeOffset="66641.9">1319 16404 10 0,'0'0'49'15,"0"0"-8"-15,0 0-5 16,0 0 4-16,0 0-9 15,0 0 5-15,0-21-2 0,0 13-12 16,0-2 8 0,0-2 16-16,0 2-23 0,0-1 29 15,0 4-5-15,0-2-2 16,0 4 11-16,0 1-39 16,0 4-11-16,0 0 28 15,0 0-31-15,0 0-1 16,0 0-2-16,0 0-9 15,0 0 3-15,3 0-15 16,-3 22-7-16,0 5 19 16,2 7 9-16,0 5-4 15,0-1 4-15,0 3 0 16,1-6 4-16,-1 1-4 0,0-10 0 16,2 2 8-16,1-10-2 15,-1-6-6-15,-1-5 4 16,1-7 1-16,-2 0 25 15,-2 0 14-15,3 0 8 16,3 0 33-16,1-19-45 16,7-8-30-16,-4-11-9 15,1-1 9-15,-1 0 1 16,0-2-11-16,1 1 0 16,5-4-5-16,-3 4 7 15,1 8-2-15,-1 5 0 16,-5 9 6-16,-4 10-6 0,-2 4 0 15,-2 4 0-15,0 0-10 16,2 0-51-16,-2 0-27 16,5 0-69-16,1 0-128 15,4 0 105-15</inkml:trace>
  <inkml:trace contextRef="#ctx0" brushRef="#br0" timeOffset="67055.14">1598 16110 225 0,'0'0'178'16,"0"0"-34"-16,0 0-45 15,0 0-54-15,0 0-33 16,0 0-12-16,-5 10-12 16,30 20 12-16,8 20 16 15,3 16-8-15,-4 16 8 16,-11 11-16-16,-11 1 0 15,-10-2 13-15,0 2-3 0,-31-11 1 16,-10-9 10 0,-3-11-10-16,1-14 34 0,3-17-35 15,11-6-1-15,12-12 0 16,7-6-9-16,8-8-36 16,2 0-103-16,6-8-271 15</inkml:trace>
  <inkml:trace contextRef="#ctx0" brushRef="#br0" timeOffset="72956.57">15853 11955 125 0,'0'-12'181'0,"0"2"-8"16,4 4-32-16,2 2-106 15,-4-1 30-15,2 0 41 16,-2 3-70-16,0 0-10 15,-2 2 36-15,0 0-53 16,0 0 15-16,0 0-24 16,0 0 9-16,3 0-23 15,-1 6 7-15,2 6 7 16,0 0 8-16,2-1 2 16,-2-6-10-16,-2-1 0 15,0-1 4-15,0-3 12 16,1 0-14-16,1 0 0 0,2-18 11 15,2-5-13-15,-2-3-1 16,-4-4-12-16,-2 2-17 16,0 3 19-16,0 7 2 15,0 9 3-15,0 3-8 16,0 6 17-16,-2 0-12 16,-14 1 9-16,-3 24 0 15,-8 9 1-15,2 8-1 16,3 4 0-16,1 3 11 15,8-2-1-15,7-2-2 16,6-5 10-16,0-5-11 16,13-6 2-16,18-10-9 15,12-6 0-15,5-13 28 0,6 0-18 16,0-10-7-16,2-22-3 16,-8-7-35-16,-1-4 33 15,-11-3-30-15,-7 1 32 16,-9 6 5-16,-7 4 8 15,-4 9 3-15,-5 9 20 16,-4 12-19-16,0 5 45 16,0 0-62-16,0 0-20 15,0 5 16-15,0 18-12 16,-11 7 16-16,-1 4 0 16,-2 0 3-16,5 2 11 15,2-4-14-15,7-4 0 0,0-3 0 16,0-11 14-16,3-4-14 15,10-7 0-15,5-3 4 16,1 0 32-16,6-13-36 16,2-18 0-16,-2-11-2 15,-5-3-24-15,-9-3 17 16,-7-3-6-16,-4 7-10 16,0 8 14-16,-6 14-2 15,-13 10 13-15,0 9 12 16,-4 3-10-16,-6 3-4 15,-2 23 0-15,2 11 2 16,2 8-2-16,7 3 2 16,9-2 0-16,7-4 12 15,4-5-1-15,0-7-11 16,4-9 0-16,14-7 16 0,4-6-10 16,5-8-6-16,4 0 13 15,8-5 9-15,-2-24-15 16,1-5-14-16,-1-6-11 15,-5-2-19-15,-3-2 28 16,-9 5-1-16,-5 6 10 16,-3 8-6-16,-6 8 27 15,-1 7-9-15,-3 8 40 16,-2 2-49-16,0 0 2 16,0 0-5-16,0 18-9 0,0 10 3 15,0 4 12 1,-4 0 2-16,-3-2-8 0,5-2 10 15,2-4-2-15,0-6-8 16,0-4 0-16,0-5-6 16,0-5 15-16,0-4-9 15,0 0 0-15,11 0 3 16,5-9 27-16,5-15-30 16,0-6 0-16,-1-4-4 15,0-2-1-15,-2 2 5 16,0 5-3-16,-3 8 9 15,-6 7-7-15,-2 6 8 16,-2 8-7-16,-5 0 10 16,0 0-10-16,0 17 0 15,0 12-1-15,0 7 8 0,0-3 10 16,0-1-17 0,-3-7 0-16,3-4-5 0,0-8 13 15,0-5-8-15,0-5 0 16,0-3 3-16,0 0 5 15,0 0-8-15,11-19 0 16,10-12-3-16,3-10-38 16,0-1 17-16,-4 1 13 15,-3 3 11-15,-5 11-4 16,-3 7 10-16,-1 6-6 16,-4 8 52-16,0 4-49 15,-2 2 16-15,-2 0-19 0,5 18 3 16,-1 13 3-1,0 12-4-15,1 1-1 0,0 2 8 16,4-8 3-16,1-8-12 16,4-8 0-16,1-11 3 15,1-4-8-15,6-7 5 16,5 0 0-16,2-24-7 16,6-11-37-16,2-10 5 15,-6-1-5-15,-2 1-8 16,-5-3 48-16,-2 4-14 15,-1-2 18-15,-1 3-5 16,-3 2 27-16,-6 7-7 16,-1 6 35-16,-4 7-23 0,-4 9 38 15,-2 5-54 1,0 3 8-16,0 2 7 0,0 2-12 16,0 0-14-16,0 0 0 15,0 0 4-15,0 13-24 16,0 20 20-16,-8 17 0 15,-6 14-6-15,1 14 15 16,-3 14-9-16,-1 7 0 16,-2 6 7-16,-3-3-3 15,2-8-4-15,4-8 0 16,1-10-4-16,3-13 12 16,6-15-16-16,2-15 8 15,4-12-68-15,0-12 11 16,0-9-194-16,8-13-80 0</inkml:trace>
  <inkml:trace contextRef="#ctx0" brushRef="#br0" timeOffset="73221.44">17155 11791 648 0,'0'0'186'0,"0"0"-59"15,0 0-106-15,0 0-5 16,0 0-16-16,0 0 9 16,239-107-7-16,-202 133-2 15,-10 1 0-15,-16-3-6 0,-8-2 14 16,-3-3-8-16,-12 4 47 16,-19-5-22-16,-4-1 32 15,1-5-57-15,5-3-2 16,7-5-26-16,7-4-127 15,12 0-129-15</inkml:trace>
  <inkml:trace contextRef="#ctx0" brushRef="#br0" timeOffset="75081.94">17875 11680 81 0,'0'0'332'16,"0"0"-306"-16,0 0-26 16,0 0-10-16,0 0 3 15,0 0 14-15,2-1 10 16,-2 2 41-16,0 5 27 16,0 2 17-16,0 1-57 15,0 0-14-15,0 1 19 16,0 1-46-16,0-5 14 15,0-2-18-15,0-3 7 16,0-1 8-16,-2 0-12 16,0 0 15-16,-4 0 56 0,0-1-50 15,0-16-9 1,-1 3-15-16,3-2 9 0,0 0-1 16,-4 7-8-1,4-2 0-15,-2 5-4 0,-3 4 0 16,-5 2 2-16,-1 0-4 15,-8 0 6-15,1 20-11 16,-2 4 11-16,-1 9 0 16,3 1 1-16,-1 5 14 15,6 2-8-15,5-5 2 16,6 0 0-16,6-8 1 16,0-6-6-16,2-6-4 15,14-4 11-15,6-9 5 16,2-3-16-16,3 0 0 0,2-20 6 15,-2-9-14-15,-2-7 4 16,-4-3-12-16,-5 0 12 16,-5 3-17-16,-1 7 21 15,-6 8 0-15,-2 9 5 16,0 6 16-16,1 3-20 16,-1 3-1-16,-2 0 0 15,0 11-19-15,0 13 19 16,0 6 5-16,0 2 1 15,-2 2 16-15,-1 2-17 16,3-4-5-16,0-6 3 16,0-6 10-16,0-8-13 15,0-4 1-15,11-6 8 0,5-2 15 16,1 0-21 0,8-22-1-16,4-10-2 0,2-10-3 15,1-2-16-15,-6 2-1 16,-1 6 20-16,-7 9-10 15,-5 9 12-15,-4 9-2 16,-5 5 21-16,2 4-19 16,-2 0-4-16,0 12-2 15,-4 13 4-15,0 6 25 16,0 3-24-16,0-2 12 16,0 0 8-16,0-2-9 15,0-6-2-15,0-4-10 0,0-6 10 16,0-6-3-1,0-6-5-15,0-2-2 0,2 0 15 16,17-22-7-16,2-10-16 16,2-6-1-16,-1 0-31 15,3-2 27-15,-1 4 0 16,0 4 13-16,-3 7-9 16,-6 10 22-16,-5 6-13 15,-4 9 0-15,-4 0 15 16,-2 2-30-16,0 23 16 15,0 7-1-15,0 4 9 16,0 1 6-16,-6 2-15 16,-2-9 0-16,4-4 10 15,2-8-7-15,2-7-3 16,-2-6 0-16,2-3 2 0,0-2 15 16,0-2-16-16,14-23-1 15,9-10-64-15,4-5 58 16,0-3-29-16,0-1 33 15,-2 6-11-15,-5 6 26 16,-5 7-5-16,-6 12 30 16,-5 7-15-16,-1 4 38 15,-3 2-61-15,2 0 0 16,-2 4 0-16,0 16 10 16,0 11-10-16,0 2 10 15,-5 3-2-15,3 2 11 16,2-1-19-16,0-5 0 0,0-8 0 15,0-6 8-15,2-6-8 16,10-6 0-16,5-6 4 16,6 0 11-16,1-6-15 15,3-13 0-15,0-6 0 16,-5-5-3-16,0 0 2 16,-1-2 1-16,-6 4 0 15,1 2-5-15,-3 8 5 16,-4 3 0-16,-2 6-1 15,-5 4 1-15,0 1 0 16,-2 4 0-16,0 0 2 16,0 0-6-16,0-2 4 15,0 1 0-15,2-6-2 0,0 0 6 16,1-1-4-16,-1-4 0 16,0 3 3-16,-2 1-5 15,0 1 2-15,0 0 0 16,0 1-2-16,0 2-12 15,0 0 11-15,0 3 3 16,0 1-1-16,-4 0-25 16,-3 0 26-16,-2 2 0 15,-2 19-8-15,-2 5 0 16,2 6 8-16,3 7 0 16,4-1 2-16,4 0 10 15,0-7-9-15,0-2-3 16,4-11 2-16,15-4 19 0,3-10-15 15,5-4 4-15,1 0-1 16,3-22 9-16,6-10-18 16,1-7 0-16,-3-5-3 15,0 2-28-15,-5 2 26 16,-4 4 4-16,-7 10 1 16,-9 8 8-16,-7 10 1 15,-3 6 3-15,0 2-10 16,0 0 0-16,-7 5-2 15,-4 12 0-15,0 5 2 16,8 0-10-16,3 2 8 16,0-2 0-16,7 3 0 15,9-4 14-15,-3 0-14 16,-4-5 0-16,-6-5 9 16,-3 1-11-16,0-1 2 0,-25-3-21 15,-18-8-17-15,-10 0-190 16,-9-24-366-16</inkml:trace>
  <inkml:trace contextRef="#ctx0" brushRef="#br0" timeOffset="75211">18544 11355 780 0,'0'0'141'0,"0"0"-76"15,0 0-65-15,0 0-86 16,0 0-150-16,0 0-428 0</inkml:trace>
  <inkml:trace contextRef="#ctx0" brushRef="#br0" timeOffset="77202.7">19828 11543 225 0,'0'0'270'16,"0"0"-86"-16,0 0-59 16,0 0-42-16,0 0-24 15,0 0-50-15,18-20-6 16,-18 20-3-16,2 0 10 16,2 9-6-16,-1 2 15 15,-1 1-18-15,0-7 23 0,0 1-22 16,0-6-2-16,-2 0 0 15,0 0 12-15,0 0-12 16,0 0 15-16,0-2-12 16,2-16 27-16,0-10-30 15,2 0 0-15,-2-4-1 16,0 0 1-16,-2 7 0 16,0 7 0-16,0 11 3 15,0 3 3-15,0 4-6 16,0 0-5-16,0 9-4 15,-23 22 3-15,-1 13 6 16,-1 2 7-16,3 4-3 16,8-1 24-16,8 0-23 15,6-6 1-15,0-7-4 0,0-9 7 16,18-8-9 0,6-9 0-16,5-10 5 0,6 0 23 15,8-20-28-15,7-19-16 16,0-7-1-16,0-1-25 15,-4 3 41-15,-5 5 1 16,-3 9 0-16,-5 7-3 16,-6 11 3-16,-3 3 0 15,-2 9-7-15,-6 0 15 16,-3 0-8-16,-5 9 0 16,-4 10 8-16,-4 0 18 15,0 4-21-15,0-1 4 16,0 2-5-16,0-6 11 15,0-2-15-15,0-7 0 0,-2-4 2 16,2-3 0-16,-2-2-2 16,2 0 0-16,0 0 11 15,0 0 1-15,0-7 3 16,0-15-15-16,-3-5-4 16,-4-1-19-16,3 2 23 15,-5 4 0-15,3 9-8 16,-2 1 23-16,2 12-9 15,-5 0-6-15,-5 0 10 16,-4 15-21-16,-2 14 11 16,-5 2 0-16,4 5-3 0,4 3 6 15,1-3-3 1,7-4 0-16,7-5 0 16,4-3-6-16,0-3 6 0,0-5 0 15,0-6 0-15,8-6 6 16,13-4-6-16,0 0 0 15,6-14 9-15,6-14-22 16,-1-9-15-16,3-5 14 16,-4-4 4-16,-2 2 1 15,-6 5 9-15,-7 13 0 16,-3 8 5-16,-7 13 40 16,-4 5-43-16,-2 0-1 0,0 4-1 15,0 24-24 1,0 9 24-16,0 2 9 0,-2-1 0 15,-4-1 5-15,2-5-13 16,4-6-1-16,0-6 0 16,0-8 9-16,0-4-9 15,0-4 0-15,0-4 1 16,12 0 14-16,11-11-14 16,8-18-1-16,7-8 0 15,0-6-49-15,2-2 47 16,-2 3 2-16,-9 8 0 15,-4 7 5-15,-7 14 4 16,-7 7-2-16,-3 6-7 16,-3 0-6-16,0 18 6 15,-3 15 8-15,-2 6-5 0,0 2 30 16,0-4-29-16,-5-4-3 16,-6-5 6-16,2-7 9 15,1-4-16-15,2-8 0 16,4-2 1-16,2-7 0 15,0 0 7-15,0-2-8 16,2-22 0-16,19-8-17 16,6-11 5-16,2 1 0 15,2-1 1-15,-4 6-6 16,-2 5 17-16,-4 6 0 16,-1 10-1-16,-3 8 11 15,-7 8-10-15,-1 0 0 0,-5 0 6 16,1 20-2-16,-2 8-2 15,-3 4 11-15,2 4 0 16,-2 1 1-16,2 0-6 16,0-1-8-16,3-7 9 15,1-10 4-15,8-7-11 16,7-12-2-16,11 0 8 16,8-14-5-16,11-22-6 15,7-11-43-15,2-10-125 16,7-11-134-16</inkml:trace>
  <inkml:trace contextRef="#ctx0" brushRef="#br0" timeOffset="77826.5">21925 11407 134 0,'0'0'312'0,"0"0"-152"16,0 0-46-16,0 0-100 15,0 0-4-15,0 0-9 16,89-160 8-16,-62 130-10 16,-4 2 1-16,-8-2 0 15,-5 2 4-15,-6 0 6 16,-4 1-8-16,0 8 37 15,0 1-21-15,0 8 29 16,0 6-5-16,0 2-33 16,0 2 22-16,0 0-31 15,-7 0-2-15,-4 2-9 0,-2 16 6 16,-6 6 4-16,0 8 1 16,-4 11 0-16,-3 8 17 15,-3 19-17-15,2 13 19 16,0 10 21-16,4 11-37 15,6 0 29-15,1 2-5 16,3 1-23-16,-3-5 18 16,3-10-19-16,-3-17-3 15,3-15 0-15,2-14 9 16,4-19-9-16,5-10 0 16,2-14-17-16,0-3 15 15,0-6-49-15,9-23-105 0,8-12-323 16</inkml:trace>
  <inkml:trace contextRef="#ctx0" brushRef="#br0" timeOffset="79489.23">21754 11635 610 0,'0'0'184'16,"0"0"-140"-16,0 0-37 15,0 0-7-15,0 0 0 16,0 0-17-16,247-67-24 16,-202 49-7-16,-5-3 29 15,-6-4-8-15,-5-1 27 16,-6-1 0-16,-6 10 1 0,-7 2 26 16,-2 8-23-16,-6 2 31 15,-2 3 35-15,0 2-67 16,0 0-3-16,0 17-12 15,-16 11 12-15,1 2 26 16,3 4-26-16,3 0 25 16,3 0 10-16,6-1-33 15,0-1 26-15,0-7-23 16,9-4 3-16,3-7 7 16,5-9-8-16,-2-5-7 15,3 0 16-15,2-18-13 16,0-12-6-16,-2-8-17 0,-3-6-30 15,-5-6 42-15,-4 0-32 16,-6 4 40-16,0 8 4 16,0 12 5-16,0 14 32 15,0 6-3-15,-8 6-22 16,-9 0 11-16,-2 11-19 16,-10 17-8-16,2 6 13 15,2 4-2-15,9 1 4 16,8-3-15-16,8-7 2 15,0-2 22-15,2-5-12 16,20-5-12-16,7-10 10 16,5-7 5-16,8 0-25 15,7-9 10-15,3-20-52 0,0-7 25 16,-2-6-47-16,-8 1 43 16,-3-2 30-16,-10 6-9 15,-8 13 10-15,-7 8 24 16,-8 11 15-16,-1 5 49 15,-5 0-69-15,2 0-13 16,0 8-6-16,-2 12 6 16,2 6 14-16,-2 2-3 15,0-5-16-15,0 0 20 16,0-5-16-16,0-6-5 16,0-7 0-16,0 1 8 15,0-6-15-15,0 0 7 16,0 0 0-16,0 0-10 15,0-19 10-15,0-6-50 0,0 0 32 16,0-3-22-16,0 3 39 16,0 8 1-16,0 6 0 15,0 8 42-15,0 0-16 16,0 3-2-16,-2 0-24 16,-11 15-6-16,-7 13 6 15,-3 4 0-15,6 5 3 16,1-4 16-16,9 1-14 15,5-2-5-15,2-1 4 16,0-4 16-16,9-2-20 16,13-10 0-16,7-7 1 0,0-8 11 15,5 0-12 1,-1-1-4-16,-2-24-13 16,3-4-58-16,-3-8 43 0,0-6-14 15,-2-1 36-15,-4 4-1 16,-7-4 22-16,-3 13-11 15,-3 11 32-15,-6 5-23 16,-1 12 26-16,-5 3-34 16,0 0 13-16,0 0-28 15,0 18 1-15,-5 6 13 16,-9 6 11-16,1 2 0 16,3 0 13-16,-2 4-13 15,5 2-7-15,3-5 14 16,2 6-14-16,2-7-4 0,0-6 0 15,2-3 16-15,15-11-16 16,8-8 0-16,4-4 2 16,9-4 8-16,0-22-10 15,0-8 0-15,-7-3 0 16,-4-7-28-16,-2-8 23 16,-4 4-2-16,2 0 7 15,0 11-5-15,-6 11 8 16,-3 10-3-16,-8 11 0 15,1 5 6-15,-5 0-19 16,-2 1 9-16,0 24 4 16,0 8 30-16,-2 8-26 15,-7 1 18-15,3-1 0 0,3-2-14 16,3-8 8-16,0-8-16 16,0-5 3-16,11-8 5 15,7-7 4-15,2-3-12 16,7 0 3-16,6-19 16 15,0-11-25-15,4-8 6 16,0-6-7-16,-1-7-11 16,-1 2 6-16,1 1 12 15,0 2 0-15,-2 8 6 16,-7 3-9-16,-8 9 3 16,-9 12 0-16,-10 6 43 15,0 8-41-15,0 0 7 0,-19 0-9 16,-1 12-7-1,5 10-3-15,3 4 10 0,8 0 0 16,4 2-4-16,0 1 8 16,9-1-4-16,9-1 0 15,0 2 17-15,-7-5-17 16,-7-4 0-16,-4-1 0 16,0 0 19-16,-4-1-11 15,-23 2-8-15,-11-2 0 16,-7-6 6-16,-3-4-18 15,0-8-16-15,13 0-86 16,15-2-63-16,20-27-291 16</inkml:trace>
  <inkml:trace contextRef="#ctx0" brushRef="#br0" timeOffset="80607.39">24230 11325 298 0,'0'0'210'16,"0"0"-63"-16,0 0-15 15,0 0-34-15,0 0-44 0,0 0 35 16,2-18-81 0,-2 18 3-16,0 0-11 0,0 18-10 15,-10 8 10-15,-1 6 0 16,6 1 0-16,2 2 2 15,3-1-1-15,0-11-1 16,0-8 0-16,5-6 21 16,9-9-18-16,4 0-3 15,6-26 4-15,5-15-9 16,2-10-14-16,-4-2-11 16,-3 3-8-16,-5 4-46 15,-6 10 73-15,-7 12 9 16,-6 8 2-16,0 12 77 15,0 4-37-15,-4 0-13 0,-17 15-27 16,-2 11 10-16,-2 9 11 16,2 4-17-16,3 0 5 15,5 3 9-15,6-4-15 16,2-1-3-16,7-5 0 16,0-10 18-16,0-9-25 15,7-6 7-15,17-7-13 16,12-8-4-16,6-26-33 15,8-8-22-15,-4-3-2 16,-3 5-19-16,-8 9 92 16,-5 2-2-16,-7 9 3 15,-5 8 68-15,-5 4-19 16,-3 8 5-16,-4 0-41 0,-1 0 8 16,-1 24-18-1,-4 9 31-15,0 4-9 0,0 1 38 16,0 3-57-16,0-7 16 15,0-5-10-15,0-8 0 16,0-10-6-16,0-8-6 16,0-3 0-16,0 0 27 15,0-6-24-15,21-23 7 16,12-6-10-16,2-5-35 16,3-1 33-16,1 2-12 15,-2 2 14-15,-3 5-7 16,-5 10 11-16,-9 6-4 0,-5 7 0 15,-8 9 14-15,0 0-14 16,0 0 0-16,-1 14 0 16,3 11 61-16,-4 6-55 15,-1 1 26-15,3 4-6 16,-3-2-21-16,2 0 23 16,2-10-28-16,3-8 0 15,4-10 7-15,7-6 2 16,10 0-10-16,5-16 1 15,6-14-86-15,3-10-72 16,0-6-363-16</inkml:trace>
  <inkml:trace contextRef="#ctx0" brushRef="#br0" timeOffset="85759.43">26511 11085 128 0,'0'0'167'0,"0"0"-13"16,0 0-34-16,0 0 10 16,0 0-38-16,0 0-5 15,0 0-82-15,0-34 5 16,0 34-20-16,0 0-5 15,0 0 15-15,0 6-5 16,0 1 13-16,0-2-5 16,0-1-3-16,0-4 0 0,0 0 7 15,0 0 4 1,0 0-1-16,0 0 6 0,0-4-12 16,0-13-8-16,0 0 1 15,0-3-2-15,0 2-10 16,2 0 12-16,-2 3 3 15,0 4 0-15,0 2 1 16,0 8 5-16,0-2-6 16,0 3 0-16,0 0-2 15,0 4-24-15,-11 19 26 16,0 4 0-16,-3 4 3 16,6 3 22-16,3 0-23 0,5 0 0 15,0-2 17 1,0-4-15-16,2-4-4 0,9-9 0 15,5-3 13-15,4-12-6 16,2 0-1-16,7-5 0 16,2-19-6-16,5-8-30 15,3-3-13-15,0-8-7 16,-1-5-25-16,-5 1 64 16,-4 1-7-16,-8 9 18 15,-8 4 29-15,-4 13-10 16,-6 8 41-16,-1 7 3 15,0 5-36-15,-2 0-19 16,0 0-8-16,0 9 0 16,0 13 2-16,0 6-1 15,0 2 19-15,0 2-18 0,0 0 9 16,0 1 4-16,0-6-15 16,0-4 0-16,0-3 0 15,0-5 9-15,0-4-9 16,0-2 0-16,0-8 5 15,0-1-6-15,0 0 1 16,6 0-6-16,23-12-11 16,9-14-21-16,3-8-1 15,-1-5-17-15,-7 4 45 16,-6 2 2-16,-8 4 9 16,-5 4 0-16,-7 9 35 15,-3 8-14-15,-2 4 40 16,0 4-34-16,-2 0-18 15,3 0-18-15,-3 18-1 0,0 8 10 16,0 3 4-16,0 2 12 16,0 1-16-16,0-1 3 15,3-5 4-15,3-2 8 16,5-8-15-16,-3-4 0 16,4-6-1-16,-3-4 18 15,5-2-17-15,3 0 19 16,3-6-17-16,5-16 23 15,-1-7-25-15,3-5 0 16,2-2-6-16,0-5-18 16,2-1 21-16,-2-1 3 0,-4 5 0 15,-3 8 4 1,-9 9 7-16,-9 12-6 16,-4 7 47-16,0 2-51 0,0 0-1 15,-19 4-4-15,-6 15 4 16,1 0-2-16,3-1 2 15,13 0 0-15,8 4-7 16,2 2-4-16,31 5 11 16,8-2 0-16,-1-4 6 15,-13-7-5-15,-17-9-1 16,-8-2 0-16,-2-1-8 16,0 0 22-16,-19 2-14 0,-14-1 15 15,-10 0-8 1,1-3 13-16,3-2-20 0,6 2 0 15,9-2-4-15,10 0 2 16,12 0-21-16,2 0-47 16,18-16-120-16,20-12-541 15</inkml:trace>
  <inkml:trace contextRef="#ctx0" brushRef="#br0" timeOffset="86076.35">27802 10696 475 0,'0'0'213'0,"0"0"-49"15,0 0-92-15,0 0-20 0,0 0 13 16,0 0-51-16,0-36 23 16,0 36-27-16,0 0-2 15,0 0 15-15,0 8-23 16,0 10 0-16,0 11 19 15,0 12-9-15,0 3-2 16,0 7-8-16,0 2 10 16,0-2-9-16,0-3-1 15,0-4 0-15,0-6-4 16,0-8-20-16,-2-6-4 16,2-10-37-16,0-4-43 15,0-5-31-15,0-5-190 0,0 0-133 16</inkml:trace>
  <inkml:trace contextRef="#ctx0" brushRef="#br0" timeOffset="87965.28">27712 10999 452 0,'0'0'244'16,"0"0"-115"-16,0 0-6 15,0 0-118-15,0 0-2 16,0 0-3-16,110-46 7 15,-77 39-13-15,-1-4 6 16,-1-3-19-16,-2-7 3 16,-2-2 3-16,-1-3 13 15,-4 3-10-15,-4 2 20 16,-7 10-10-16,-4 3 12 0,-5 6-2 16,-2 2 0-16,0 0-10 15,0 16 0-15,-5 14 9 16,-5 3 2-16,-2 6-9 15,3 0 3-15,3-3 0 16,4-7 14-16,2-5-14 16,0-5-5-16,0-6 0 15,0-8-3-15,8-5 3 16,13 0 23-16,3-2-21 16,5-22-4-16,-3-6 1 15,-1-8-50-15,-7-5-15 16,-9-3-39-16,-9 2 65 0,0 0 25 15,0 6 15-15,-7 10 50 16,-6 10 8-16,2 10 12 16,-4 8-45-16,1 0-18 15,-1 16-7-15,-4 9 0 16,4 6 7-16,3 1 7 16,2 0-7-16,3 0-7 15,2-2 9-15,5-4 3 16,0-3-12-16,0-9 2 15,7-6 5-15,11-8 23 16,6 0-24-16,5-4 12 16,5-23-18-16,1-5-23 15,2-3-8-15,-4-6-3 0,0 5-7 16,-4 0 34 0,0 7-1-16,-7 6 8 0,-4 9 24 15,-5 8-6-15,-5 6 13 16,-4 0-31-16,0 11 0 15,-2 18 27-15,-2 3-2 16,0 6 4-16,0 2 3 16,-4-2-29-16,-2-1 12 15,0-10-15-15,2-7 11 16,4-9-7-16,0-5-4 16,0-6 0-16,0 0-2 15,14-21-12-15,13-11-40 0,2-6-6 16,2-1 44-1,-2 2 0-15,-5 5 15 0,-2 8 1 16,-3 10 20-16,-7 8-11 16,0 6 20-16,-3 0-29 15,-1 6 6-15,-3 17 20 16,-3 6-22-16,-2 3 11 16,0 0 2-16,0-2-5 15,0-6-12-15,0-6 0 16,0-10 3-16,0-4-17 15,0-4 12-15,0 0 2 16,0-8-12-16,0-16-37 16,18-6 7-16,9-4 20 15,0 0 12-15,4 0-3 16,0 1 16-16,-4 6-3 0,-1 5 28 16,-6 8-15-1,-1 6 26-15,-6 6-4 0,-5 2-34 16,4 0 33-16,-6 15-34 15,-3 10 23-15,-3 5 13 16,0 4-32-16,0-2 13 16,0-2-17-16,2-5 7 15,4-5-1-15,4-11-4 16,-2-3-2-16,1-6 0 16,1 0 7-16,5-1-14 15,3-18 7-15,4-5-51 16,0-2 28-16,-1 1-30 0,-2 0 26 15,-1-1 27-15,-4 0-15 16,-1 4 15-16,-2 2 0 16,-2 6 3-16,-4 4 28 15,-3 3-30-15,-2 6 16 16,0 1 12-16,0-2-25 16,0 2 6-16,0 0-10 15,-9 0 0-15,-7 0-4 16,1 0 4-16,-3 3 0 15,-2 11-1-15,4 6 19 16,0 6-15-16,10 8 4 16,4 1-1-16,2-3 12 15,0-2-18-15,8-8 0 0,15-8 2 16,4-6 16-16,2-8-8 16,0 0-8-16,2-10 8 15,-2-16 2-15,4-6-12 16,5-4 0-16,0-6-1 15,5-2-2-15,-4-2 3 16,-3 3 0-16,-9 7 2 16,-9 14 27-16,-14 12 0 15,-4 9 11-15,0 1-40 16,-14 4 7-16,-11 15-7 16,-2 6 0-16,4 0 1 15,14-2-24-15,7-4 3 16,2 0-8-16,0-6 14 15,2-4-41-15,11 1 47 0,0 0-1 16,3 2 9-16,3 5-16 16,-2 0 16-16,3 3 0 15,-5 1-4-15,4-4 4 16,-1 0 0-16,-1-5 0 16,4-7 2-16,-2-1 7 15,6-4 0-15,2 0-6 16,-1-6 3-16,1-14 5 15,0-4-11-15,-7-4 0 16,-4 0 6-16,-6 0-2 16,-2-2 1-16,-4 0-5 15,1 6 13-15,-5 4 0 16,0 8-8-16,0 6-5 0,0 3 11 16,0 3-16-16,0 0 5 15,0 0-17-15,0 0 2 16,0 3-18-16,0 8 29 15,0 5 4-15,0 3 0 16,0 3-2-16,4 2 2 16,9 0 0-16,1-4 0 15,-6-4 4-15,-8-4-4 16,0 0 8-16,-2-2-7 16,-25 2 42-16,-2 0-42 0,5-2-1 15,6-2 0 1,12-1-88-16,6-6-119 0,0-1-398 15</inkml:trace>
  <inkml:trace contextRef="#ctx0" brushRef="#br0" timeOffset="89743.18">30561 10513 173 0,'0'0'169'16,"0"0"-25"-16,0 0-42 16,0 0 33-16,0 0-30 0,0 0-56 15,0-42 24 1,0 42-58-16,0 0-4 0,0 0-11 16,-2 12-13-16,-14 18 13 15,-3 12 27-15,-2 11-20 16,3 3 35-1,7 0-38-15,7-2-4 0,4-6 0 16,0-12 11-16,0-9-19 16,0-15 8-16,4-9-42 15,7-3 9-15,7-6 12 16,7-23-3-16,6-6-58 16,-2-2-21-16,-2 0 91 15,1 3 12-15,-3 6 5 16,0 6 62-16,-5 5 2 0,-5 7-12 15,-5 10 0-15,-2 0-47 16,-1 7-3-16,-1 18-7 16,2 10 13-16,-2 2 40 15,5 2-52-15,7-9 10 16,-3-6-6-16,4-8 11 16,-9-9-16-16,2-4 0 15,-3-3 3-15,2-4 10 16,0-24-13-16,0-8-42 15,-2-8-5-15,0-4-32 16,-6-5 24-16,-3 6 29 16,0 4 26-16,0 13 16 15,-17 12 28-15,7 11 22 0,-2 7-6 16,3 0-48-16,3 0 10 16,-1 15-22-16,5 6 3 15,2-2 7-15,0 1-7 16,0 1-3-16,9-3 0 15,16-6 1-15,1-3-10 16,0-6 7-16,3-3-21 16,-6 0 20-16,4-15-46 15,-5-8-12-15,0-5 41 16,0-6-24-16,1-4 43 16,-6-5 1-16,-3-1 0 15,-3 0 25-15,-4 2-23 0,0 4 17 16,-5 9 43-16,0 13-47 15,-2 11 49-15,0 5-32 16,0 0-27-16,0 0-10 16,0 4-7-16,0 18 12 15,0 5 0-15,0 8 18 16,0 5-18-16,0 6 0 16,0 4 1-16,0 2 6 15,0-2-2-15,0-1-5 16,0-4 0-16,0-2 14 15,0-8-18-15,0-8 4 16,0-8 0-16,0-10-11 16,4-9 11-16,17 0-1 15,6-12-7-15,4-14-38 16,0-3 20-16,-7-3-3 0,-2 3 29 16,1 0-13-16,-6 3 15 15,1 4-2-15,1 7 6 16,-9 4 7-16,1 5-1 15,-3 6-8-15,-4 0-1 16,-2 0 1-16,0 10 13 16,0 12-17-16,3 3 16 15,-5 3-6-15,2-1 1 16,0-1-11-16,0-5 4 16,4-7-3-16,-2-5 0 0,0-9-1 15,7 0 0 1,5 0-1-16,3-19-12 0,6-9 1 15,2-6-33-15,-2-1 40 16,-3 1-36-16,-2 6 41 16,0 7-10-16,-5 4 22 15,1 10 23-15,-7 2 5 16,-3 5-21-16,0 0 31 16,-2 3-41-16,-4 18-9 15,0 11 40-15,0 8-38 16,0 5 34-16,-2-4-36 15,2 0 6-15,0-7 0 16,4-10-1-16,19-6-5 16,-2-12 1-16,6-6 15 15,2 0-12-15,2-12-4 0,-2-20 0 16,0-6-11 0,-6-8 9-16,-10 0 2 0,-9 4-1 15,-4 3 1-15,-4 12-15 16,-27 10 14-16,-11 16-29 15,-18 1 23-15,-12 36-98 16,-8 18-14-16,-5 6-206 16</inkml:trace>
  <inkml:trace contextRef="#ctx0" brushRef="#br0" timeOffset="-179600.16">7982 13776 270 0,'0'0'160'0,"0"0"-96"16,0 0-50-16,0 0 5 15,0 0-17-15,0 0 55 16,7 49-5-16,-3-34-35 16,3-4 29-16,2-2-3 15,-3-5-8-15,1-4 9 16,-5 0-25-16,2 0 48 0,4 0 41 15,3-24-71-15,-1-2-23 16,2-4-14-16,-7-2 2 16,-3 1-13-16,-2 6 25 15,0 2-12-15,0 8 16 16,0 4-14-16,0 7 32 16,0 2-8-16,-7 2-23 15,-11 0 12-15,-7 13-17 16,-8 13 0-16,-3 10-1 15,3 7 2-15,8 3-1 16,8 0 0-16,5-1 3 16,10-5-6-16,2-4 3 0,0-6 0 15,0-11 0-15,16-3-4 16,2-8-1 0,2-8 10-16,9 0 2 0,2-2 39 15,5-20-45-15,1-17 0 16,-3-2-2-16,0-2 1 15,-8-1-3-15,-4 8 1 16,-8 8 4-16,-5 8-29 16,-7 8 27-16,-2 8 0 15,0 2-7-15,0 2 14 16,0 0-9-16,0 0 2 16,0 0-11-16,0 0 1 15,0 0 12-15,-9 0-2 0,-2 4 0 16,2-1 7-1,0 4-7-15,-2 3 0 0,0 4 4 16,2 12-15 0,-3 6 11-16,4 6 0 0,4 0-2 15,4-5 3-15,0-6-1 16,0-7 0-16,8-9 1 16,4-5-11-16,5-6 24 15,4 0-14-15,8-19 27 16,2-12-17-16,0-10-20 15,-2-6 6-15,-4 1-42 16,-6-3 44-16,-5 8-29 16,-7 8 31-16,-1 6 7 15,0 12-7-15,-3 6 9 16,0 5 32-16,-3 4-12 0,0 0-29 16,0 13-19-16,0 9 19 15,-10 5 0-15,2-2 7 16,5-1-7-16,3-4 0 15,0-5-51-15,0-4 31 16,0-2-26-16,13-9-17 16,3 0 10-16,7 0 34 15,3-7-34-15,-1-3 13 16,-5 2 40-16,-7 8 6 16,-4 0-6-16,-2 0 0 15,-1 14 12-15,-1 9-4 16,-1 4 43-16,0 1-22 0,2 4-24 15,0-1 36-15,1-6-41 16,1-3 0-16,6-11 3 16,-1-8 20-16,8-3-18 15,5 0 26-15,3-10-24 16,7-14 16-16,2-3-23 16,-3-6-40-16,2-3 25 15,-6 1-52-15,-5 2 51 16,-6-1 14-16,-2 0-9 15,-5 2 6-15,-1 3 5 16,-8 10-105-16,-4 4 105 16,0 10 29-16,0 2-21 15,-18 3-8-15,-5 0 0 0,2 4-12 16,-2 13 15-16,3 2-3 16,5 3 19-16,3 4-16 15,8 5 32-15,4-1-5 16,0 2-22-16,12-2 74 15,13-5-63-15,10-8 12 16,0-8 5-16,7-9-32 16,5 0 4-16,0-13-8 15,-2-23-160-15,-8-12-238 16</inkml:trace>
  <inkml:trace contextRef="#ctx0" brushRef="#br0" timeOffset="-177702.02">9766 13758 358 0,'0'0'148'0,"0"0"-105"16,0 0-10-16,0 0 11 16,0 0-40-16,0 0 40 15,-5 8 27-15,2-7-59 16,3 2 25-16,0-3-13 16,0 0 30-16,0 0 50 15,0-4-44-15,10-18-12 16,9-8-48-16,2-2 3 0,3 0-10 15,-3 1 4 1,-4 8 3-16,-1 7-25 0,-5 5 26 16,0 11-2-16,-2 0-6 15,-2 4-12-15,-1 24 11 16,-1 9 8-16,-5 2 0 16,0 2 23-16,0-3-13 15,0-3-1-15,0-1 1 16,0-8 3-16,0-5-13 15,0-10 0-15,0-4 6 16,4-5-1-16,8-2-5 16,3 0 0-16,7-21 33 15,7-13-33-15,3-3-18 16,-3-4-9-16,0 0 19 0,-3 3-7 16,-1 4 20-16,-3 3-5 15,-2 9 20-15,-2 7-12 16,-7 6 25-16,-4 6-11 15,-5 3-9-15,0 0-16 16,-2 0 3-16,0 16-21 16,0 11 18-16,0 7 6 15,0 5 8-15,0 0 5 16,-7 2-15-16,1-3 32 16,4-6-33-16,2-6 0 15,0-8 1-15,0-6 5 16,0-10-9-16,11-2 3 0,7 0 0 15,7-10 22-15,4-16-22 16,0-3-37-16,2-10 14 16,0 0-47-16,-2 0 51 15,-5 1 3-15,-6 1 16 16,-5 11-6-16,-4 6 15 16,-4 13-9-16,-5 2 37 15,0 5-37-15,0 0-1 16,0 3-16-16,-16 19 17 15,-2 5 21-15,2 5-21 16,6 3 0-16,5 1 2 16,5 1 4-16,0 1-6 15,2-3 20-15,18-4-14 16,2-7 3-16,1-10-9 16,0-7 0-16,-4-7 16 0,-1 0-1 15,-1-12-7-15,-1-18-7 16,-5-7 11-16,-3-2-24 15,-6-1 5-15,-2-4 7 16,0 0-1-16,0 3-22 16,-14 12 23-16,1 11 10 15,-1 11 11-15,1 7 27 16,-1 0-48-16,1 5 0 16,5 15-9-16,6 4-8 15,2 2 17-15,0-3-2 16,15-2-15-16,14-7 11 15,4-8 7-15,2-6-1 0,6 0 0 16,-1-2-6-16,2-23 6 16,3-7-18-16,-1-9-44 15,1-4 33-15,-5-9-57 16,-2 4 64-16,-11 0 18 16,-5 2 8-16,-9 7 9 15,-5 10 33-15,-6 8-13 16,-2 14 42-16,0 7-31 15,0 2-44-15,0 0-4 16,0 4-16-16,-8 15 20 0,-2 2 0 16,-1 3 2-1,-1 4 2-15,-1 2-4 0,-5 8 0 16,-2 6-4-16,0 9 22 16,5 0-14-16,1 3 14 15,5-1-18-15,7-8 16 16,2-1-16-16,0-13 0 15,0-8-2-15,11-11-3 16,5-5 5-16,3-9 0 16,8 0 7-16,9-14-7 15,5-18 0-15,5-10-84 16,-5-4-33-16,-8-3-150 16,-11 1-315-16</inkml:trace>
  <inkml:trace contextRef="#ctx0" brushRef="#br0" timeOffset="-177526.34">10976 13523 253 0,'0'0'391'0,"0"0"-231"15,0 0-97-15,0 0-4 16,0 0-6-16,0 0 55 16,80 11-42-16,-22-22-64 15,-2-9-4-15,0 0-19 16,-12-1-92-16,-9 2-123 15,-14-3-441-15</inkml:trace>
  <inkml:trace contextRef="#ctx0" brushRef="#br0" timeOffset="-176456.02">11957 13721 97 0,'0'0'172'15,"0"0"-72"-15,0 0 5 16,0 0 0-16,0 0-41 16,0 0-38-16,102-220 15 15,-86 169-33-15,-3 0 57 16,1 1-9-16,-3 1-26 0,-3 3 28 16,2 9-56-16,-4 2 20 15,1 12 19-15,-3 11-33 16,-4 7 8-16,0 5-16 15,0 0-1-15,0 5-8 16,0 16-36-16,-15 11 45 16,-3 7 23-16,-5 6-21 15,2 4 27-15,-2 5-8 16,3 4-13-16,5 0 34 16,3 3-40-16,5-6 2 15,5-6 1-15,2-12 4 16,0-12-9-16,0-9 0 0,7-10 4 15,9-6 7 1,3 0 1-16,8-12 7 0,4-19-19 16,0-8-4-16,1-7-18 15,-5-3-6-15,-7 1 20 16,0 6-3-16,-2 7 11 16,-7 8 0-16,-2 11 27 15,-3 8-24-15,-3 6 39 16,-1 2-42-16,0 0 1 15,-2 14-6-15,0 16-13 16,0 10 18-16,0 4 23 16,0 0-7-16,0-9-16 15,0-10 4-15,2-8 7 16,8-8 1-16,0-6-11 0,7-3-1 16,4 0 35-16,6-22-30 15,4-14 11-15,3-9-16 16,-1-2-43-16,-2-8 39 15,-2 1-24-15,-9 1 28 16,-1-2-9-16,-6 11 30 16,-3 9-2-16,-2 14 32 15,-4 10-41-15,-4 7 44 16,0 4-54-16,0 0 0 16,0 0-13-16,0 4-6 15,0 19 19-15,-2 8 0 16,-10 6 4-16,-3 6 9 15,-1 6-13-15,1 3 0 0,1 2-2 16,1 4 13 0,0-2-22-16,1-6 3 0,4-10-70 15,-1-9-28-15,4-14-86 16,1-10-143-16,-1-7-164 16</inkml:trace>
  <inkml:trace contextRef="#ctx0" brushRef="#br0" timeOffset="-174942.97">12526 13401 395 0,'0'0'270'0,"0"0"-93"15,0 0-17-15,0 0-84 0,0 0-39 16,0 0-17-16,0 0-10 16,216-121-11-1,-203 132 1-15,-2 10-6 0,-9 4-10 16,-2 3 13-16,0-2 3 15,0-4-15-15,-9 0 7 16,-13-4 2-16,-2-4-2 16,-5-2-17-16,0-8 1 15,4-4 23-15,7 0 1 16,7-4 34-16,9-13-28 16,2 0-6-16,0 2 32 15,4 3-3-15,8 1 46 16,3 5-57-16,-1 4-15 0,1 2 49 15,3 0-50-15,-3 0 16 16,-1 10-18-16,-1 11 11 16,-2 8-7-16,-2 3-4 15,-2 2 0-15,2-2 0 16,-5-4 7-16,3-9-7 16,0-6 0-16,-3-6 3 15,3-5-3-15,1-2 0 16,6 0 0-16,1 0-9 15,6-11 13-15,1-7-8 16,3-1 1-16,1-8-10 16,1-1 2-16,0-2-1 15,-3 4 12-15,-3 4-10 16,-8 7 20-16,-3 6-10 0,-2 1 0 16,-2 2 3-16,-1 3-10 15,-3-2 7-15,-2 3-7 16,0 0-4-16,0-2-19 15,0-3 18-15,0 2 4 16,0-3-12-16,-9 2 16 16,0-1 4-16,4 6-2 15,-1-3-5-15,4 4 3 16,-5 0 4-16,3 0-2 16,-6 10-7-16,2 14-5 15,1 7 14-15,3 4 0 0,4 5-10 16,0 1 10-1,0-4 0-15,17-3 3 16,3-12 0-16,3-8-4 0,2-14 13 16,-2 0-12-16,6-24 33 15,3-18-27-15,-1-8-8 16,-2-2 2-16,-2-3 0 16,-3-5-5-16,-3-1 5 15,0-7 0-15,-2-2-8 16,-1 1 19-16,-5 8-11 15,-2 14 0-15,-4 16 1 16,-5 14 14-16,-2 10-11 0,0 5-1 16,0 2-6-1,0 0-24-15,-2 0 24 0,-18 21-6 16,-5 4 18-16,0 12-2 16,4 5-7-1,-4 9 0-15,2 7-7 0,6 5 19 16,5 6-12-16,6-2 4 15,6 2 2-15,0-8 5 16,0-10-11-16,0-7 0 16,6-13 0-16,3-14 7 15,1-10-14-15,-2-7-16 16,10 0 23-16,6-26 0 16,3-8 0-16,4-10-50 15,-2 1 41-15,-2 2-37 16,-7 14 46-16,-4 8 6 0,-9 12 32 15,-3 7 22 1,-1 0-60-16,-1 12 0 0,4 22 4 16,3 8-2-16,3 0 19 15,3-3-21-15,1-9 7 16,-3-9-1-16,-2-9-6 16,-2-10 0-16,-5-2 7 15,7 0 4-15,3-22 4 16,1-9-15-16,3-8 9 15,-2-1-22-15,0 3 10 16,-3 0 3-16,-6 4-8 16,2 13 29-16,-7 6-18 15,-2 7 21-15,2 7-21 16,-2 0 15-16,0 0-18 0,0 7-6 16,0 22-18-16,-11 14 29 15,-5 12-5-15,-1 14 0 16,-6 8 2-16,1 8 0 15,-1 1-2-15,2-5 0 16,0-2 19-16,5-3-2 16,5-7-17-16,1-5 0 15,5-12 7-15,-2-12-3 16,0-10-4-16,1-12 0 16,-3-6 3-16,2-7 12 15,-2-5-15-15,-2 0 17 16,-5-7-6-16,-1-21 52 15,5-14-51-15,6-14-10 0,6-8 16 16,2-12-7-16,29-4-11 16,7-5 0-16,5 3-4 15,-6 2-17-15,-3 6-6 16,-7 7-30-16,-7 5 28 16,-9 10-165-16,-11 4-210 15</inkml:trace>
  <inkml:trace contextRef="#ctx0" brushRef="#br0" timeOffset="-174752.87">12447 13080 1011 0,'0'0'133'0,"0"0"-76"15,0 0-57-15,0 0 0 16,0 0-194-16,0 0-199 16</inkml:trace>
  <inkml:trace contextRef="#ctx0" brushRef="#br0" timeOffset="-173096.93">14402 13479 285 0,'0'0'176'0,"0"0"-91"15,0 0-17-15,0 0-60 16,0 0-3-16,0 0-4 15,0 0-1-15,107-207-7 16,-96 160-6-16,3-6 11 16,-3-1-1-16,3 2 3 15,-8 6 0-15,-2 11 13 16,-2 14-2-16,-2 7 41 16,0 10 22-16,0 2-12 15,0 2-8-15,0 0-54 0,0 0 21 16,-18 14 7-16,-1 10 0 15,-4 3 0-15,5 7 14 16,-1 7-29-16,3 5 12 16,3 6-4-16,1 3-21 15,3-5 21-15,7-4-21 16,2-7 1-16,0-4-4 16,0-5 3-16,2-8 0 15,14-5-2-15,4-8 5 16,7-9 3-16,6 0 15 15,2-23-5-15,4-6-4 16,-1 0-12-16,-7-3-2 0,-4 3-6 16,-5 0 5-1,-4-2-15-15,-2 1 18 0,-3 2 0 16,-2 6-2-16,-4 8 13 16,-5 7-11-16,-2 7 36 15,0 0-29-15,0 0-7 16,0 16-19-16,-12 16 19 15,-1 6 28-15,2 3-19 16,4 1-9-16,5-6 0 16,2-2 7-16,0-8-4 15,0-8-3-15,7-7 0 16,2-8 2-16,6-3 7 16,5-8 11-16,3-20-5 15,2-11-7-15,-4-5 3 16,-3-2-11-16,-7 3 0 0,-6 2-17 15,-5 7 6-15,0 10 4 16,-13 11-4-16,-16 13-24 16,-3 0 35-16,-3 0-74 15,-1 23-85-15,5-7-146 16</inkml:trace>
  <inkml:trace contextRef="#ctx0" brushRef="#br0" timeOffset="-172912.99">14445 13159 740 0,'0'0'341'0,"0"0"-173"15,0 0-97-15,0 0-70 16,0 0-1-16,0 0 1 16,263-133-1-16,-199 113 0 15,-3 2-89-15,-9-4-156 16,-6-7-168-16</inkml:trace>
  <inkml:trace contextRef="#ctx0" brushRef="#br0" timeOffset="-170726.69">15552 13407 310 0,'0'0'265'0,"0"0"-145"16,0 0 15-16,0 0-40 15,0 0-39-15,0 0 46 16,35-76-59-16,-21 42-16 16,-1-7 31-16,1-3-57 15,-5-4 16-15,0-3-17 16,-2-2 12-16,-5 7 0 16,0 12-10-16,-2 12 16 15,0 10 35-15,0 7-49 16,0 5 7-16,0 0-11 0,0 10-9 15,0 24-2-15,0 13 11 16,0-1 0-16,0-2-13 16,5-10 13-16,5-10-14 15,6-10-4-15,0-10-18 16,4-4 30-16,5 0 6 16,2-16-24-16,4-10 7 15,-2-8-74-15,2 1 28 16,-4-1 20-16,-3 8 39 15,-6 3-3-15,-10 11 14 16,-3 8 12-16,-5 4 56 16,0 0-75-16,-5 26 0 15,-14 13 27-15,-1 4-7 16,-3 6 18-16,4-5-28 0,5-1-10 16,1-2 10-16,7-7 4 15,4-6-14-15,2-8 0 16,0-6 4-16,14-6-1 15,15-8-2-15,7 0 3 16,4-10 10-16,3-13-14 16,-6-7-7-16,-6-3-4 15,-4-1-33-15,-10-5 44 16,2 1-26-16,-5-1 25 16,-4 2-20-16,1 9 21 15,-4 3 0-15,-4 11 0 0,-3 7-24 16,0 1 20-1,0 4-51-15,-18 2 18 0,-7 0 21 16,0 0 13-16,1 10 3 16,-2 9-3-16,3 8 10 15,3 7 31-15,5 10-32 16,3 6 3-16,7 5 32 16,5-3-40-16,0-6 17 15,10-10-18-15,7-12 7 16,6-14 22-16,4-10-28 15,2 0 46-15,6-20 2 16,5-14-40-16,-2-8-9 0,2-4 0 16,-6-4-4-1,-5 1-4-15,-4 2-2 0,-10 10 10 16,-1 7 18-16,-6 10-11 16,-1 10 12-16,-3 6-8 15,-2 4 2-15,0 0-23 16,-2 4 10-16,0 22 0 15,0 10-17-15,0 8 26 16,0 3-9-16,0-2 0 16,-2 0 11-16,-2-8-10 15,-3-7-1-15,3-7 0 16,2-9-7-16,-2-6 14 16,0-4-7-16,4-4 3 15,0 0 6-15,0-6 15 16,12-18-24-16,11-7-9 0,6-3-11 15,4 0 6-15,0 0 5 16,-1 0-2-16,-3 7-1 16,-2 1 5-16,-8 7 7 15,-3 9 0-15,-7 8-1 16,-3 2 1-16,-2 0 0 16,4 12 0-16,-6 12 8 15,0 6 18-15,-2 4-26 16,0-1 2-16,0-1 10 15,-2-4-4-15,-2-6-8 16,2-8 0-16,2-6 8 16,0-4-15-16,0-4 7 15,13 0 0-15,13 0-1 16,6-16 1-16,1-7-6 0,0-5-5 16,1-4-17-16,-1-2 16 15,-2-6 12-15,-4 0 0 16,-4 2-5-16,-8 4 11 15,-6 4-6-15,-2 10 0 16,-7 4 8-16,0 8-8 16,0 4 0-16,0 2-21 15,-11 2 18-15,-14 0-27 16,-6 10 30-16,-2 12-1 16,2 8 5-16,1 2-4 15,8 6 0-15,8 4 3 16,12 2 11-16,2 1-11 15,2-3-3-15,29-8 0 0,8-8 8 16,1-12 0-16,2-11-8 16,-6-3 0-16,-5-7-17 15,-2-21 24-15,-5-7-7 16,-1-1 0-16,-3 0 7 16,-1 0-19-16,0 1 12 15,1 4 0-15,-1 1-6 16,2 2 10-16,-5 6-4 15,-3 8 0-15,-7 6 10 16,-1 6 4-16,-3 2-13 16,-2-2 4-16,0 2 2 15,0 0-7-15,0 0 0 0,-2 7-3 16,-9 7 13-16,2 3-14 16,-5 3 4-16,1 4 0 15,-1 2-3-15,4 6 10 16,3 0-7-16,5 3 0 15,2-8 8-15,0-4-16 16,0-11 8-16,6-6 0 16,7-6 2-16,3 0 10 15,3-17-12-15,0-12 0 16,2-8-5-16,-2-3-3 16,-3-1-1-16,2 4 9 15,-5 5-9-15,0 6 16 16,-1 10-7-16,-3 8 12 0,-5 8-3 15,0 0-6-15,4 12-3 16,2 20 0-16,9 6 26 16,2 4-16-16,4-6-10 15,2-7 0-15,-2-11 11 16,-1-10-13-16,3-8 4 16,-3 0 0-16,-2-21 38 15,-3-15-35-15,-9-6 2 16,-7-8-7-16,-3-1-14 15,0 4 13-15,-7 6-52 16,-11 12 52-16,-2 10-26 16,-6 14 6-16,-10 5-82 0,-7 0-118 15,5 5-362 1</inkml:trace>
  <inkml:trace contextRef="#ctx0" brushRef="#br0" timeOffset="-169227.08">18384 12971 41 0,'0'0'210'15,"0"0"13"-15,0 0-38 16,0 0-24-16,0 0-109 16,0 0-22-16,0 0-30 15,11 0 0-15,-9 11 4 16,2-1 2-16,-4 2-2 16,2-4-2-16,-2 0 12 15,0 1-11-15,0-6-3 16,0-1 1-16,0-2 13 15,0 0-6-15,0 0 0 16,0-5-7-16,0-15 2 16,0-4-6-16,0 3 3 15,-2-6 0-15,0 6-1 16,0 1 8-16,2 3-7 0,0 7 42 16,-2 6-5-16,2 3 26 15,-3 1-42-15,-5 0-8 16,-6 12-26-16,-7 13 21 15,0 11-8-15,-4 5 2 16,0 5 13-16,3 5-6 16,5-5-9-16,8-5 3 15,4-7-4-15,5-9 6 16,0-9-5-16,0-6 0 16,14-10 9-16,12 0-1 15,10-8-8-15,4-21-13 0,5-9 12 16,-3-6-73-1,-2-4 46-15,-4 4 22 16,-10 8-2-16,-6 12 7 0,-6 14 1 16,-7 3 0-16,-5 7-16 15,-2 0 8-15,0 19 7 16,0 17 1-16,-9 5 5 16,-5 2 30-16,1-1-24 15,6-6-11-15,1-5 31 16,3-8-25-16,3-4 0 15,0-7-6-15,0-8 3 16,3-4-3-16,10 0 0 0,5-18 0 16,4-15-9-1,3-9-45-15,4-2 16 0,2-2-1 16,0 7 24-16,3 2 13 16,-5 11 2-16,-5 10 0 15,-6 8 48-15,-7 8-35 16,-2 0-2-16,-5 0 8 15,-1 26-19-15,-3 8 63 16,0 8-33-16,-3-2-21 16,-7-2 24-16,-4-8-26 15,7-7-7-15,3-9 0 16,2-9 7-16,2-1-12 16,0-4 5-16,0 0 0 15,0-14-17-15,13-13 5 16,9-6-19-16,3-4 23 0,0-2-34 15,-2 1 31-15,4 4 4 16,-4 6 7-16,-5 7 14 16,-5 10-5-16,-4 4 39 15,-5 7-6-15,-1 0-42 16,1 11 20-16,-1 26 2 16,-1 9 4-16,0 5 30 15,0-1-56-15,2-9 16 16,1-9-16-16,4-13 19 15,0-7-19-15,6-9 0 16,5-3 0-16,5-4-11 16,6-23-58-16,3-5-91 15,3-6-165-15,4 1-467 0</inkml:trace>
  <inkml:trace contextRef="#ctx0" brushRef="#br0" timeOffset="-168612.11">19414 12978 276 0,'0'0'305'0,"0"0"-179"15,0 0-69-15,0 0-26 16,0 0 64-16,0 0-57 16,6 46-10-16,-6-38-19 15,0-4-1-15,0-2 8 16,0-2 7-16,0 0 17 16,0 0 46-16,0 0-53 15,-2-12-13-15,-10-10-20 16,1 2-7-16,-1 0 4 0,-5 2-1 15,7 6 4-15,-2 3 15 16,3 6-14-16,-2 3 18 16,-2 0-19-16,-5 0 9 15,-2 19-11-15,-1 11 2 16,2 7 0-16,3 1 2 16,5 3 2-16,9-2-4 15,2-6 0-15,0-3 6 16,17-11-8-16,6-9 2 15,6-10 0-15,-4 0-5 16,4-27 5-16,-3-17-9 0,4-13 1 16,1-7-28-1,0-3 34-15,-5 4-11 0,1-1 13 16,-7-3-5-16,-5 5 6 16,-3 4-1-16,-8 9 0 15,-4 12 15-15,0 15-7 16,0 14 23-16,0 8-21 15,0 0-6-15,-13 0-4 16,-7 14 0-16,-3 9-2 16,4 4 7-16,-1 7-8 15,-1 7 3-15,8 6 0 16,1 10 12-16,6 6-3 16,4 3-9-16,2 7 0 15,0-4 9-15,6-11-9 16,12-7 0-16,3-21 3 0,3-14 0 15,5-16-3 1,4 0 0-16,1-30-1 0,0-17-70 16,1-12-135-16,1-7-506 15</inkml:trace>
  <inkml:trace contextRef="#ctx0" brushRef="#br0" timeOffset="-167058.56">20777 12793 209 0,'0'0'233'16,"0"0"-25"-16,0 0-57 16,0 0-26-16,0 0-93 15,0 0-28-15,0-14-4 16,0 19 3-16,-2 8-3 16,0 6 18-16,0 0-15 15,2 1 18-15,-3 4-19 16,1-2-2-16,0-3 0 0,0-7 10 15,2-5-10-15,0-7 0 16,0 0 1-16,0 0 47 16,0-16-26-16,0-10-17 15,0-2-5-15,0 1 5 16,0 1-5-16,0 3 0 16,0 3 2-16,0 8-3 15,0 4 17-15,0 2-14 16,0 6 58-16,0 0-54 15,0 0-12-15,0 0-9 16,-11 20 15-16,-5 9-6 16,1 3 10-16,3 4-4 15,6 1 7-15,1-1 7 16,5 5-6-16,0-5-8 0,0-7 5 16,11-4 0-16,5-11-1 15,-1-7-4-15,6-7 9 16,-1 0 4-16,6-25-6 15,3-10-7-15,0-10 5 16,4-3 1-16,-4 0-4 16,-2 2-2-16,-4 0 0 15,-3-1 9-15,-5 10-9 16,-3 8 7-16,-8 14-1 16,-1 6 51-16,-3 7-35 15,0 2-11-15,0 0-11 0,0 11-18 16,-16 12 18-16,-2 5 0 15,2-1 2-15,8-3-14 16,3-5 12-16,5-1-31 16,0-4 11-16,2-3-39 15,16-6 42-15,0 1-21 16,2 1-7-16,0 1 36 16,-2 6 0-16,-1 4 9 15,-1 5-2-15,-5 3-2 16,-1 1 4-16,-6-1 5 15,0-4 11-15,1-4 39 16,-1-7-47-16,6-2 3 16,-2-3-11-16,5-4 20 15,5-2-6-15,0 0-7 0,2-2-3 16,0-16 19-16,2-2-20 16,5-6-3-16,-2-2 0 15,6-4 4-15,0-1-4 16,0 4 0-16,0-4-1 15,-4 1-16-15,-4 4 11 16,-6 2 6-16,-7 4-4 16,-4 3 5-16,-4 7-5 15,-2 1 4-15,0 5-10 16,0 3-4-16,-11 3-4 16,-7 0 18-16,-2 0-6 15,2 11-5-15,0 7 10 16,5 6 1-16,2 4 0 0,6 7 31 15,3 2-28-15,2 4 24 16,0-3-1-16,20-4-17 16,7-9 0-16,7-11-6 15,1-11 3-15,-1-3 6 16,-1-12-12-16,-2-16-39 16,2-2-44-16,-1-5-178 15,2-1-373-15</inkml:trace>
  <inkml:trace contextRef="#ctx0" brushRef="#br0" timeOffset="-165985.39">21912 12765 350 0,'0'0'189'0,"0"0"-132"0,0 0 25 16,0 0-21-16,0 0-8 16,0 0-45-16,0 56 20 15,0-47-1-15,0-6 3 16,0-1 16-16,0-2-38 15,0 0 24-15,0 0 25 16,0 0-33-16,0 0 30 16,2-7-6-16,1-12-39 15,-3-6 1-15,0 4-10 16,0 1 0-16,0 3-3 16,0 8-6-16,-7 4 9 15,-5 5 0-15,-3 0 3 0,-5 2-18 16,-5 19 17-16,1 9-2 15,-2 2 0-15,5 4 5 16,3 0-6-16,3-1 1 16,8-7 0-16,5-4 1 15,2-6-1-15,0-10 0 16,2-8-1-16,18 0 10 16,2-11-18-16,1-16-2 15,2-1-67-15,-6 0 31 16,4 4-33-16,-5 3 70 15,-1 8 10-15,1 2 12 16,-5 8 56-16,5 1-10 16,-5 2-40-16,1 0 28 15,1 2-38-15,1 12 6 0,-3 2-5 16,4-4 3-16,-7-3-12 16,1-2 0-16,3-7 3 15,-1 0 17-15,7 0-16 16,7-20 0-16,-2-6-4 15,0-3 11-15,-2-3-25 16,2-4 14-16,-2-4-23 16,-1-2 11-16,-2 0-7 15,-4-1 19-15,-3 4-12 16,-2 4 11-16,-2 7 1 16,-5 7 13-16,1 9 3 15,-5 7 47-15,0 5-57 16,0 0 2-16,0 0-8 0,0 0-13 15,-13 10 13-15,-6 11 0 16,-1 3 2-16,-2 3-4 16,2 10 2-16,0 3 0 15,2 6-2-15,2 2 16 16,6-4-14-16,3 0 6 16,7-4 1-16,0-8 10 15,0-4-14-15,4-5-3 16,12-7 0-16,2-8 15 15,2-7-15-15,7-1 0 16,4-1 7-16,3-21-7 16,-3-9 0-16,-2 4 0 0,-6-6-7 15,0 6-24-15,-5-2 18 16,-3 3-16-16,1-2-2 16,0 4 17-16,-3 1-17 15,-2 8 25-15,-2 7-2 16,-4 2 3-16,-5 3 5 15,0 3 0-15,0 0 6 16,-16 0 2-16,-6 12 0 16,-5 5-8-16,3 1 15 15,4 5-3-15,1 2 3 16,6 8-1-16,7 2-8 16,6 3 30-16,0 1-32 15,15-8 11-15,10-7 2 16,4-9-4-16,0-13-10 15,0-2-3-15,0-4 6 0,-4-23-21 16,-6-5-8-16,-3-2-41 16,-10-2-43-16,-3-6-217 15</inkml:trace>
  <inkml:trace contextRef="#ctx0" brushRef="#br0" timeOffset="-165804.41">22298 12561 429 0,'0'0'342'16,"0"0"-213"-16,0 0-58 16,0 0 22-16,0 0-15 15,0 0-36-15,84-9-42 0,-39-5 6 16,-7-2-12-16,-5 0 6 16,-2 4-58-16,-4-3-89 15,-4 0-341-15</inkml:trace>
  <inkml:trace contextRef="#ctx0" brushRef="#br0" timeOffset="-164831.98">23343 12617 199 0,'0'0'69'0,"0"0"-16"16,0 0 20-16,0 0 35 16,0 0-7-16,0 0-4 15,-6 97-44-15,6-88-23 0,0-3 24 16,-2-4-46-1,2 0-1-15,0-2 8 0,0 0-12 16,0 0 65-16,0-2-12 16,0-15-53-16,0-8 13 15,0 1-15-15,0 0-1 16,0-2 13-16,0 4-7 16,0 4 26-16,0 5 4 15,0 8-18-15,-5 5 13 16,-9 0-31-16,-3 5 0 15,-8 17-3-15,-1 11-1 16,3 4 4-16,3 0 0 0,7 1 3 16,4-6-5-1,7-2 3-15,2-7-1 0,0-5 0 16,0-7 9-16,0-7-9 16,0-4 0-16,15 0 2 15,8-10 4-15,1-13-6 16,3-7-27-16,-1 5-4 15,1-1-40-15,-2 2 55 16,-5 4 12-16,-3 6 4 16,-5 4 19-16,-6 8-5 15,-3 2 27-15,-1 0-41 16,0 17 22-16,2 15-2 16,4 3 26-16,-2 2-30 15,7-3 49-15,1-9-58 16,3-6 13-16,10-12 19 0,2-7-34 15,4 0 36-15,7-14-39 16,-3-11 10-16,-4-8-3 16,0-1-9-16,-6-3-6 15,-2 0-12-15,-6-1-70 16,-2 6-54-16,-9 2-191 16</inkml:trace>
  <inkml:trace contextRef="#ctx0" brushRef="#br0" timeOffset="-163585.03">24059 12864 268 0,'0'0'306'0,"0"0"-169"16,0 0-16-16,0 0-116 15,0 0 28-15,0 0-4 16,80-179-12-16,-68 135 51 16,-6-1-43-16,-2 1 14 15,-1 5 17-15,-3 9-44 16,0 5 52-16,0 11-26 15,0 9-22-15,0 2 41 16,0 3-57-16,0 0 0 16,0 7-5-16,-5 12-7 15,1 8 12-15,4-1 0 0,0-4 3 16,0-2-14-16,2-4 11 16,17-10-26-16,6-6 24 15,2 0-55-15,2 0 5 16,-2-13-8-16,-2-3-6 15,-6 3 57-15,-5 2-14 16,-5 7 23-16,-5 4 57 16,0 0-33-16,-1 7 7 15,0 19-26-15,-3 12 25 16,0 2 44-16,0-2-58 16,0-2-1-16,0-10-4 15,0-8 2-15,2-8-13 16,2-6 0-16,7-4 6 0,3 0 17 15,1 0-22-15,7 0-1 16,-1-10 0-16,-2-6-5 16,2-2-6-16,-1-3-16 15,-1-6-25-15,2-1 34 16,-1 0-18-16,-5 2 36 16,-4 1-8-16,-3 6 18 15,-4 1-10-15,-4 5 9 16,0 10-8-16,0-2 34 15,0 5-35-15,0 0-8 16,-12 0-5-16,-5 0-1 16,-1 8 14-16,2 6 0 15,5 3 0-15,4 5 20 0,5 2-19 16,2 4 2-16,0 5 10 16,16-4 3-16,13-3-16 15,2-6 0-15,3-8 8 16,-1-12 4-16,-2 0-10 15,0-12-2-15,-2-17 1 16,0-6 11-16,-2-5-12 16,-3-2 0-16,-1-3 3 15,-5-1-5-15,-7 0 2 16,-1-2 0-16,-2 1 4 16,-4 8 13-16,0 6-9 15,1 8 10-15,-3 11-16 16,-2 9 44-16,2 5-46 0,-2 0 0 15,0 0-3-15,0 0-2 16,0 0 3-16,0 12-1 16,0 8 3-16,0 11 2 15,-6 3-2-15,-5 5 0 16,-1 0-5-16,1 1 12 16,5-1-7-16,-2-2 0 15,4-2 4-15,2-5-4 16,2-2 0-16,0-6 0 15,4-4-4-15,21-9 18 16,2-6-14-16,6-3 0 0,0-3-25 16,-1-18 25-1,-5-7-95-15,-5-4-31 0,-9-3-47 16,-6-1-229-16</inkml:trace>
  <inkml:trace contextRef="#ctx0" brushRef="#br0" timeOffset="-163410.97">24853 12378 351 0,'0'0'269'0,"0"0"-101"16,0 0-18-16,0 0-43 15,0 0 14-15,0 0-30 16,91 10-83-16,-31-20 12 16,-2-2-20-16,-3-3-12 15,-8 4 4-15,-9 1-122 16,-11 0-123-16,-9 2-249 0</inkml:trace>
  <inkml:trace contextRef="#ctx0" brushRef="#br0" timeOffset="-162281.97">25235 12533 257 0,'0'0'183'16,"0"0"-42"-16,0 0-16 16,0 0-64-16,0 0-11 0,0 0 13 15,65-12-55 1,-53 2 20-16,-1-2 11 0,0-4-28 16,0 0 31-16,2-3-42 15,1-3 0-15,-1 2 3 16,-1 2-1-16,-6 1-4 15,-2 2-1-15,-4 5 3 16,0 3-7-16,-10 5 7 16,-15 2 0-16,-6 0-13 15,0 3 11-15,-1 15 2 16,1 4 7-16,4 8-4 16,5 4 31-16,5 5-34 15,3 0 0-15,5 3 12 0,9-1 5 16,0-5-17-1,0-6 0-15,23-8 6 0,2-10 22 16,9-10-26-16,2-2 4 16,2-10 21-16,0-19-22 15,-3 0-7-15,-4-1 2 16,-4 0-13-16,-4 1-3 16,-3 5 9-16,-1 4 7 15,0 6-7-15,-4 2 17 16,-1 7-10-16,-4 5 18 15,-3 0-13-15,-2 4 25 16,-3 18-26-16,-2 6 3 0,0 5 40 16,0 1-41-16,-5-1 8 15,3-5-14-15,2-8 5 16,0-8 1-16,0-6-6 16,0-6 0-16,0 0 18 15,0 0-9-15,0-22 3 16,18-10-12-16,3-6-32 15,2-3 31-15,4 1-38 16,-4 3 39-16,1 7-24 16,-3 7 38-16,-4 9-14 15,-5 6 24-15,-3 4-19 16,-3 4 32-16,5 0-37 16,3 3 0-16,-1 12 31 15,3 4-28-15,-3 2 23 16,-2 4-23-16,0-6 9 0,0 2-2 15,-1-9-10-15,-2-5 0 16,-3-5-2-16,3-2 17 16,4 0-15-16,7-9 0 15,4-16 10-15,2-6-28 16,-3-8 1-16,-2-3 14 16,-4-4-16-16,-3-2 15 15,-2 0 4-15,-2 2 0 16,-3 2 2-16,-1 3 5 15,-1 7-7-15,1 8 0 16,-2 9 32-16,-1 9-20 16,0 5 4-16,0 3-12 0,-2 0 10 15,0 0-12 1,0 0-2-16,0 3-1 0,0 15-19 16,-2 7 21-16,-12 12-1 15,-3 3 0-15,3 6 4 16,1 2-7-16,4 4 3 15,2-1 0-15,2-2-9 16,3-1 20-16,0-7-11 16,2-9 0-16,0-10 7 15,0-11-6-15,9-8-1 16,13-3 0-16,7-3 7 16,5-18-7-16,-5-8-4 15,-7 0-25-15,-5-5-49 0,-7-1-74 16,-10 0-229-16,0-2-355 15</inkml:trace>
  <inkml:trace contextRef="#ctx0" brushRef="#br0" timeOffset="-162114.27">25943 12262 315 0,'0'0'408'0,"0"0"-197"16,0 0-59-16,0 0-39 15,0 0-53-15,0 0 33 16,0 0-93-16,96-56 0 15,-55 32-14-15,-1 2 14 16,-9 0-27-16,-2 1-42 0,-4 5-140 16,-7 2-209-1</inkml:trace>
  <inkml:trace contextRef="#ctx0" brushRef="#br0" timeOffset="-160916.86">26255 12332 509 0,'0'0'219'0,"0"0"-83"0,0 0-30 16,0 0-42-16,0 0 40 16,0 0-54-16,22-34-44 15,-22 34-6-15,0 10-4 16,0 10 4-16,0 8 0 16,0 6 5-16,0-2 1 15,0 4-6-15,0-5 0 16,0-4-4-16,0-8 11 15,0-7-7-15,7-7 0 16,6-5 0-16,5 0-18 16,2-7 7-16,0-16-64 0,4-2 36 15,1-4-39 1,0 2 43-16,-2-2 34 0,0 3 1 16,0 4 27-16,-1 9-4 15,-5 2 9-15,-5 10 57 16,-5 1-45-16,-3 0-4 15,-4 0-40-15,0 12 7 16,2 11 1-16,-2 3-8 16,4-2 0-16,-1 0 0 15,1 0 9-15,6-2-9 16,-4-3 0-16,5-2 5 16,3-4-2-16,-4-6-3 15,7-2 0-15,-5-5 5 16,7 0 0-16,-4-14-10 0,3-12 3 15,-3-6-48-15,-3-3 35 16,-6-3-29-16,-6 0 44 16,0 3-8-16,0 0 20 15,-6 12 8-15,-4 6 19 16,0 7-27-16,1 5 27 16,-3 5-39-16,-3 0 0 15,-3 0-9-15,-5 17 12 16,6 7-3-16,-1 2 0 15,5 0 5-15,4 5-6 16,4-5 1-16,5-1 0 0,0-3-5 16,0-2 12-16,5-8-7 15,12-3 0-15,4-9 5 16,4 0-6-16,0 0 1 16,4-23-2-16,0-5-13 15,5-2-13-15,-2-3 21 16,-1 4 1-16,-3 5 6 15,-3 6 0-15,-7 6 0 16,-9 6 0-16,-3 6 18 16,0 0-17-16,-2 2-1 15,-2 19 1-15,-2 6 2 16,0 5 27-16,0-1-30 16,0-4 0-16,-2-5 0 15,-2-6 9-15,0-8-9 16,4-4 0-16,0-4 4 0,0 0 5 15,0 0-8-15,0-19-1 16,19-12 0-16,5-1-23 16,1-4 13-16,-1 4-7 15,0 3 17-15,-3 2-4 16,-1 8 4-16,-5 2 0 16,1 8 36-16,-3 2-31 15,4 7 16-15,2 0-15 16,3 0-1-16,-1 0 44 15,-2 12-31-15,0 12-8 16,-9 5 19-16,-2 4-16 16,-2-1-13-16,1-4 0 0,3-5 7 15,4-9-3 1,1-7-4-16,6-7-4 0,-1 0-10 16,0-16-24-16,-4-16 4 15,-8-6-39-15,-8-8-132 16,0-8-117-16</inkml:trace>
  <inkml:trace contextRef="#ctx0" brushRef="#br0" timeOffset="-160771.83">26872 11941 551 0,'0'0'359'0,"0"0"-231"15,0 0-86-15,0 0-42 16,0 0 1-16,0 0-1 0,-25 40-108 15,23-28-164-15</inkml:trace>
  <inkml:trace contextRef="#ctx0" brushRef="#br0" timeOffset="-159829.42">28031 12029 353 0,'0'0'220'0,"0"0"-70"15,0 0-110-15,0 0 32 16,0 0 2-16,0 0-45 16,-20-40 24-16,-4 40-50 15,-10 0 4-15,-1 19 36 16,-4 2-40-16,6 5 18 15,6 1-19-15,10-4 12 0,12 3-10 16,5-3-4-16,0-4-9 16,29-3 0-16,11-1-33 15,7-3 42-15,2 2 0 16,-2 3 5-16,-9 0-13 16,-13-1 8-16,-13-3 0 15,-12-1-16-15,0-3 36 16,-6-1-19-16,-23-2 46 15,-9-4-30-15,-2-2 45 16,0 0-50-16,2-8 4 16,7-9 18-16,6 2-21 15,7-2-26-15,11 4-16 0,7 0-81 16,5-4-100-16,26 1-374 16</inkml:trace>
  <inkml:trace contextRef="#ctx0" brushRef="#br0" timeOffset="-159520.92">28488 11831 380 0,'0'0'268'15,"0"0"-84"-15,0 0-32 16,0 0-34-16,0 0-40 0,0 0 4 15,0 0-48-15,40-58-27 16,-40 58 3-16,0 2-10 16,0 21 0-16,0 13-2 15,0 11 7-15,-2 5 2 16,-9 4-7-16,-2 1 0 16,2-6-5-16,-5-5 7 15,5-7-4-15,-3-9-48 16,5-7-78-16,1-8-22 15,-4-11-139-15,3-4-238 16</inkml:trace>
  <inkml:trace contextRef="#ctx0" brushRef="#br0" timeOffset="-159176.5">28323 12115 603 0,'0'0'215'0,"0"0"-62"16,0 0-50-16,0 0-58 15,0 0-17-15,0 0 7 16,108-76-26-16,-83 71-2 16,0 2-7-16,4 3 14 15,0 0-18-15,2 17 4 16,1 10 0-16,-8 8-16 16,-3-2 21-16,-15 1-6 15,-6-2 1-15,0-6 0 0,0-9 27 16,0-7-27-1,-4-6 1-15,2-4 30 0,2 0-25 16,0 0 27-16,0-10 7 16,0-16-37-16,0-4 8 15,15-4-11-15,3-1-7 16,5 1-3-16,5 8-51 16,8 6-2-16,6 6-124 15,5 11-101-15,2 3-106 16</inkml:trace>
  <inkml:trace contextRef="#ctx0" brushRef="#br0" timeOffset="-158375.27">29090 12075 97 0,'0'0'152'0,"0"0"5"15,0 0-32-15,0 0-26 0,0 0 4 16,0 0-62-16,0 0 10 16,4 7-5-16,-4-7-19 15,0 0 34-15,0 0-20 16,0 0-1-16,0 0 51 15,0 0-55-15,0 0 16 16,0-4-8-16,0-8-40 16,3 0 14-16,-3-3-18 15,0 3 0-15,0 2-5 16,0 3 11-16,0 0-6 16,0 0 0-16,-7 2 4 15,-6 3-13-15,-5 2 9 16,-4 0 0-16,-5 0-17 0,-2 22 20 15,-2 8-3-15,0 7 0 16,6 2 1-16,7-2-14 16,7-4 13-1,9-2 0-15,2-7-6 0,0-8 6 16,0-4-2-16,8-10-10 16,9-2 0-16,4-5-3 15,4-15 1-15,2-13-74 16,2-4 41-16,-2 3-36 15,-3 3 75-15,-2 2 8 16,-2 12 0-16,-2 2 23 16,-2 5-9-16,0 6 12 0,-1 4 37 15,1 0-53 1,1 14 29-16,-1 15-2 0,-1 3-21 16,1-1 26-1,-1-4-42-15,4-10 0 0,-1-4 2 16,-1-12 12-16,1-1-14 15,2 0 2-15,-2-19 5 16,2-8-9-16,-2-5 2 16,0-6-28-16,5-1 20 15,0-8-34-15,0-1 34 16,-3-2 6-16,-3 0 4 16,-3 8 24-16,-1 6-10 15,-1 7 0-15,-5 14 44 16,-5 8-60-16,0 6 32 15,-2 1-32-15,0 0 12 0,0 0-29 16,0 0 17-16,0 16 0 16,0 5-1-16,0 10 12 15,-2 5-11-15,-9 11 0 16,-1 6 8-16,1 3-5 16,0 0-3-16,2-1 0 15,0-14-6-15,5-6 7 16,0-14-2-16,4-6-18 15,0-11-45-15,0-3 19 16,0-1-85-16,-3 0-18 16,-6-15-215-16</inkml:trace>
  <inkml:trace contextRef="#ctx0" brushRef="#br0" timeOffset="-158208.96">29337 12027 582 0,'0'0'340'0,"0"0"-111"16,0 0-87-16,0 0-95 15,0 0 8-15,0 0-55 16,147-100 0-16,-95 80-2 16,-1 6 4-16,-11 2-4 15,-9 3-40-15,-2 9-70 16,-6 0-73-16,-4 0-280 16</inkml:trace>
  <inkml:trace contextRef="#ctx0" brushRef="#br0" timeOffset="-157024.89">29790 12043 445 0,'0'0'227'0,"0"0"-156"16,0 0-38-16,0 0 39 16,0 0-4-16,0 0-64 15,36 4 41-15,-21-4 27 16,1-12-8-16,-1-4 17 15,4-4-62-15,-2 0-15 16,1 0 7-16,-3-2-2 16,-3-2-18-16,-1 4-1 0,-3-1-63 15,-2 6 54 1,-4 5-21-16,-2 3 40 0,0 4-17 16,0 3 31-16,-12 0-14 15,-7 0 7-15,-6 3-4 16,2 14 40-16,-1 1-21 15,6 5-11-15,4 4 30 16,6 3-36-16,8 3 3 16,0-4-8-16,0 0 13 15,13-6-5-15,16-5-8 16,14-8 0-16,5-7 7 16,4-3-4-16,-3-11-6 15,-5-12 0-15,-4-8-34 0,1-3 20 16,-8 0-61-16,-2 2 1 15,-4 4 68-15,-7 6-6 16,-6 9 15-16,-4 1 33 16,-3 9 11-16,-5 1 19 15,-2 2-59-15,0 0 6 16,0 0-20-16,0 5 20 16,0 7-10-16,0 1 11 15,0-1-2-15,0-2 3 16,0-4-12-16,0-1 0 15,0-5-1-15,0 0 8 16,0 0-7-16,0 0 0 16,0 0 9-16,0 0 6 15,-2 0-15-15,0-11-3 0,-3-5-15 16,1 0 13-16,2-2 5 16,-2 0 0-16,1 8 8 15,-1 2 16-15,-1 8-11 16,-2 0-10-16,-6 0-3 15,-7 8-1-15,-2 14 0 16,2 6 1-16,2 2 0 16,3 4 0-16,5 2 0 15,6-4 0-15,4-2-14 16,0-7 12-16,0-12-11 16,8-6-2-16,11-5 11 15,5-5-7-15,5-24 11 16,0-7-16-16,0-5 0 0,-4 2 14 15,-5 2 2-15,-2 4 27 16,-5 10-7-16,-1 5 30 16,-4 8-33-16,-3 6-4 15,-3 1 35-15,-2 3-39 16,0 0-9-16,0 0 0 16,0 0 3-16,0 10-4 15,0 12 1-15,0 4 0 16,0 11 15-16,0 9-3 15,0 10-12-15,0 11 0 16,-2 5 8-16,-9 8-2 16,-1 0-6-16,1 2 0 0,0-4-5 15,-3-7 13 1,4-9-8-16,0-12 0 0,1-11 8 16,5-12-12-16,-2-11 4 15,-1-8 0-15,2-1 0 16,-4-6 14-16,1-1-14 15,-11 0 10-15,-2 0-5 16,-6-4 30-16,0-16-27 16,2-8 0-16,3-10 46 15,11-12-53-15,9-11 29 16,2-2-28-16,4-6 14 16,25 5-32-16,9 2 14 15,5 6-50-15,1 5 35 0,0 7-87 16,3 4 4-1,1 8-132-15,-4 0-264 0</inkml:trace>
  <inkml:trace contextRef="#ctx0" brushRef="#br0" timeOffset="-156476.97">30628 11935 291 0,'0'0'373'16,"0"0"-152"-16,0 0-42 16,0 0-80-16,0 0-46 15,0 0 13-15,4-24-63 16,-4 22 18-16,0 0 10 15,0 2-29-15,0 0 19 16,0 0-21-16,0 0-3 16,0 16-18-16,0 11 22 15,0 2-1-15,5 0 0 0,7-8 9 16,-2-7-15-16,3-9 6 16,8-5 0-16,3 0-13 15,5-23 14-15,3-13-2 16,-1-6 1-16,-7-1 0 15,-6 2-6-15,-4 4 6 16,-8 9 0-16,-2 13 33 16,-4 5-23-16,3 8-1 15,-3 2-9-15,0 0 5 16,0 5-20-16,0 17 12 16,0 13 3-16,0 7-7 15,0 13 14-15,0 4-7 16,-11 9 0-16,-1 6 7 15,-3 1-11-15,-1-1 4 0,-1-3 0 16,-2-6-7-16,2-6 15 16,1-13-8-16,3-12 0 15,1-16 7-15,4-8-6 16,3-9-1-16,1-1 0 16,0 0 38-16,-8-3-38 15,-1-23 35-15,1-14-18 16,1-8-10-16,11-15 14 15,0-2-21-15,0-7 0 16,23 3-15-16,6 7 7 16,7 6-26-16,3 13-16 0,11 9-68 15,6 7-187 1</inkml:trace>
  <inkml:trace contextRef="#ctx0" brushRef="#br0" timeOffset="-156349.9">31424 11976 947 0,'0'0'354'0,"0"0"-227"16,0 0-121-16,0 0 15 16,0 0-21-16,0 0-77 15,-29 37-125-15</inkml:trace>
  <inkml:trace contextRef="#ctx0" brushRef="#br0" timeOffset="-141154.99">2911 16029 39 0,'0'-3'77'15,"0"3"31"-15,0-4 29 16,0 4-12-16,0 0-4 16,0-5-63-16,0 5-19 15,0 0 37-15,0 0-45 16,0-1 20-16,0-3 6 15,0 4-19-15,0-9 5 16,-2 0-43-16,0 1 0 16,-1-7 14-16,1 1-7 15,2 2 9-15,0-6 15 16,0 6-26-16,0 3 57 16,0-2-11-16,0 7-34 0,0-4 36 15,0 6-44-15,0 2 11 16,0 0-20-16,0 0 13 15,0 0-27-15,0 10 13 16,0 19-6-16,0 19-18 16,0 18 34-16,0 20-9 15,-14 17 0-15,-1 4 3 16,1 4-6-16,1-12 3 16,-1-12 0-16,4-10-14 15,3-19-57-15,5-16-36 16,2-16-51-16,0-19-97 15,0-7-146-15</inkml:trace>
  <inkml:trace contextRef="#ctx0" brushRef="#br0" timeOffset="-140854.16">2840 16036 565 0,'0'0'276'0,"0"0"-156"16,0 0 2-16,0 0-117 16,0 0 3-16,0 0-7 15,125-181 8-15,-86 169-12 16,-5 8 3-16,-10 2 0 0,-6 2 3 16,-11 0-3-1,-7 6-7-15,0 10-9 0,0 12 16 16,-25 0 34-16,-10 11-19 15,-8 1-3-15,-3 2 6 16,3 2-18-16,9 0-25 16,10 0-155-16,15-16-181 15,9-6-129-15</inkml:trace>
  <inkml:trace contextRef="#ctx0" brushRef="#br0" timeOffset="-139384.23">3121 16441 486 0,'0'0'90'0,"0"0"-20"16,0 0 35-16,0 0-4 15,0 0-42-15,0 0-55 16,4-5 47-16,-2 0 13 16,0-3-41-16,2-4 37 15,3-2-42-15,0-8-16 16,4-2 36-16,-2-2-35 16,0-1-3-16,0 5 0 0,-3 4 11 15,-1 4 8 1,-1 0-19-16,-4 7 0 15,2 2 6-15,-2 5 7 0,0 0-18 16,0 0 5-16,0 0-24 16,0 0 10-16,0 5 0 15,0 21 14-15,-2 6-8 16,-7 7 19-16,3 6-11 16,0-1 0-16,-2-3 8 15,6-4 11-15,2-7-19 16,0-7 0-16,0-9 6 15,0-7 2-15,0-7-8 16,0 0 6-16,0 0-2 0,5 0 29 16,6 0-25-1,9-14 3-15,9-13 5 0,5-2-16 16,1-3-6-16,1-8-19 16,-3-1-2-16,-4 6 20 15,-6-1-12-15,-4 5 19 16,-1 4-1-16,-7 1 4 15,-1 7-3-15,-6 6 2 16,-2 8 8-16,0 1 19 16,-2-1-23-16,0 2-3 15,0 3 18-15,0 0-21 16,0 0-1-16,0 0 1 16,0 0-13-16,0 0-4 15,0 0 13-15,0 3 4 0,0 14-16 16,-6 7 22-1,-4 8-6-15,4 6 0 0,1-1 6 16,3 3-8-16,0-4 2 16,2-4 0-16,0-3 5 15,0-4 3-15,0-4-8 16,0-16 0-16,4 2 7 16,3-7-18-16,5 0 11 15,1 0 0-15,5-3 48 16,3-19-44-16,2-6 1 15,2-3-5-15,-5-8-45 16,0-2 27-16,-2-3-35 16,-7 2 47-16,-2 7-1 0,-7 4 14 15,1 9 31-15,-3 12 7 16,0 6-38-16,0 4 22 16,0 0-29-16,0 0-16 15,0 0-2-15,0 0 6 16,0 6 12-16,0 11-3 15,0-4 11-15,0 1-16 16,2 3 8-16,6-3 0 16,6-1-17-16,-3-5 17 15,4 3-5-15,1-8-5 16,1 1-11-16,-3-4 19 16,-5 0-22-16,-3 0 24 15,-6 0-18-15,0 2 18 0,4 10-18 16,-2 6 1-16,2 8 17 15,0-3-2-15,3-4 2 16,-3 2 0-16,0-7-3 16,2-4 8-16,-2 2-5 15,3-2 0-15,1-3 6 16,4-2-11-16,5-5 7 16,6 0-2-16,6 0 39 15,2-5-29-15,0-12-10 16,0-5 0-16,-2-4-42 15,-4-6 22-15,-3-1-17 16,-2-1-1-16,0-2 34 0,-4 0-37 16,-7 1 39-16,-5 0-11 15,-4 7-1-15,0 10 14 16,0 6 17-16,0 6-17 16,-11 1 6-16,0 5-3 15,-2 0-6-15,-3 0 3 16,1 9-6-16,-1 11 2 15,0 2 8-15,3 8 1 16,4 10 54-16,5 1-44 16,4 3 19-16,0 2 6 15,2-10-29-15,17-7 26 16,6-6-25-16,0-9 2 16,2-8 40-16,-1-6-51 15,-1 0 13-15,3-11-10 0,3-16-1 16,2-13-10-1,-2-4-42-15,-2-11-66 0,-6 3-33 16,2-6-304-16</inkml:trace>
  <inkml:trace contextRef="#ctx0" brushRef="#br0" timeOffset="-138749.09">5394 15753 400 0,'0'0'212'16,"0"0"-52"-16,0 0-39 15,0 0 9-15,0 0-49 16,0 0-30-16,29-73 28 15,-26 72-66-15,-3 1 30 16,0 0-4-16,0 0-37 0,0 0 16 16,0 0-18-1,0 8-4-15,0 22-19 0,0 16 17 16,0 7 6-16,0 12-1 16,-14 8 11-16,-6 7-21 15,0 6 1-15,-3-2-24 16,2-7 17-16,2-15-62 15,5-15-12-15,8-14-11 16,4-15-90-16,2-14-39 16,0-4-245-16</inkml:trace>
  <inkml:trace contextRef="#ctx0" brushRef="#br0" timeOffset="-138438.27">5397 15687 596 0,'0'0'198'16,"0"0"-61"-16,0 0 0 15,0 0-77-15,0 0-6 16,0 0-54-16,89-149 4 16,-54 149-4-16,3 0 0 15,-5 0 1-15,-4 10 7 16,-11 12 1-16,-7 9-9 15,-9 5 13-15,-2 4-10 16,-4 6 30-16,-27 6-18 16,-11-2-15-16,-5-6 28 0,-3 2-21 15,2-2-14 1,1 0-1-16,9-3-146 0,9-10-49 16,14-12-136-16,9-11-253 15</inkml:trace>
  <inkml:trace contextRef="#ctx0" brushRef="#br0" timeOffset="-135771">5559 16298 37 0,'0'0'587'0,"0"0"-394"0,0 0-64 15,0 0-108 1,0 0 9-16,0 0 0 0,100-126-19 15,-82 82 47-15,-2 3-32 16,-3-2-3-16,0 2 28 16,-1 6-29-16,-1 3 23 15,-3 5-14-15,-2 9-25 16,-4 6 45-16,-2 10-43 16,0 2-4-16,0 0-8 15,0 0-16-15,0 14 20 16,0 8-3-16,0 1-4 15,0-5 3-15,0-4-21 16,0-11-16-16,0 4 38 16,6-7-29-16,9 0 32 15,6 0-3-15,1 0-30 0,1-5 24 16,-6 0-48-16,-3 0 49 16,-5-1-12-16,-7 6 24 15,0 0-4-15,0 0 0 16,0 14 18-16,0 10-2 15,-2 10 9-15,0 7-14 16,0-1 25-16,0-5-30 16,0-6-6-16,0-9 1 15,0-6 16-15,0-4-16 16,0-5-1-16,7-2 0 16,2-3 8-16,7 0 4 15,2-8-4-15,7-16-8 0,-2-2 3 16,6-9-6-16,0 0-17 15,2 3-10-15,-4 0 19 16,-6 1-3-16,-1 4 13 16,-7 5-3-16,-2 4-2 15,-6 5-10-15,-1 5 16 16,-4 2-3-16,0 3-16 16,0-4 3-16,0 7 1 15,-11 0 3-15,-4 0 18 16,-6 0-7-16,4 0 1 15,-3 2 0-15,3 12-14 16,7 7 14-16,-3 0 0 16,3 12-1-16,4 6 9 0,1 2 2 15,5 1-10-15,0 0 2 16,0-5-2-16,0-5 14 16,9-15-14-16,9-8 0 15,2-9 2-15,4 0 37 16,1-17-27-16,0-11-10 15,2-4 5-15,-3 2-7 16,0-2 0-16,1 0-2 16,-5 6 8-16,-3 3-2 15,0 6 3-15,-5 5-6 16,0 6 24-16,-3 6-23 16,-1 0-2-16,0 0 0 0,1 14-5 15,-5 14 5-15,-2 11 1 16,-2-2 1-16,0 1 20 15,0-2-15-15,0-4-6 16,-4-13-1-16,-1-6 15 16,3-5-18-16,0-8 3 15,2 0 0-15,0 0 24 16,0 0-17-16,0-18 4 16,13-14-11-16,12-8-10 15,2-4 0-15,4 4 8 16,0 8 2-16,-4 6-13 15,0 8 17-15,-8 4-4 16,-5 10 0-16,-3 4-14 0,-7 0 7 16,3 0 7-1,-7 22 0-15,0 4-7 16,0 11 19-16,0 4-8 0,0 3-3 16,-3 0 18-16,-5-8-24 15,1-6 5-15,-1-10 0 16,0-3-4-16,6-12 4 15,0-1-8-15,2-4 7 16,0-5 1-16,9-18-11 16,15-15 11-16,7-4-5 15,1-6-15-15,4 1-2 16,-3 9 1-16,-1 7 16 0,-5 4-8 16,-6 10 7-1,-5 7 6-15,-9 6 0 0,-3 4 48 16,-4 0-48-16,0 0 0 15,0 8-8-15,0 14 5 16,0 6 3-16,-7 3 0 16,1 6 3-16,-1 1 1 15,0-2 4-15,5-10-8 16,2-6 0-16,0-3 11 16,0-12-13-16,0-1 2 15,0-4 0-15,14 0 23 16,7-9-18-16,6-14 0 15,2-9-5-15,0-2 0 16,0-6-10-16,-6 4 3 16,-6 4 7-16,-3-3 16 0,-3 12-12 15,-5 2 11-15,0 7 2 16,-4 9-8-16,-2 1 8 16,0 4-17-16,0 0-14 15,0 0-1-15,0 0 6 16,-14 4 9-16,1 5 0 15,-5 6 11-15,5 2-17 16,-3 5 6-16,3 5 0 16,6-1-9-16,0 2 18 15,5-2-9-15,2-5 0 16,0-6 9-16,0-3-19 16,0-2 10-16,7-6 0 0,8-4 14 15,3 0-4-15,4-4-9 16,1-13-1-16,1-15 2 15,1 5-11-15,0-4 9 16,-4-4-5-16,4 7-12 16,-2-3 6-16,-4 13 11 15,-5 0-2-15,-6 9 8 16,-3 0-10-16,-5 5 4 16,0 4 0-16,0 0-18 15,0 0 9-15,0 0 4 16,-5 9-10-16,-7 4 26 15,0 5-17-15,-1 5 6 16,2 3 0-16,4 0 20 16,0 6-8-16,5-4-12 15,2-2 0-15,0-5 13 0,0-1-16 16,6-11 3-16,11-6 0 16,2-3 9-16,1 0 7 15,1-3-16-15,-2-11 0 16,-1-10 17-16,1-2-22 15,-4 3 5-15,1-6 0 16,-5 5-17-16,-1 3 14 16,0 3 3-16,-4 4-2 15,-1 6 7-15,-3 3-7 16,-2 5 2-16,0 0 0 16,0 0-13-16,0 0 1 15,0 3 12-15,-7 12-4 0,1 7 8 16,-4 4-13-16,8-2 9 15,2 5 0-15,0-3 0 16,0 3 5-16,0-11-5 16,0-6 0-16,0-7 8 15,5-5-8-15,6 0 0 16,4-12 1-16,8-17 14 16,2-5-10-16,-1-6-7 15,3 4 2-15,-3 4-26 16,-1 6 19-16,-3 8 7 15,-3 0 0-15,-3 9-6 16,-5 9 8-16,-3 0-4 16,2 0-1-16,-6 9-7 0,-2 14 10 15,0 12 9-15,0 1-8 16,0-4 20-16,0 2-16 16,-8-2-5-16,4-11 0 15,0-1 16-15,2-13-19 16,2-7 3-16,0 0 0 15,0 0 21-15,0 0-16 16,4-18 9-16,16-8-14 16,0-8 13-16,2 6-16 15,3-2 3-15,-2 2 0 16,-2 10-8-16,-3-1 11 16,-5 7-3-16,-5 7 0 0,-4 5-8 15,0 0 3 1,-2 5-17-16,1 22 22 0,-3 0 6 15,0 8 5-15,0-5-11 16,0 2 3-16,0-9 15 16,0-4-18-16,0-6 0 15,0-6 0-15,0-7 6 16,0 0 4-16,0-16-4 16,11-12-6-16,11-13-8 15,3 2 3-15,-3 3-16 16,1 0-9-16,-6 10 17 15,-1 8 8-15,-5 9 5 16,0 4 0-16,-2 5 3 0,0 0-15 16,2 0 15-1,0 18-3-15,0 9 47 0,-2 5-46 16,1 7 13 0,-4-3-14-16,-4-8 15 0,0-2-17 15,-2-14 2-15,2-3-31 16,5-9 21-16,5 0-73 15,-2-25-74-15,-1-8-230 16</inkml:trace>
  <inkml:trace contextRef="#ctx0" brushRef="#br0" timeOffset="-135594.67">7334 15548 985 0,'0'0'214'16,"0"0"-130"-16,0 0-84 16,0 0 0-16,0 0-3 15,0 0-336-15,0 0-181 16</inkml:trace>
  <inkml:trace contextRef="#ctx0" brushRef="#br0" timeOffset="-134420.09">3260 17074 91 0,'0'0'252'16,"0"0"-168"-16,0 0-84 16,0 0 5-16,0 0 8 15,0 0 9-15,-124-22 29 16,104 22-11-16,-2 0 3 16,1-4 51-16,2 4-32 15,3 0 28-15,3 0-26 0,5 0-49 16,4 0 26-16,4 0-22 15,0 0-3-15,0 0 53 16,0 0-52-16,0 0 15 16,0 0 15-16,10-3-42 15,11 3 34-15,15-7-34 16,11 3-2-16,15 4 20 16,15-3-21-16,7 3 0 15,9 0-2-15,6 0 9 16,3 0-9-16,6 0 0 15,2 0 0-15,4 0-3 16,0 0 8-16,5 3-5 16,3 1 0-16,9 3 9 0,0-4-10 15,2 1 1-15,-4-4 0 16,-9 5-2-16,0-5 4 16,-1 0-2-16,-8 0 0 15,2 0 8-15,1 0-9 16,5 0 1-16,-1 0 0 15,2-5 2-15,7 1 3 16,0 4-5-16,-2 0 0 16,-5 0 11-16,-10 0-17 15,-4 0 6-15,2 0 0 16,3 0-2-16,0 0 4 16,3 0-2-16,0 0 0 15,-1 0 7-15,3 0-7 16,0 0 0-16,-4-8 1 0,-10 2 19 15,-15 3-14-15,-13-2 3 16,-21 5-2-16,-17-4 9 16,-20 4-7-16,-10 0 5 15,-6-2-7-15,0 2 21 16,0 0-28-16,0 0 0 16,0 0-6-16,-10 0-55 15,-4 0-2-15,1-8-170 16,3-10-303-16</inkml:trace>
  <inkml:trace contextRef="#ctx0" brushRef="#br0" timeOffset="-134021.61">8802 15859 73 0,'0'0'100'0,"0"0"-15"0,0 0 2 16,0 0-24-16,0 0 9 15,0 0 79-15,-22 15-12 16,44-41-109-16,-3-3-18 16,-4 0-12-16,-7 0 64 15,-8 5-2-15,0 6 28 16,0 8-15-16,0 1-41 16,-13 9-34-16,-11 0-2 15,-7 0-18-15,-5 31 0 16,-4 13-89-16,4 6-51 15,10 4-78-15,6 3-268 16</inkml:trace>
  <inkml:trace contextRef="#ctx0" brushRef="#br0" timeOffset="-133735.77">8782 16066 667 0,'0'0'241'0,"0"0"-79"15,0 0-64-15,0 0-29 16,0 0-69-16,0 0-23 16,-15 21 17-16,13 16 6 15,2-9 0-15,0-3-5 16,0-8 22-16,6-7-12 16,1-10-5-16,-3 0 4 0,-2 0 39 15,-2-18-37-15,0-8 10 16,-13-1-16-16,-11 4 3 15,-3 15-13-15,-2 8 10 16,0 0-81-16,5 26-36 16,10 11-172-16,14-6-394 15</inkml:trace>
  <inkml:trace contextRef="#ctx0" brushRef="#br0" timeOffset="-132776">10032 15837 35 0,'0'0'22'0,"0"0"2"16,0 0-12-16,0 0-10 16,0 0 19-16,0 0 16 15,10-132-1-15,-10 107 74 16,0 6-5-16,0-1 47 0,0-1-50 15,0 2-51-15,0-2-4 16,0 3 30-16,0 3-4 16,4-2 36-16,-1 7-21 15,1-2-22-15,-2 6 27 16,0 3-64-16,-2 3 9 16,0 0-4-16,0 0-33 15,0 0 10-15,0 0-11 16,0 0-2-16,0 17-16 15,0 19 21-15,0 5-3 16,-8 11 0-16,1 3 9 0,-3 6-9 16,2 3 0-1,-1-8 1-15,1-1-2 0,0-13 6 16,4-4-5-16,-1-10 0 16,3-10-10-16,2-10 6 15,0-3-37-15,0-5-38 16,0 0-1-16,0-13-63 15,0-15-283-15</inkml:trace>
  <inkml:trace contextRef="#ctx0" brushRef="#br0" timeOffset="-132686.54">10032 15837 308 0</inkml:trace>
  <inkml:trace contextRef="#ctx0" brushRef="#br0" timeOffset="-132356.73">10032 15837 308 0,'-100'-1'399'0,"100"1"-187"0,0 0-103 0,0 0 17 0,0 0-20 16,0 0-88-16,23-7-6 15,12 7 37-15,13-13-38 16,0 4 28-16,2-8-39 16,1-6 5-16,-2 1-2 15,-2-4-2-15,-7 2-1 16,-7-6 0-16,-8 3-27 16,-7 4 21-16,-5-4 2 15,-11 5 4-15,-2 1-14 16,0 0 15-16,0 5-1 15,-2 7 0-15,-5-2-3 16,1 7 3-16,3 2 0 16,1 2 0-16,-1 0 15 0,3 0-8 15,-6 0-7-15,-3 5 0 16,-2 20 9-16,-7 10-4 16,4 11-5-16,2 12 0 15,3 0 22-15,5 8-18 16,4-8-4-16,0-4 0 15,0-9-3-15,0-9-3 16,6-14-41-16,9-17-61 16,6-5-82-16,-6-1-124 15,3-25-374-15</inkml:trace>
  <inkml:trace contextRef="#ctx0" brushRef="#br0" timeOffset="-132197.82">10597 15705 389 0,'0'0'340'0,"0"0"-168"16,0 0-100-16,0 0-8 16,0 0-64-16,0 0-39 15,4-10-100-15,-6 15 27 16,-13 12-35-16,-3-3-84 16,-1 0-6-16</inkml:trace>
  <inkml:trace contextRef="#ctx0" brushRef="#br0" timeOffset="-131927.1">9982 15891 37 0,'0'0'319'16,"0"0"-52"-16,0 0-27 15,0 0-26-15,0 0-94 16,0 0-55-16,42-36-62 16,12 22 10-16,10 2 19 15,5-6-23-15,1 0 0 16,-6 4-9-16,-13 2-6 16,-15 3 5-16,-14 0-121 15,-10-3-161-15,-4-2-340 0</inkml:trace>
  <inkml:trace contextRef="#ctx0" brushRef="#br0" timeOffset="-130923.67">10717 15731 333 0,'0'0'349'0,"0"0"-146"15,0 0-74-15,0 0-28 16,0 0-34-16,0 0-29 16,11-45 7-16,-11 45-41 0,0 0 32 15,0 0-36-15,0 0 8 16,0 1-21-16,0 21 13 16,-6 7 0-16,-1 3 0 15,3 5 13-15,4-3-14 16,0-6 1-16,0-2 0 15,13-12-9-15,1-3 17 16,-1-8-8-16,7-3 9 16,-1 0 0-16,8-10 7 15,0-16-16-15,-4-10 5 16,-3 1-14-16,-5-4-19 16,-8 3 0-16,-7 4 24 15,0 6-13-15,0 6 17 16,-11 8 0-16,-10 6 8 0,-2 6 11 15,-4 0-19-15,-4 0 0 16,4 14 10-16,0 4 1 16,4 5 4-16,10 4-15 15,6-1 10-15,7 2-13 16,0-2 3-16,16-4 0 16,20-8-6-16,11-2 18 15,3-12-2-15,6 0-8 16,0-4 4-16,0-18-3 15,-2-10-3-15,-10 2-11 16,-6-2 2-16,-12 6-5 0,-7 3 14 16,-9 6 0-1,-3 2 2-15,-2 12 14 0,-3-3-14 16,1 6 1-16,-3 0-2 16,0 0 9-16,0 0-14 15,0 0 4-15,0 0 0 16,0 0-20-16,-3 0 26 15,-4 9-6-15,-4 10 0 16,3-1 8-16,1 3-11 16,2 2 3-16,5 0 0 15,0-6-9-15,0 1 9 16,2-4 0-16,10-5 0 16,1 0 10-16,1-9-10 15,1 0 0-15,5-9 4 0,3-23-11 16,2-3 7-16,5-2 0 15,-6 2-3-15,-1 9 0 16,-5 3 1-16,-5 10 2 16,-2 3 0-16,-4 6 28 15,-5 4-27-15,1 0 8 16,-3 0-9-16,4 6-8 16,2 15 8-16,8 5 5 15,1-3 3-15,8 0 4 16,4-6-3-16,0-13-9 15,-4-4 3-15,2 0 9 16,-2-12 2-16,-5-20-14 16,-3-3 3-16,-4-2-2 0,-9-2-1 15,-2 7-1-15,0 0-11 16,0 10-3-16,0 4 13 16,-13 4-43-16,-10 10-47 15,-3 4-180-15,-4 0-660 16</inkml:trace>
  <inkml:trace contextRef="#ctx0" brushRef="#br0" timeOffset="-113703.39">12240 15579 44 0,'0'-9'162'16,"0"4"-68"-16,0 1 18 15,0 4 0-15,0-4-81 16,0 4 0-16,0 0 5 16,0 0-32-16,0 0 11 15,0-5 32-15,0 0-32 16,0-2-3-16,0 1-12 15,0-2 0-15,0 2 38 16,0 2-9-16,0 0 23 16,-3-4 12-16,1 4-48 0,0-2 30 15,0 0-23-15,0 2-4 16,0 2 27-16,-1 0-19 16,1 2 10-16,2 0 19 15,0 0-42-15,0-4 21 16,0 1-12-16,0-4-22 15,0 3 30-15,0 4-27 16,0 0 10-16,0 0-14 16,0 0-1-16,0 0 0 15,0 11-17-15,0 15 18 16,0 5-5-16,0 5 5 16,0 1 0-16,0-2 0 0,0 0 7 15,-2-8-10 1,-5-4 3-16,2-1 0 0,1-6-3 15,0-2 3-15,4-10 0 16,-2-4-1-16,2 0 16 16,0 0-15-16,2-12 0 15,11-11-17-15,5-9 8 16,-5 3 5-16,3 0 3 16,1 3-5-16,-1 5 2 15,-3 7 4-15,3 4 0 16,-3 6 0-16,1 0-5 15,-1 4 5-15,1 0 0 16,-1 0 0-16,-4 13-18 0,-2 10 16 16,-3 3 1-1,-1-2 1-15,-3 2-4 0,0-1 5 16,0 0-1-16,0-4 0 16,0-9 4-16,0-3-4 15,0-7 0-15,0 0 0 16,0-2 16-16,0 0-14 15,0-13 1-15,10-12-3 16,11-8-62-16,-1 0 61 16,4-5-17-16,3 2-4 15,-3 1 11-15,3 8 15 16,-2 6-4-16,0 7 3 0,-8 6 3 16,1 7 8-1,-3 1-14-15,-3 0 9 0,-1 13-10 16,-2 9 13-16,-5 6-12 15,-2 3 3-15,-2 1 8 16,0-3-9-16,0 0 8 16,0-3-9-16,0-4 18 15,3-4-16-15,4-9-3 16,1 0 4-16,3-9 9 16,3 0-6-16,3 0 6 15,6-6-13-15,1-14 23 16,1-4-23-16,-2-7-13 15,-4-1 11-15,-1 1-28 16,-5 1 27-16,1 2 1 16,-3 6 2-16,0 3 14 15,-2 11-11-15,-2 0 6 0,-5 8 0 16,-2 0-9-16,0 0-5 16,2 14-13-16,-2 11 18 15,0 7 16-15,0-4-15 16,0 3 5-16,0 0-4 15,0 0 13-15,0-4-15 16,0-1 0-16,0-9 3 16,0-4 2-16,5-3 0 15,6-6-5-15,4-4 11 16,6 0-8-16,6-16 6 16,2-7-9-16,0-8-38 0,-3-5 16 15,0 4-30 1,-5 0 28-16,1 1 19 0,-4 5-14 15,-4 1 19-15,-6 6 0 16,-1 9 2-16,-5 2 40 16,-2 8-23-16,0 0-8 15,0 0-11-15,0 12-13 16,0 15 13-16,0 5 16 16,-9 4-15-16,3 3 23 15,1 2-21-15,5-5-3 16,0 0 0-16,0-10 7 15,0-8-7-15,0-10 0 16,7-2 3-16,1-6-9 16,6 0 27-16,10-14-13 0,5-14-8 15,10-6-34-15,1-3-1 16,-7-2-13-16,-2 3-8 16,-6 4 53-16,-8 7-9 15,-3 10 12-15,-1 7 27 16,-6 3-12-16,4 5 10 15,0 0-25-15,3 0 5 16,-1 14 19-16,-1 3-22 16,-4-2 8-16,1 2-4 15,-3-4 6-15,2-3-7 16,-6-6-5-16,-2-1 4 16,0-3 7-16,2 0-5 15,-2 0 0-15,0 0-2 0,2-12-4 16,0-10-26-16,3-5-17 15,-1 5 32-15,0 5 0 16,1 1 11-16,-2 3 0 16,-3 9 6-16,0 0 1 15,0 4 27-15,0 0-34 16,0 0 10-16,-14 0-20 16,-6 21 10-16,-4 2 0 15,-1 8 0-15,5 5 10 16,5-4-9-16,3 0 1 15,10-3 2-15,2-3-1 16,2-3-3-16,23-7-4 16,6-3 4-16,4-6 3 15,4-7 28-15,-4 0-30 0,3-18 15 16,0-16 0-16,-7-6-16 16,0-6-13-16,-6 2-2 15,-9-9-11-15,-1 3 26 16,-9 2-1-16,-3-1 8 15,-3 0-8-15,0 8 3 16,0 14 4-16,0 13 17 16,0 6-19-16,0 8 7 15,0 0-11-15,0 0-18 16,0 3 17-16,0 20-14 16,0 3 15-16,0 6-2 0,0 0 16 15,0 6-14 1,0 5 2-16,0-4 2 0,0 1 8 15,0-5-10-15,0-3-2 16,0-6 0-16,0-6 2 16,0-6-2-16,2-6 0 15,3-8 1-15,-1 0-12 16,3 0 19-16,1 0-8 16,6-14 1-16,4-8 11 15,2-2-18-15,0 2 6 16,0 4 0-16,-2 6 1 15,-5 2-1-15,-6 6 0 16,0 4-4-16,-5 0-15 16,2 0 15-16,3 9-8 0,-5 14 12 15,2-1-1-15,2 4 6 16,-2 2-5-16,2-6 13 16,-1 4-4-16,1-8-3 15,-2-8-6-15,-4-2 6 16,4-8 9-16,-2 0-10 15,9 0 28-15,4-4 18 16,9-18-39-16,5-5 4 16,3-8-16-16,-6 3-24 15,1-5 12-15,-4 2-56 16,-8 8-67-16,-1 5-142 16,-3 9-259-16</inkml:trace>
  <inkml:trace contextRef="#ctx0" brushRef="#br0" timeOffset="-110996.62">14802 15530 43 0,'0'0'138'15,"0"0"-1"-15,0 0 33 16,0 0 9-16,0 0-67 16,0 0 12-16,73-122-21 15,-73 109-38-15,0 1 0 0,0 7 4 16,-15 1-64-16,-10 4-10 16,-4 0 12-16,-7 12-7 15,0 8 13-15,7-2-13 16,7 2 0-16,13 0-1 15,9-2-8-15,0 4 9 16,7 0-4-16,22 0 4 16,9 5 15-16,6-1-5 15,1 1-10-15,-1-1 0 16,-6-3-24-16,-14-9 23 16,-14-5-1-16,-10 0-11 0,0-6 9 15,-20-3 4 1,-11 0 17-16,-9 0 13 0,1 0-22 15,4 0 6-15,6 0-8 16,9 0 1-16,4 0 15 16,10 0-21-16,6 0 16 15,0 0 26-15,0 0-40 16,0 0 28-16,15-7-10 16,12-3-14-16,4-6 3 15,4 2-10-15,0 0 0 16,-2-4 0-16,-2-8-29 15,0-2 29-15,-2-11-24 16,-3-2 3-16,-3-4 13 16,-5-1-14-16,-5-2 16 0,-1 0 2 15,-2 2 0-15,-1 1 4 16,1 6 0-16,-4 7 2 16,-2 7 8-16,-4 12-4 15,0 6-2-15,0 7 4 16,0 0-4-16,0 0-8 15,0 0-11-15,-6 22 15 16,-12 10 0-16,1 9 0 16,0 3 0-16,7 10 1 15,-2 5 13-15,3-7-14 16,3 5 0-16,-4-7 0 16,6-5 4-16,4-10-4 15,0-8 0-15,0-12-6 0,7-6 1 16,13-9 5-16,2 0 9 15,1-6-5-15,4-16-4 16,-8-1-18-16,-1-3-11 16,0 1 26-16,0 2-34 15,-2 5 36-15,-3 2-5 16,2 4 6-16,-3 9-14 16,-6-4 9-16,1 7 5 15,-5 0-7-15,-2 0 3 16,0 22 4-16,0 6 9 15,0 4 0-15,0 4 33 16,0-1-41-16,0-3 6 0,0-6-6 16,4-8 7-16,8-8-8 15,-1-10 0 1,0 0 1-16,0-5 32 0,-2-18-33 16,7-7-3-16,-3 3 2 15,3 0-45-15,-1-1 6 16,-1 3-17-16,1 5 51 15,-3 2-7-15,-1 10 26 16,-5 1-1-16,1 7 32 16,-2 0-38-16,-3 1-6 15,2 18 2-15,1 0 19 16,-1 7 22-16,2-3-40 16,-1 0 3-16,4-2 1 0,0-3 6 15,0-8-13 1,5-3 0-16,-2-7 0 0,2 0 16 15,4 0-11-15,-2-9-4 16,1-13-1-16,-1-3-27 16,-5-3 7-16,-5-4-17 15,-6 1-7-15,0-8 43 16,0 7-26-16,0 0 27 16,-6 11 11-16,-7 12-1 15,-5 4 17-15,-3 5-26 16,0 0 8-16,-4 17 2 15,-2 12-3-15,2-3 1 16,1 9 16-16,9 1-14 16,8-1-7-16,7-2-4 15,0-2 6-15,22-9-13 0,9-4 11 16,8-10-4-16,0-6 18 16,1-2-8-16,1 0-19 15,-3-14 9-15,-1-10 0 16,-3-1-13-16,-5-3-1 15,-3-2 2-15,-1 2 7 16,-4 4-7-16,-4 9 9 16,-3 0 3-16,-8 7 0 15,1 6-2-15,-7 2 2 16,0 0-5-16,0 10 3 16,0 14 2-16,0 10 7 15,-7-3-7-15,5 1 3 0,2-4 2 16,0-2-5-16,0-8 0 15,0-6-2-15,2-2 7 16,11-10-10-16,-1 0 5 16,-1-4-15-16,2-14 12 15,-2-10-77-15,2-2-39 16,1-1 31-16,-3 7 16 16,0 2 72-16,-4 10 7 15,0 10 55-15,-1 2 55 16,5 0-89-16,3 20-12 15,3 10 40-15,1 5-17 16,7-2 9-16,0-2-25 16,4-9-21-16,-2-8 28 15,-3-6-28-15,-2-3 9 16,3-5 6-16,2 0-9 0,2-23 1 16,2-9-9-16,0-2-2 15,0-7-6-15,-2-7-20 16,-2 2 1-16,-7-4 22 15,-4-2-15-15,-3 3 18 16,-7 3 2-16,1 11 0 16,-4 4 10-16,-1 12-4 15,-2 11 1-15,0 4 23 16,0 4-27-16,0 0 11 16,0 0-14-16,0 0 0 0,0 0-10 15,-5 8 8-15,-13 20 2 16,-2 12-5-16,5 4 6 15,4 11-3-15,3-3 2 16,4 12 0-16,4-3-4 16,0 1 4-16,0-7 0 15,9-6-3-15,11-18 10 16,5-9-12-16,4-17 5 16,4-5 0-16,1-5 17 15,-1-27-17-15,0-9-24 16,-6-2 12-16,-4-6-45 15,-3 4 33-15,-5 2 3 0,1 11 21 16,-5 10 14 0,-2 12-8-16,-5 6 27 0,-2 4-1 15,3 0-32-15,2 0-6 16,2 22 6-16,-1 0 3 16,2 4 20-16,-4-2-23 15,3 2 0-15,-3-8 4 16,0-1 9-16,-2-6-14 15,-4-4 1-15,2-7 0 16,-2 0 8-16,0 0-3 16,4 0-5-16,-1-18 0 15,-1-8-23-15,-2-6 7 16,0 2-5-16,0 4 21 16,0 3-10-16,-2 9 14 15,-7 7-4-15,7 2 32 0,-8 5-30 16,2 0 2-16,-7 8-4 15,-6 14 0-15,3 8-8 16,1 6 8-16,1 1 0 16,7-1 8-16,7 4 0 15,2-4-10-15,2-10 2 16,25-9 0-16,0-6 19 16,4-11-17-16,-2 0-2 15,0-14 14-15,-2-18-5 16,-1-12-18-16,-4-5 9 15,1-1 0-15,-3-8-13 16,-5 0 13-16,-1-3 0 0,-3-2-2 16,-7 5 9-1,1 9-9-15,-3 16 2 0,0 11 0 16,-2 14 3-16,0 3-3 16,0 5 0-16,0 0-4 15,0 0 5-15,0 0-7 16,0 5 6-16,-13 16 0 15,-3 7-6-15,-4 11 6 16,6 11 0-16,6 4-5 16,6 4 8-16,2 4-6 15,0 2 3-15,10-3 0 16,15-11 17-16,2-10-13 16,2-18-1-16,2-8 16 15,-2-14-11-15,2 0 7 0,-1-33-15 16,-1-6 6-16,-5-14-12 15,-4 3-34-15,-6 0-8 16,-4 6-36-16,-3 4-154 16,-3 4-129-16</inkml:trace>
  <inkml:trace contextRef="#ctx0" brushRef="#br0" timeOffset="-109599.66">17935 14971 39 0,'0'0'576'0,"0"0"-367"15,0 0-53-15,0 0-24 16,0 0-52-16,0 0-66 16,0 0-14-16,5-4-8 15,-5 30 8-15,0 14 39 16,0 6-38-16,-9 7 28 16,-5 5-16-16,-3-3-12 0,1 2 21 15,-1-9-22-15,3-10 0 16,5-8 3-16,3-16 8 15,3-10-12-15,3-4 2 16,0-6 6-16,20-22 24 16,9-14-31-16,4-7 0 15,8 0-5-15,1-4-25 16,0 14 13-16,3 10-6 16,-3 12 17-16,-9 12-6 15,-6 5-3-15,-11 5 13 16,-14 16-9-16,-2 9 12 15,-4 7-1-15,-25 1 5 0,-10-2-5 16,0-6 12-16,1-4-12 16,0-11 0-16,7-9 3 15,4-3 8-15,5-3-11 16,6 0 3-16,5-6 4 16,4-12 28-16,3-4-34 15,4 4 13-15,0 0 21 16,0 1-34-16,0 8 29 15,0-4-17-15,0 12-3 16,0 1 14-16,0 0-24 16,0 0-1-16,0 0-7 15,7 6 2-15,1 14 4 16,6 8 2-16,-1-1 0 16,3-4 2-16,4-1-2 15,6-6 0-15,6-2-1 0,5-14 16 16,6 0-25-16,1 0 10 15,6-26-16-15,-4-2 14 16,-1-6-28-16,-5-2 18 16,-5 0 4-16,0 1 6 15,-6 3-4-15,-5 0 6 16,0 3 0-16,-3 4 1 16,-8 4-1-16,-2 6 0 15,-6 7-1-15,-5 2 9 16,0 3-9-16,0 3 1 15,0 0 0-15,-14 0-9 16,-11 0 0-16,-3 9 9 0,-1 9-7 16,4 4 9-1,3 0-10-15,7 6 8 16,7 4 0-16,8 3-9 0,0-3 5 16,2-1 4-16,19-6 5 15,1-8 7-15,3-2-7 16,1-10-5-16,3-5 0 15,2 0 27-15,8-23-27 16,0-9-4-16,3-6-13 16,4-4-53-16,0-1-59 15,-3 8-145-15,-8 2-342 16</inkml:trace>
  <inkml:trace contextRef="#ctx0" brushRef="#br0" timeOffset="-108466.29">19142 15328 486 0,'0'0'108'0,"0"0"-104"15,0 0 4-15,0 0 14 16,0 0 13-16,0 0 23 15,0 0-45-15,86-181 23 0,-79 143 30 16,0 0-57-16,1 0 33 16,4 0-17-16,1 2 4 15,0 4 18-15,-1 4-27 16,-4 6 3-16,-1 10 14 16,-5 4-4-16,0 6 21 15,-2 2-39-15,0 0-13 16,0 0-4-16,0 0-1 15,0 2-3-15,-6 18 0 16,-7 12 12-16,-3 4 3 16,3 7-8-16,-1 6-1 15,5 1 24-15,3 0-22 16,4 0-2-16,2-4 6 16,0-9 5-16,4-9-13 15,14-14 2-15,2-10 0 0,6-4 18 16,3-5-18-16,7-30-2 15,2-13 1-15,0-10-34 16,0-7 32-16,-5-3-14 16,-2-2-2-16,-6-5 14 15,-8 12-11-15,-5 6 16 16,-3 22 30-16,-5 18-9 16,-2 14 28-16,-2 3-17 15,0 5-30-15,0 25-2 16,-4 11 12-16,-9 9-12 0,-5 8 25 15,5 3-20 1,-1 2 10-16,3-1-15 16,2 2 0-16,-2-6 8 0,4-5-8 15,1-13 0 1,4-17-1-16,2-6 11 0,0-11-13 16,0-6 3-16,0 0 0 15,15-11-2-15,7-18 2 16,7-9-14-16,5-6 8 15,-1 0-46-15,2-2 41 16,2 7-1-16,-9 8 8 16,-3 12-7-16,-7 9 11 15,-12 6 0-15,-1 4-1 16,-3 0 1-16,-2 21 0 16,0 12 14-16,0 4 0 15,0 2 15-15,0-2-26 0,4-1-3 16,6-6 5-16,-2-8 5 15,1-8-11-15,1-12 2 16,0-2-1-16,9 0 38 16,4-6-34-16,9-16-2 15,4-9-2-15,2-2 0 16,1-7-4-16,-3 0-24 16,-5-1-14-16,-6 4 33 15,-7 3-33-15,-7 2 38 16,-5 11-8-16,-6 4 24 15,0 4 0-15,0 6 4 0,0 6-11 16,0 1 12-16,0 0-17 16,-6 0 0-1,-11 0-8-15,-2 7 7 0,-3 7-7 16,-3 7 8-16,4 5 0 16,0 2 22-16,10 8-17 15,9 4 4-15,2 0 27 16,5-4-36-16,26-4 24 15,6-8-15-15,5-12-7 16,1-10 15-16,-3-2-17 16,-7-11-9-16,-8-21-6 15,-7-13-89-15,-11-1-64 16,-7-1-214-16</inkml:trace>
  <inkml:trace contextRef="#ctx0" brushRef="#br0" timeOffset="-108286.39">19346 14897 167 0,'0'0'602'15,"0"0"-431"-15,0 0-86 16,0 0-5-16,0 0 41 16,0 0-100-16,145 2-12 15,-56-32-9-15,-2-6-28 16,-9-4-101-16,-13-4-178 15</inkml:trace>
  <inkml:trace contextRef="#ctx0" brushRef="#br0" timeOffset="-107656.67">20976 14575 1 0,'0'0'130'16,"0"0"6"-16,0 0-27 0,0 0 110 15,0 0-28-15,0 0-17 16,-9-71-60-16,9 62 10 16,0 4-66-16,0 0 3 15,0 3-24-15,0 1-11 16,0 1 17-16,0 0-43 15,0 0-1-15,0 38-2 16,-7 24-4-16,-2 28 2 16,-2 4 5-16,3 5 0 15,-2-11 1-15,4-7-1 16,-3-8 0-16,-1-12-2 16,2-8-14-16,-3-16-17 15,1-11-34-15,4-16-31 0,2-10-98 16,4 0-134-16,0-31-254 15</inkml:trace>
  <inkml:trace contextRef="#ctx0" brushRef="#br0" timeOffset="-107380.03">20893 14543 768 0,'0'0'262'16,"0"0"-158"-16,0 0-20 15,0 0-30-15,0 0-47 16,0 0 4-16,87-97-11 0,-56 95 0 16,-4-1 5-1,-6 3-5-15,-11 0 0 0,-3 0-2 16,-5 18-9-16,-2 23 11 16,0 11 3-16,-2 12 3 15,-25 4 6-15,-4 0-12 16,-5-4 0-16,3-5-1 15,2-11-36-15,6-12-62 16,12-13-175-16,13-17-212 16</inkml:trace>
  <inkml:trace contextRef="#ctx0" brushRef="#br0" timeOffset="-106330.46">21109 14913 400 0,'0'0'277'0,"0"0"-147"16,0 0-10-16,0 0-3 16,0 0-49-16,0 0-27 15,10-21-1-15,-8 21-39 16,-2 0 17-16,0 0-18 16,2 3 2-16,0 17 7 15,0 10-4-15,-2 0 4 16,0 6 10-16,0 2-15 15,0 2 4-15,0-2-8 0,0-2 0 16,0-12 6-16,3-6-6 16,1-10 0-16,-2-3 5 15,6-5 5-15,2 0-6 16,5-14-4-16,6-13 3 16,1-5-9-16,3-4-12 15,1 2-1-15,1-4 18 16,2 4-14-16,-2 2 9 15,2 6 6-15,-5 8 0 16,-1 7 0-16,-6 8 3 16,-3 3-3-16,-1 0 3 15,-1 23 5-15,-1 12 8 16,-3 9-7-16,1 7 1 0,1 2 7 16,2-4-17-1,5-9 0-15,-2-8 5 0,-1-14 5 16,-4-14-13-16,1-4 8 15,3 0-2-15,5-18 18 16,6-18-21-16,0-9 0 16,0-6 0-16,-3-4-40 15,-5 1 32-15,0-4-2 16,-7 4 10-16,4 9 7 16,-5 11-2-16,-3 17 6 15,-1 10 34-15,-5 7-41 16,0 0-4-16,-11 23-15 0,-14 7 15 15,3 6 2 1,6-2-2-16,10-4 0 0,6-2-2 16,0-9-23-16,0-4 9 15,4-5-12-15,16-3 10 16,2-2 12-16,3-3-12 16,0 4-10-16,-4 4 0 15,-5 4-3-15,-3 0 28 16,-3 4-5-16,-1 0 8 15,-1 4 17-15,0 3 0 16,2-6 5-16,1-1 8 16,1-5-29-16,-1-8 15 15,0-2-14-15,2-3 10 16,0 0 28-16,1 0-39 16,1-12 6-16,2-6-4 0,0-5 6 15,1-3-18 1,2-2 7-16,0-4-12 0,5-4 12 15,-3-2-48-15,1 1 6 16,-8 5 40-16,-7 11-3 16,-3 7 7-16,-5 10 6 15,0 4 21-15,0 0-8 16,-2 0-19-16,-18 22 0 16,-2 6 11-16,5 7-9 15,5 6 21-15,5 3-2 16,5-4-3-16,2-4 22 15,0-5-33-15,21-12 2 0,18-6 28 16,10-13-36 0,9 0 18-16,8-18-19 0,0-19-23 15,-2-7-11-15,-6-6-82 16,-5-4-176-16,-1-6-447 16</inkml:trace>
  <inkml:trace contextRef="#ctx0" brushRef="#br0" timeOffset="-105910.1">23131 14650 371 0,'0'0'296'16,"0"0"-111"-16,0 0-32 15,0 0-29-15,0 0-27 16,0 0-13-16,5-58-57 16,-5 58 22-16,0 0-20 15,0 0-13-15,0 0 11 16,0 0-27-16,0 18 0 0,0 26-5 15,0 19 17 1,-13 8-13-16,-3 10 1 16,3-5 0-16,-3-1 2 0,3-4-2 15,-3-3 0-15,1-6-3 16,1-7 1-16,1-19-8 16,6-14-27-16,3-10-14 15,4-12 0-15,0 0-62 16,9-21-26-16,13-18-320 15</inkml:trace>
  <inkml:trace contextRef="#ctx0" brushRef="#br0" timeOffset="-105632.03">23056 14495 820 0,'0'0'189'0,"0"0"-52"0,0 0-71 15,0 0-11-15,0 0-52 16,0 0 7-16,123-70-13 16,-86 70 3-16,-8 0 0 15,-11 0-7-15,-7 12 5 16,-11 15 2-16,0 11 2 16,-7 12 15-16,-21 8 23 15,-9 4-38-15,-2-2 4 16,-3 1-1-16,1-3-5 15,5-12-8-15,10-10-78 0,6-10-156 16,13-14-230-16</inkml:trace>
  <inkml:trace contextRef="#ctx0" brushRef="#br0" timeOffset="-103008.86">23221 15066 344 0,'0'0'234'0,"0"0"-138"16,0 0 66-16,0 0-81 16,0 0-25-16,0 0 5 15,104-41-49-15,-86 9 6 16,-5-6-4-16,-1-4-5 16,-1-1 20-16,-7 6-26 15,-2 4 24-15,-2 8 29 0,0 7-38 16,0 5 40-16,2 9-32 15,2 4-12-15,-4 0-5 16,0 0-9-16,0 4-2 16,0 18-11-16,0 0 21 15,0 1-13-15,0 0 5 16,0-2 0-16,0-6-2 16,0-2 2-16,10-5-7 15,3-8 4-15,1 0-30 16,3 0 20-16,-3 0-41 0,1 0 34 15,-1-4 8 1,-1-4 12-16,-1 4 0 0,-5 1 39 16,-5 3-19-16,0 0 15 15,-2 0-35-15,2 7 5 16,-2 18 9-16,2 0-8 16,0-4-6-16,3 2 6 15,4-8 6-15,2-4-12 16,4-2 1-16,3-9-1 15,3 0 31-15,6 0-30 16,-4-13 4-16,6-9-5 16,-2-1 0-16,0-12-13 15,2-1-27-15,-4-2-13 16,-3-1 18-16,-2 7 0 16,-6-4 35-16,-3 14-3 0,-5 4 16 15,-4 10-7 1,-2 6 21-16,0 2-14 0,0 0-8 15,-15 0-5-15,-5 14 0 16,-3 14-8-16,4 0 18 16,-2 8-10-16,2 7 9 15,5-1 0-15,3 1 19 16,4 1-25-16,7-3-1 16,0-11 6-16,0-8 1 15,0-11-5-15,5-6-4 16,8-5 7-16,7 0 29 15,5-22-36-15,6-7 0 0,3-6-1 16,-1 0-4 0,0-6 4-16,-4 4-11 0,0 8 12 15,-4 7-1-15,-10 8 1 16,-1 5 0-16,-10 8-3 16,1 1 10-16,-3 0-14 15,-2 15 4-15,0 12 3 16,0 3 29-16,-2 0-27 15,-7-2-2-15,2-2 7 16,2-4 7-16,3-6-20 16,2-4 6-16,0-7 0 15,0-5 5-15,0 0 1 16,0 0-6-16,0-5 9 16,9-16-9-16,11-8-4 15,3 3-13-15,4-6-3 0,-1 2 15 16,0 6-14-16,-1-1 19 15,-2 11-3-15,-8 7 17 16,-6 7-16-16,2 0 2 16,-7 2 0-16,1 20 6 15,0 5-2-15,-5 2 5 16,0 5 7-16,0-6-4 16,0-3-11-16,0-8-1 15,0-3 0-15,0-4 3 16,0-10-3-16,2 0 0 15,7 0 8-15,6-10 0 16,3-14-16-16,3-4-3 0,3-4-18 16,-2 2 25-16,2 4-20 15,-3-2 24-15,0 3 0 16,-2 4 14-16,1 4-14 16,-5 9 8-16,-5 6-7 15,-2 2 14-15,-3 0-15 16,-5 9 0-16,0 14 4 15,0 8 4-15,0 0 4 16,0 0-12-16,0 1 4 16,0-5 5-16,0-4-9 15,0-3 0-15,0-8 3 16,6-4 8-16,3-8-16 16,0 0 5-16,2 0 0 0,5-4 4 15,2-15-4 1,4-4 0-16,3-3-3 0,-4-9-7 15,6 4 10-15,-6 0-9 16,-3 8 9-16,-7 4 0 16,-3 6 0-16,-3 8 0 15,-2 5 17-15,-3 0-10 16,0 0-1-16,0 0-6 16,0 0 0-16,0 2-11 15,0 9 6-15,-3-1 5 16,-6-1-4-16,5 4 11 15,-1-3-10-15,3 6 3 0,2 1 0 16,0 4 0-16,0 4 0 16,0-6 0-16,9 3 2 15,7-8 8-15,-1-6-12 16,1-4 2-16,1-4 0 16,2 0 9-16,-2-4-9 15,3-18 0-15,1 0-2 16,-4-2-14-16,-1-3 14 15,-3 6-14-15,-1-1 5 16,-4-5 1-16,1 5 10 16,-3 4 0-16,0 0-1 15,-2 6 11-15,-4 6-10 16,0 6 0-16,0-4 4 16,0 4 7-16,0 0-11 15,0 0 0-15,0 0-5 0,0 0 5 16,0 8-3-16,0 6 3 15,-6 12 0-15,0 1 2 16,4 5 1-16,2-4-3 16,0-2 10-16,0 0 0 15,0-8-12-15,0-4 2 16,4-5 0-16,8-6 7 16,3-3-7-16,6 0 0 15,-1-3 6-15,-3-17 0 16,2-1-12-16,-4-1 0 15,-1 0-11-15,-1-4 11 16,-5 2-8-16,2 2 14 16,-4 4-2-16,1 1 13 0,-5 8-11 15,0 2 0-15,-2 5 5 16,0 2 0-16,0 0-5 16,0 0 0-16,0 0-2 15,0 0 6-15,0 0-8 16,0 0 3-16,0 12 1 15,0 2-5-15,0 8 5 16,2 1 0-16,6-4 4 16,-2 4 5-16,1-6-9 15,1 0 0-15,4-3 1 16,1-6-2-16,3-4 1 16,3-4 0-16,0 0-3 0,3-4 10 15,0-18-14-15,-2 4 5 16,1-5-3-16,-6 2-7 15,1-4 11-15,-3 5 1 16,-2 6-3-16,0 0 13 16,-4 11-11-16,-3 3 1 15,0 0 0-15,0 0 3 16,0 0-3-16,-2 3 0 16,0 17-5-16,0 8 17 15,-2 2-12-15,0-2 0 16,0 1 0-16,0-7-3 15,2-8 3-15,1-1 0 0,-1-8 1 16,0-5 10 0,0 0-11-16,2 0 0 0,8-2 4 15,1-19-9-15,-1-2 5 16,1-3-11-16,0-6 7 16,1 2-8-16,4 2 10 15,-3 6 2-15,1 4 0 16,-3 9-3-16,-7 5 3 15,-1 4 0-15,-3 4 4 16,-2 18 15-16,0 6-18 16,0 7 6-16,0-4-3 15,0-5 1-15,0-3-5 16,0-9 0-16,0-8 0 16,0-5 10-16,0-1-14 15,0 0 4-15,0-3-6 0,7-18 3 16,6-6-25-16,1-9-1 15,1-5 10-15,6 5-23 16,-4 2 42-16,1 10 0 16,-3 10 1-16,-1 10 24 15,-3 4 3-15,-2 3-14 16,2 26 13-16,0 5-24 16,3 7 21-16,-5-3-24 15,-1-8 7-15,-1-12-14 16,-7-10 7-16,3-4-35 15,-3-4-8-15,0 0-73 16,0-11-116-16,0-13-490 0</inkml:trace>
  <inkml:trace contextRef="#ctx0" brushRef="#br0" timeOffset="-102825.21">24899 14522 319 0,'0'0'776'16,"0"0"-613"-16,0 0-124 15,0 0-12-15,0 0-13 16,0 0-14-16,0 0-108 16,27-10-335-16</inkml:trace>
  <inkml:trace contextRef="#ctx0" brushRef="#br0" timeOffset="-102175.6">26192 14436 29 0,'0'0'269'15,"0"0"-60"-15,0 0-20 0,0 0-44 16,0 0-33-16,0 0-7 15,0 0-27-15,-2 0 9 16,2-16-65-16,0 1-15 16,0 0 34-16,0 2-41 15,0-2 10-15,4 3-10 16,9-1-8-16,3 5 4 16,-3 4-20-16,1 4 14 15,-3 0-3-15,-2 0 7 16,0 12 6-16,-4 6 0 15,-5 6 1-15,0 5 4 16,0 0-5-16,0 5 0 0,-14-5 16 16,-6 0-6-16,2-4-10 15,-1 3 0-15,-4 0-12 16,-2 0 11-16,1 6-43 16,1 6-48-16,4 2-25 15,0 2-124-15,11-5-284 16</inkml:trace>
  <inkml:trace contextRef="#ctx0" brushRef="#br0" timeOffset="-101895.04">26134 15083 407 0,'0'0'316'15,"0"0"-186"1,0 0-80-16,0 0 8 0,0 0 56 15,0 0-68-15,50 85-18 16,-25-80 13-16,0-5-30 16,-4 0 25-16,-8-14-3 15,-6-9-4-15,-7-6 23 16,0 5-31-16,-7 2-7 16,-15 8-4-16,2 7-5 15,-3 7-10-15,0 0 5 16,0 11-65-16,0 21-32 15,-2-3-206-15,1 0-542 0</inkml:trace>
  <inkml:trace contextRef="#ctx0" brushRef="#br0" timeOffset="55310.24">30550 497 72 0,'0'-4'102'0,"0"2"0"16,0 2-7-16,0 0-10 15,0-1-44-15,0 1-20 16,0 0 3-16,0 0 1 0,0 0 31 16,0 0-10-16,0 0-11 15,0 0 31-15,0 0-43 16,0 0 4-16,0 0 9 16,0 0-28-16,0 0 11 15,0 0-3-15,0-2-13 16,0-1 37-16,0-1-25 15,0-1 9-15,0-2-3 16,0-1-19-16,0 2 34 16,0 2-4-16,0-3-9 15,0 7 30-15,0-3-29 0,0 1 2 16,0 2 8-16,0 0-33 16,0 0 17-16,0 0-14 15,0 0 3-15,0 0 0 16,0 0-7-16,0 0 0 15,0 0-2-15,0 0-13 16,0 0 12-16,0 0-3 16,0 2-4-16,0 10-4 15,0 4 14-15,0 6 0 16,0 4-2-16,0 6 4 16,0 6-2-16,0 6 0 15,0 1 4-15,0-1-9 16,-2-4 5-16,-1 0 0 0,1-9-2 15,2-2 2 1,0-7-4-16,0-6 4 0,0-4-28 16,0-4 23-16,0-2-47 15,0-4-22-15,0-2-5 16,0 0-48-16,0 0 2 16,0-2 9-16,7-19-279 15</inkml:trace>
  <inkml:trace contextRef="#ctx0" brushRef="#br0" timeOffset="56239.51">30740 539 26 0,'0'0'251'0,"0"0"-125"16,0 0-8-16,0 0-36 15,0 0-4-15,0 0-19 16,0-18-21-16,2 14 35 16,0 0-14-16,-2 2-18 15,0-2 29-15,0 4-36 16,0-2 19-16,2 2-14 16,-2 0-33-16,0 0 23 15,0 0-29-15,0 0 0 16,0 0-6-16,0 0-26 15,0 0 16-15,0 2-9 0,0 19 25 16,0 6 12-16,0 1-12 16,0 4 0-16,0-2-2 15,9 1 13-15,7-4-11 16,-1 0 0-16,1-10 2 16,-3-3 8-16,-4-7-10 15,0-5 0-15,-2-2 6 16,2 0 4-16,2-9 24 15,2-10-30-15,0-6 7 16,-3-1-22-16,-8 2-4 16,-2 0 6-16,0-4-1 15,0 3-3-15,-9-5 7 0,-7 5 3 16,5 5 3-16,2 7 6 16,5 10 2-16,1 1-5 15,3 2 19-15,0 0-12 16,0 0-10-16,0 0 0 15,0 0-9-15,0 0 3 16,12 0-25-16,10 0 31 16,7 0 18-16,8 0-13 15,4 0 14-15,1 0-19 16,1 0 0-16,-5 0 6 16,-7 0-6-16,-6-4-1 15,-12-1-10-15,-7 2 6 16,-6 3-5-16,0-2 4 0,0 2-16 15,0 0 16-15,0 0-19 16,0 0 19-16,0 0-6 16,-9 0 5-16,-1 0 7 15,-2 10 0-15,1 4 8 16,0 2-17-16,4 7 9 16,3 0 0-16,4 9-7 15,0 2 11-15,0 0-4 16,0 0 0-16,6-7 5 15,10-8 0-15,2-8-5 16,8-11 0-16,3 0 28 16,5-13-19-16,-3-21 11 0,-9-2-20 15,-12-6 7 1,-10 1-9-16,0 2 4 0,-14 5 14 16,-11 8-3-16,-4 8-9 15,-6 10-8-15,-1 8 4 16,-1 0-25-16,1 10-100 15,14 18-81-15,13 0-96 16,9-3-175-16</inkml:trace>
  <inkml:trace contextRef="#ctx0" brushRef="#br0" timeOffset="56360.72">31667 671 598 0,'0'0'48'0,"0"0"-48"15,0 0-38-15,0 0-62 0,0 0-134 16</inkml:trace>
  <inkml:trace contextRef="#ctx0" brushRef="#br0" timeOffset="56661.99">30474 1051 832 0,'0'0'161'0,"0"0"-103"16,0 0 67 0,0 0-124-16,0 0 23 0,0 0-15 15,395-24 1-15,-264 24 3 16,-8 0-13-16,-18 0 0 15,-28 0 2-15,-31 0 7 16,-27 0-9-16,-12 0 0 16,-7 0-1-16,0 1-9 15,0 5-81-15,0 2-127 16,0 1-187-16</inkml:trace>
  <inkml:trace contextRef="#ctx0" brushRef="#br0" timeOffset="58744.49">31322 1467 32 0,'0'0'11'16,"0"0"0"-16,0 0 4 15,0 0 0-15,0 0 16 16,0 0-31-16,0 0 0 0,37 13 32 16,-37-13-24-1,0 0-8-15,0 0-7 0,0 0 7 16,0 0 2-16,0 0 10 15,0 0 76-15,0 0 23 16,0 0 8-16,0 0 10 16,0 0-64-16,2 0 18 15,-2 0 2-15,0 0-62 16,0 0 14-16,0 0-1 16,0 0-14-16,0 0 25 15,0 0-33-15,0 0-11 16,0 0 5-16,0 0-8 15,0 0-4-15,3 8-8 0,1 6-2 16,0 10 7-16,1 10 7 16,-2 7 0-16,1 12-2 15,2-1 9-15,1 0-7 16,-3-1 0-16,1-11 6 16,2-6-5-16,-5-10-1 15,2-10 0-15,-1-8-1 16,-3-3 8-16,2-3-7 15,-2 0 0-15,0 0-1 16,0-5-37-16,0-22-248 16</inkml:trace>
  <inkml:trace contextRef="#ctx0" brushRef="#br0" timeOffset="59224.28">31669 1566 440 0,'0'0'141'15,"0"0"-91"-15,0 0 37 16,0 0-43-16,0 0 53 16,0 0-63-16,9-36-13 15,-9 34 18-15,0 0-1 16,0 2 13-16,0 0-5 15,0 0-29-15,0 0-8 16,0 0-9-16,0 0-24 0,0 0 20 16,0 0-15-16,-3 17 19 15,-5 9 0-15,1 1 6 16,1 4-2-16,6 1-4 16,0 1 0-16,0-3 16 15,0-4-10-15,8-4-2 16,11-1 13-16,0-10-15 15,-1 0 26-15,-3-10-25 16,1-1 2-16,0 0 21 16,-5-12-18-16,-2-12-5 0,-7-8-3 15,-2-8 0 1,0 0-11-16,-11-2 3 0,-7-1 8 16,-7 10-8-16,2 8 3 15,-4 10-25-15,-2 9-23 16,-2 6-71-16,2 0-86 15,6 16-255-15</inkml:trace>
  <inkml:trace contextRef="#ctx0" brushRef="#br0" timeOffset="60558.97">31723 1514 149 0,'0'0'175'16,"0"0"-90"-16,0 0 28 15,0 0-55-15,0 0 6 16,0 0-1-16,10-18-45 16,-7 14 21-16,-3 1 2 15,0 2-29-15,0-2 38 0,0 3-22 16,0 0-9-16,0 0-19 16,0 0 1-1,0 0-7-15,0 0 3 0,-11 0 3 16,-4 4-13-16,-1 15 13 15,-5 5 0-15,4 4 0 16,-1 10 7-16,5 2-1 16,3 7-1-16,8 1-4 15,2-3 22-15,0-2-23 16,23-8 0-16,6-7 18 16,2-11-10-16,2-9 1 15,-2-8 6-15,-2 0 13 16,-2-8 5-16,-6-14-32 15,-2-6 3-15,-5-7-4 0,-3 3-5 16,-5-4 3-16,-3 2 1 16,-3 5 1-16,0 3-4 15,0 9 12-15,0 2-5 16,0 1-3-16,0 2 10 16,-7-1-9-16,5 3-1 15,-7 1 0-15,3-3 11 16,1 3-6-16,0 3-5 15,-2-1 7-15,3 2 3 16,2 3 1-16,-2 0-11 16,2-1 1-16,-1 3 5 15,1-2-4-15,-3 1-2 0,-2 1 0 16,-1 0-6-16,-3 0 0 16,-3 0 5-16,-1 3 1 15,-1 9-13-15,1-1 11 16,-1 3 2-16,-1 0 0 15,0 4 2-15,7 3-9 16,0 8 6-16,6 5-2 16,4 2-10-16,0-2 8 15,2 2 5-15,20-8 4 16,3-7-3-16,2-5 2 16,-2-11-1-16,1-5 7 15,-2 0 18-15,3-14 2 16,-2-15-17-16,-3-10-8 0,-9 0 3 15,-6-2-14 1,-5 3 3-16,-2 6 4 0,0 2-13 16,-19 9 0-16,-13 2-47 15,-8 8 5-15,-7 7-58 16,-2 4-1-16,-3 0-24 16,4 7-59-16,8 8-46 15</inkml:trace>
  <inkml:trace contextRef="#ctx0" brushRef="#br0" timeOffset="61331.67">31361 1555 139 0,'0'0'84'16,"0"0"54"-16,0 0-41 15,0 0 45-15,0 0-49 16,0 0-16-16,21-74 15 16,-21 70-48-16,0 3-12 15,0 1 2-15,0 0-30 16,0 0 8-16,0 0-12 15,0 0-5-15,0 0-7 16,0 0-2-16,0 0 14 16,0 0 0-16,-5 12-15 15,-13 9 12-15,0 8 3 0,1 2 0 16,-2-2 6 0,4-3-4-16,6-4-2 0,2-6 0 15,5-10 4-15,0-1-4 16,2-5 0-16,0 0 2 15,0 0 42-15,0-7-28 16,0-13 2-16,11-6-18 16,-2-4 2-16,-2 4-8 15,1 4 6-15,0 1 0 16,-4 8 0-16,1 1 10 16,-1 4-7-16,0 1 27 15,-2 3-27-15,1 3 29 16,-3 1-32-16,0 0 11 15,0 0-21-15,0 0 10 16,0 0 0-16,0 0-4 0,0 0-20 16,0 9 13-16,0 15-5 15,0 13 16-15,2 9-1 16,-2 8 1-16,2 8 0 16,-2 0-11-16,0-1-81 15,0-9-70-15,0-5-82 16,0-8-99-16</inkml:trace>
  <inkml:trace contextRef="#ctx0" brushRef="#br0" timeOffset="61813.7">31250 2104 110 0,'0'0'89'0,"0"0"-33"15,0 0 61-15,0 0 17 16,0 0-41-16,0 0-16 16,-78-41 3-16,78 41 17 15,0-3 38-15,23-2-70 16,12-1-57-16,5-2 20 16,7 1-19-16,0 2-10 15,-5 3 1-15,-10-2 0 16,-9 2-5-16,-9-2 9 15,-9 1-4-15,-5 2 0 0,0-1 2 16,0-4-2-16,-9 0 0 16,-11 0 5-16,-7 1-19 15,-2-2 14-15,0 5 0 16,4-1-3-16,8 3 0 16,6 0 3-16,6 0 0 15,5 0 0-15,0 0 15 16,0 0-9-16,9-5-2 15,20-1-4-15,2 2 0 16,5-1-3-16,-9 5 3 16,-14-1-48-16,-7 1 19 15,-6 0-38-15,0-2-32 0,-21 0 49 16,-11 0 14 0,-2 2-83-16,1 0-104 0,7 0-95 15</inkml:trace>
  <inkml:trace contextRef="#ctx0" brushRef="#br0" timeOffset="71604.68">31963 1319 75 0,'0'0'54'15,"0"0"-34"-15,0 0-3 0,0 0 23 16,0 0 28-16,0 0 11 16,0 0-17-16,0-2 9 15,0 2-37-15,0 0 0 16,0 0 2-16,0 0-27 16,0 0 12-16,0-2 1 15,0 2-13-15,0 0 32 16,0-2-23-16,-2 2 9 15,0-3 4-15,-4 0-31 16,-4-1 14-16,-3-1-14 16,-3-2 3-16,-1 0 3 15,-6-2-6-15,3 1 0 0,-2 0-2 16,0 1 6 0,-3-4-4-16,-2 1 0 0,0 0 2 15,0 2 0-15,1 1 2 16,2 2-4-16,-1 1 0 15,3 1 4-15,2 3-4 16,0-3 0-16,-3 3 5 16,-4 0-11-16,-2 0 6 15,0 0 0-15,-2 0-1 16,4 0 6-16,1 0-6 16,2 3 1-16,1 2 0 15,-2 1 12-15,3 2-6 16,0 0-6-16,0 0 8 0,-5 4 1 15,2-1-9 1,4 4 0-16,-4-1 3 0,7 3 3 16,2 0-4-16,-2 1-2 15,3 3 6-15,-1-2 8 16,-2 1-7-16,3 1-4 16,-1 0 4-16,1 2 8 15,2 0-12-15,-1 4-3 16,3 3 11-16,1 1 2 15,4 8-6-15,1 3 6 16,3 0-12-16,0 4 24 16,0-2-25-16,2 0 0 0,-2-3-2 15,2-3 12 1,0-4-10-16,0-4 0 0,0-2 5 16,0-4 6-16,2 1-7 15,7-2-4-15,-1 0 15 16,4 3-8-16,3-1-2 15,3 5 2-15,7 0-3 16,6 2 16-16,11-1-17 16,12-4 11-16,4-1-10 15,4-3 14-15,-1-2-18 16,-8-8 1-16,-2-3 3 16,0-7-8-16,-1-3 28 15,-2 0-24-15,2 0 0 16,-6 0 6-16,-3 0-6 15,-6-7 0-15,-4-3 8 0,-2 1 3 16,0-3-10-16,-4-3-1 16,-1-4 3-16,-2 2 7 15,-1-3-17-15,-6-3 7 16,1 0 0-16,-3-1 17 16,-1-1-17-16,-2-1 9 15,-1 2-5-15,5-2 8 16,-3 4-12-16,2-2 0 15,1 2 1-15,-4-2 0 16,0 0-1-16,-3 0 0 16,-3-3-1-16,-2-1-5 15,0-9 6-15,0-5 0 0,0-13 6 16,1-3-1-16,-3 0-5 16,0 0 0-16,-7 4-2 15,-28 4-15-15,-19 1 10 16,-24 10-12-16,-23 8-85 15,-11 9-47-15,0 3-236 16</inkml:trace>
  <inkml:trace contextRef="#ctx0" brushRef="#br0" timeOffset="74149.67">31678 449 32 0,'0'0'100'0,"0"0"-79"16,0 0-15-1,0-2 46-15,0-4 5 0,0 0-24 16,0 1 42-16,-5-1-51 16,1-1 36-16,0-1-52 15,-3-3 6-15,-4-1 51 16,0 3-61-16,-2 1 0 16,-3-2 15-16,-2 2-8 15,2-3 12-15,3 4-5 16,-3-3 9-16,1 1 31 15,-3 0-41-15,-3-5-1 16,0 3 10-16,-4-3-19 0,-4 3-7 16,-2 0 6-1,-5 0-3-15,3 4 18 0,-6 1-21 16,2 2 0-16,1 0 19 16,-1 0-13-16,8 1 6 15,0 0-6-15,4 3-1 16,5 0 9-16,-2 0-14 15,2 0 0-15,-1 0 7 16,-4 0-2-16,0 0-5 16,-2 0 0-16,-4 0 2 15,1 0 2-15,-1 4-4 16,2 2 0-16,2-2 5 16,5 0 4-16,7-2-7 0,1 2-2 15,3 1 9-15,-3 0-4 16,-1 2-5-16,-1 2 0 15,-3 2-1-15,-4 0 6 16,-4 2-5-16,0-2 0 16,-2 1 4-16,5 1-1 15,0 1-3-15,3 0 0 16,3-2 12-16,3-1-3 16,-1 4-9-16,3-3 0 15,1 0 7-15,1-1 3 16,1 2-10-16,-2-1 0 15,3 2-1-15,-1 0 9 0,2 2-8 16,-1 2 0 0,3-1 6-16,2 6 11 0,-1-2-17 15,3-3 0-15,0-5 6 16,-1 3-3-16,1-4-3 16,0 0 0-16,-1 2 4 15,1 0-2-15,0 0-2 16,0 4 0-16,2-1-6 15,0 3 16-15,0-2-10 16,0 0 0-16,0-2 5 16,0 0 4-16,4-2-9 15,3-5 0-15,0 2 0 16,-3-2 9-16,3 0-9 16,-1-1 0-16,3 1 1 15,3-4-11-15,1 1 17 0,3 0-7 16,3-2 18-16,4 1-14 15,-3 2 17-15,3-1-20 16,-4-1 7-16,2 0-1 16,-1 1-7-16,-3 0 0 15,4-2-1-15,-4 2 7 16,1-2-6-16,0 0 0 16,2 0 3-16,2 1 4 15,-1-3-7-15,0 0 0 16,4-2 0-16,-2 1 5 15,1 1-5-15,-2-2 0 16,-2 0 1-16,1 2 1 0,-6-2-2 16,1 0 0-16,-1 2-4 15,-1-2 9-15,-1 0-5 16,1 0 0-16,1 0 2 16,1 0-2-16,-1 0 0 15,5 0 0-15,1 0-5 16,-2 0 13-16,4 0-8 15,-1 0 0-15,2 0 4 16,-4 0-7-16,1-2 3 16,-6 0 0-16,-1 0-5 15,-3 1 13-15,-1-3-8 16,2 1 0-16,1-1 2 16,3 2-3-16,1-2 1 15,0 2 0-15,3-1-4 0,-1-4 10 16,0 2-6-16,3 2 0 15,-5-1 1-15,2 0-1 16,-4 3 0-16,-1-1 0 16,-4-3-6-16,-1 3 8 15,1 0-2-15,-4-1 0 16,1-3 6-16,1 1 0 16,4 1-6-16,-1 0 0 15,0-2 5-15,0-1-1 16,2 2-4-16,-1-1 0 15,1 0 3-15,-4 2-3 0,0-1 0 16,2-4 0 0,-5 1-8-16,4 0 16 0,-1-2-8 15,2-1 0-15,0-4 2 16,2 1 4-16,-2 2-6 16,1-3 0-16,-1 1-9 15,-3 1 9-15,0-3-4 16,-6-5 4-16,-2-5 0 15,0-3 26-15,-10-9-26 16,-11-3 0-16,-6-5-5 16,-7 2 5-16,-13 1-43 15,-20 8-124-15,-30 7-294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7T04:15:39.69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1709 1472 73 0,'0'4'66'16,"0"-4"-23"-16,0 0 66 15,0 0-12-15,0 0 1 16,0 0 22-16,0 0-46 16,0 0 9-16,0 0 6 15,0 0-24-15,0-4 0 16,0-6-56-16,0-3 1 15,0 2 49-15,-2 0-45 16,0-2 25-16,2 1 12 16,0-1-14-16,0 1 16 0,0 3-30 15,0 0-11 1,0 1 35-16,0 2-40 0,0 0 10 16,0 4-4-16,0 0-3 15,0 2 14-15,0 0-24 16,0 0 0-16,0 0-12 15,0 0 12-15,0 0-4 16,0 26 1-16,0 13-5 16,0 14-7-16,0 15 15 15,0 12 0-15,0 4 6 16,0 4 3-16,0-5-9 16,0-7 0-16,-7-13 6 15,1-15-25-15,-2-10 7 16,2-13-35-16,1-12 8 15,1-6-78-15,4-7-24 16,-2 0 30-16,2-19-64 16</inkml:trace>
  <inkml:trace contextRef="#ctx0" brushRef="#br0" timeOffset="309.82">1625 1407 695 0,'0'0'266'16,"0"0"-131"-16,0 0-48 15,0 0-25-15,0 0-62 0,0 0 0 16,75-155-5 0,-33 146 12-16,3 5-3 0,-7 4-4 15,-2 0 0-15,-7 6-10 16,-9 20 10-16,-5 6-8 15,-10 7 7-15,-5 2-12 16,-7 3 13-16,-24-1 0 16,-11-4 6-16,-3 0 0 15,-4-3-6-15,4 0-20 16,7-2-96-16,12-8-187 16,13-10-189-16</inkml:trace>
  <inkml:trace contextRef="#ctx0" brushRef="#br0" timeOffset="2159.73">1850 1976 213 0,'0'0'162'0,"0"0"-83"16,0 0 6-16,0 0-21 15,0 0-47-15,0 0 25 16,0 0 10-16,0 0 28 16,4-7 38-16,7-7-25 15,5-6-59-15,6-8 0 16,-2-10-32-16,0-5 17 15,1 1-19-15,-4 1 3 16,3 4 0-16,-1 9-3 16,-4 4 0-16,-2 6 0 15,-4 9 3-15,-4 2-3 0,-3 5 0 16,-2 2-13-16,0 0 10 16,0 0-31-16,0 0 8 15,0 9 14-15,-2 8 12 16,-9 5 15-16,-3 8-15 15,1 5 7-15,-1 7 17 16,3 1-19-16,5 1-4 16,4-1 2-16,2-7 7 15,0-6-13-15,0-11 3 16,17-10 0-16,3-4 12 16,3-5-11-16,0 0 7 15,2-11 22-15,2-11-20 16,2-8-6-16,-4-4-4 0,0-7-16 15,-4 3 6 1,-5 3 0-16,-3 2 10 0,-3 11-1 16,-2 3 11-16,-1 2-10 15,-3 5 0-15,-2 4 1 16,0 2-6-16,-2 3 14 16,0 0-9-16,0-1 43 15,0 4-38-15,0 0 3 16,0 0-8-16,0 0-7 15,0 0-8-15,0 0 21 16,0-2-6-16,0-1 19 16,0 0-14-16,0-3 26 15,3 2-10-15,0-4-13 16,-1 2 10-16,-2 1-16 0,0 2-2 16,0 1 0-16,0 0 0 15,0 2-2-15,2 0 2 16,-2 0 0-16,0 0-16 15,0 0 16-15,0 7-11 16,0 20 6-16,0 7 1 16,0 9 4-16,0 1 0 15,0-3 2-15,4-2-1 16,1-10-1-16,-1-6 0 16,0-9-1-16,1-5-1 15,0-9-3-15,-3 0 3 16,5 0 2-16,1 0 20 15,6-12-7-15,1-13-3 0,1-12-10 16,-1-6 5 0,1-6-5-16,-5 2 0 0,-2 4 1 15,-5 5 1-15,-1 15 14 16,-3 6-16-16,0 11 31 16,0 6-25-16,0 0-12 15,0 0-10-15,0 0 16 16,0 16-5-16,0 2 5 15,0 0-2-15,0-1-1 16,0-2-32-16,2-4 30 16,11-2-10-16,8-3 8 15,0-1-12-15,8-5 1 0,6 0-11 16,0 0-40 0,1-11-24-16,-5 2 22 0,-11 2 61 15,-9 5 10-15,-7 2-2 16,1 0 8-16,-3 16-6 15,0 16 31-15,-2 8-14 16,0 5 13-16,0 1-8 16,0-6-19-16,0-8 36 15,2-6-37-15,3-10 14 16,2-4 20-16,2-5-31 16,1-7 17-16,9 0 5 15,5 0-17-15,5-12 31 16,3-11-39-16,-3-5-2 0,-3-2 0 15,-4-5-50-15,3-1 37 16,-7 1 11-16,-5 1 2 16,-1 1 13-16,-4 7-12 15,-1 4 8-15,-3 7 0 16,0 4 3-16,-4 5-12 16,0 0 0-16,0 2 5 15,0-1-17-15,0 2 12 16,0-5 0-16,0 0 0 15,-6 1-6-15,-5 0 6 16,-3 5 0-16,1 0 13 16,2 2-18-16,2 0 5 15,0 0-2-15,3 4-5 16,1 12-18-16,5 8 16 0,0 8 4 16,0 10 5-16,11 5 9 15,12-1-7-15,4-7 7 16,4-7 6-16,0-9-2 15,4-13-13-15,5-10 12 16,5-2-12-16,2-37 0 16,0-12-7-16,-7-11-103 15,-11 1-56-15,-9 9-198 16</inkml:trace>
  <inkml:trace contextRef="#ctx0" brushRef="#br0" timeOffset="3166.05">4238 1315 182 0,'0'0'176'15,"0"0"5"-15,0 0-26 16,0 0-30-16,0 0 6 15,0 0-68-15,6-74 10 16,-6 68 29-16,0 0-73 0,2 3 22 16,-2 3-8-16,2 0-42 15,-2 0 29-15,0 0-30 16,0 0 0-16,0 9-15 16,0 25 0-16,2 20 15 15,1 14 0-15,-3 13 3 16,0 7-3-16,0 8 0 15,0-1 0-15,0-4-9 16,0-12 9-16,-3-21 0 16,3-20-56-16,0-16-58 15,0-15-20-15,0-7-151 0,0-12-50 16</inkml:trace>
  <inkml:trace contextRef="#ctx0" brushRef="#br0" timeOffset="3442.32">4248 1317 588 0,'0'0'238'0,"0"0"-88"16,0 0-18-16,0 0-92 16,0 0-5-16,0 0-35 15,36-104 11-15,-14 94-2 16,3 4-9-16,-8 6 0 15,-1 0-4-15,-3 4 8 0,1 21-4 16,-12 10 0-16,-2 7 2 16,0 11 1-16,-18 3-3 15,-13 4 0 1,-9 2-19-16,-1 0 13 0,6-4-159 16,6-14-145-16,12-13-292 15</inkml:trace>
  <inkml:trace contextRef="#ctx0" brushRef="#br0" timeOffset="4914.88">4487 2005 241 0,'0'0'369'15,"0"0"-230"-15,0 0-14 16,0 0 22-16,0 0-104 15,0 0-11-15,29-49-12 16,-16 18-11-16,-1-11 20 16,-2-8-22-16,1-6-6 15,-1-1 47-15,-6 8-46 16,1 10 18-16,-3 8 10 16,0 14-20-16,-2 7 34 15,0 5-43-15,0 5 6 16,0 0-14-16,0 0-2 0,0 11-10 15,0 13 17-15,0 2-1 16,0 0-13 0,2-6 6-16,7-4-13 0,5-8 14 15,1-3-38-15,7-5 47 16,5 0 0-16,-2-9-43 16,4-9 6-16,-4-1-7 15,-6 4-6-15,-7 7 38 16,-8 4 12-16,-2 4 1 15,-2 0-1-15,0 0-3 16,0 20 3-16,0 13 12 16,0 2-10-16,0 1 37 15,0-1-33-15,0-5 2 0,2-6 7 16,5-6-15-16,-3-7 25 16,0-4-25-16,4-5 0 15,0-2 8-15,8 0-1 16,6-6 34-16,7-16-33 15,0-7 1-15,5-1-7 16,-3-2-2-16,-2-1-19 16,-2-4 5-16,-3 5 6 15,-6 6 8-15,-7 6 0 16,-2 8 5-16,-7 4 2 16,-2 2-7-16,0 2 0 15,0-1-7-15,0 4 0 16,0-3-6-16,-9 4 0 0,-2-2 13 15,-4 2 1 1,-1 0-1-16,-2 0 0 0,0 2-12 16,3 10 13-16,-3 6-1 15,7 6 0-15,4 8-11 16,5 11 2-16,2 4 7 16,2 3 2-16,20-1 10 15,5-7-9-15,2-12-1 16,0-11 1-16,0-12 0 15,-2-7 24-15,-2-2-9 16,-1-24-10-16,-7-6 23 16,-3-6-19-16,-1-4-10 15,-2 1 1-15,1 2 13 16,1 8-7-16,1 9-7 0,-1 5 1 16,1 8 20-16,-4 3-20 15,1 6-1-15,-1 0 0 16,-2 0-11-16,-1 20-1 15,-1 6 12-15,-3 6 0 16,-3 2 19-16,0 1-13 16,0-3-6-16,0-6 0 15,0-6 11-15,0-6-15 16,0-6 4-16,0-4 0 16,0-4 8-16,0 0 3 15,0 0-1-15,0-2 1 16,7-20 1-16,6-11-24 15,5-7 10-15,4-2-3 0,-2 6-15 16,3 8 15 0,-6 10 5-16,1 8 0 0,-5 5-3 15,3 5-6-15,-3 0 9 16,5 9 0-16,-5 13-6 16,1 8 18-16,-3 8-10 15,-4-2-2-15,-2 1 10 16,-5-4-6-16,0-4-4 15,0-9 0-15,0-8-1 16,0-7 8-16,0-5-7 16,0 0 9-16,0 0-3 15,4-3 12-15,7-19-18 0,2-9-21 16,5-6 4 0,3-6 10-16,-2 0 7 0,3 4-2 15,1 9-8-15,2 7 4 16,-4 3 6-16,-2 11 0 15,-3 3-16-15,-6 6 16 16,-1 0 0-16,3 0-5 16,-6 0 11-16,1 8-6 15,-3 12 0-15,-4 6 0 16,0 8 28-16,0 6-22 16,0 4-6-16,0-3 0 15,0-9 8-15,2-8-9 16,0-10 1-16,5-7 0 0,0-7 5 15,6 0 8 1,5-1-6-16,2-21 7 0,5-13-9 16,-1-5-10-16,-1-3-47 15,-6 1-166-15,-1 1-210 16</inkml:trace>
  <inkml:trace contextRef="#ctx0" brushRef="#br0" timeOffset="5303.25">6121 1652 417 0,'0'0'188'0,"0"0"-127"15,0 0-25-15,0 0 14 16,0 0-47-16,0 0 9 0,-10 2 22 16,10-2 24-16,0 0 54 15,-2 0-2-15,2 0-49 16,-4-12 10-16,2 0-54 15,0 0 4-15,0-5 1 16,2 4-11-16,0-1-1 16,0 2 9-16,0 5-18 15,0 2 44-15,0 3-43 16,0 2 9-16,0 0-11 16,0 0 4-16,0 0-12 15,0 0 4-15,0 14 4 16,-5 12-13-16,3 6 13 15,2 0 0-15,0 1-5 0,0-1-12 16,0-5 6-16,0-3-15 16,0-1-29-16,0-8 34 15,0-2-78 1,-10-6-23-16,4-7-53 0,-5 0-133 16</inkml:trace>
  <inkml:trace contextRef="#ctx0" brushRef="#br0" timeOffset="5501.15">6045 1269 694 0,'0'0'242'0,"0"0"-147"15,0 0-26-15,0 0-68 16,0 0-2-16,0 0-35 15,0 0-201-15,0-22-82 16,-7 36 11-16</inkml:trace>
  <inkml:trace contextRef="#ctx0" brushRef="#br0" timeOffset="7035.94">6078 1632 298 0,'0'0'251'0,"0"0"-89"15,0 0-36-15,0 0-48 16,0 0-27-16,0 0 4 15,25-42-17-15,-25 42-22 16,0 0 31-16,4 0-47 16,-2 0 0-16,0 11-8 15,1 15 7-15,-1 6 1 16,-2 7 0-16,5 9 4 16,-3-3 1-16,7-1-2 15,2-8-3-15,5-12 0 16,6-9 11-16,2-11-11 0,7-4 2 15,-2-1-1-15,0-26-2 16,-6-8-34-16,-9-6 6 16,-6 1 14-16,-3 1-41 15,-5 8 33-15,0 4 21 16,0 6 2-16,0 5 23 16,0 7-4-16,0 4 21 15,0 5 25-15,0 0-46 16,0 0 14-16,0 0-21 15,0 0-4-15,0 0 0 16,0 0-8-16,2 0 0 16,-2 0-2-16,0 10 1 15,0 14 1-15,0 5 0 16,0 8 1-16,0 5-9 0,0-1 8 16,2-6 0-16,12-3-3 15,3-9 7-15,1-5-4 16,0-10 0-16,-4-4 5 15,-1-4-18-15,-5 0 15 16,4-18-2-16,-1-15 0 16,1-6-30-16,-6-4 19 15,0 3 1-15,-6 5 10 16,3 3 24-16,1 9-18 16,0 5 18-16,-2 8 4 15,4 3-17-15,-6 4-1 16,2 1-8-16,-2 2 11 15,0 0-14-15,0 0 1 0,0 0-3 16,0 16-9-16,0 8 11 16,0 4 1-16,0 8 0 15,0 1 6-15,0-4-6 16,4-3 0-16,3-4 0 16,1-7-7-16,2-7 13 15,-4-4-6-15,3-6 0 16,0-2 7-16,0 0 11 15,2-12-14-15,-2-14-4 16,0-6 5-16,0-4 6 16,-1 1-11-16,2 5 0 15,1 6 3-15,-3 11 8 16,-1 8-11-16,0 1 0 0,0 4-5 16,-3 0-5-16,3 0 9 15,-3 9 1-15,3 11 0 16,-4 6 9-16,1-1-9 15,-2 6 0-15,0-5 2 16,0-2 8-16,1-9-10 16,-3 0 0-16,2-10 5 15,-2-5-6-15,0 0 1 16,2 0 0-16,2 0 14 16,6-13-10-16,1-11-8 15,2-6 3-15,0 2 1 16,-2 2-12-16,3 6 12 0,1-1 0 15,1 7-11-15,-3 3 8 16,1 11 3-16,-3 0-7 16,0 0 5-16,-4 5-8 15,0 13 10-15,-3 8 0 16,-4 0 9-16,2 3 0 16,-2-8-9-16,0-3 0 15,2-8 7-15,-2-6-7 16,2-4 0-16,1 0 0 15,-1 0 23-15,3-2-12 16,2-17-9-16,3-8-2 16,4-3 7-16,1 0-23 15,4-2 16-15,-2 3 0 0,1 2-21 16,-1 8 27-16,-5 5-6 16,-5 5 0-16,-1 6 3 15,-4 3-12 1,3 0 9-16,2 0-6 0,4 12-15 15,0 14 30-15,0 13-9 16,-4 7 0-16,1 5 4 16,4 0-16-16,-1-3-16 15,5-12-176-15,1-16-309 16</inkml:trace>
  <inkml:trace contextRef="#ctx0" brushRef="#br0" timeOffset="7674.51">8304 1634 179 0,'0'0'423'16,"0"0"-200"-16,0 0-63 15,0 0 2-15,0 0-91 16,0 0-46-16,-35 0-25 15,35 0-13-15,2 0 8 16,12 0 5-16,7 0 0 16,2 0 3-16,4 5-3 15,0 12-99-15,-6 9-75 0,-6 0-143 16,-6-1-73 0</inkml:trace>
  <inkml:trace contextRef="#ctx0" brushRef="#br0" timeOffset="7838.41">8312 1852 327 0,'0'0'371'16,"0"0"-190"-16,0 0-47 16,0 0-68-16,0 0-13 15,0 0-18-15,2 0-34 16,25 0 55-16,7-3-51 16,3-6 4-16,6 4-18 15,6-2-73-15,4 0-146 0,5-9-261 16</inkml:trace>
  <inkml:trace contextRef="#ctx0" brushRef="#br0" timeOffset="8618.71">9783 1528 84 0,'0'0'94'16,"0"0"-11"-1,0 0 17-15,0 0-44 0,0 0 22 16,0 0 43-16,0 0-7 16,47-79 3-16,-47 65-32 15,0 2-23-15,0-4 8 16,0 0-34-16,-4 2-22 15,2 0 68-15,-4 2-54 16,4 6 1-16,2 3 21 16,0 0-44-16,0 3 24 15,0 0-30-15,0 0 1 0,0 0-19 16,0 8 8-16,0 18 10 16,0 10 0-16,-4 4 9 15,-5 5-9-15,-1 0 0 16,-4 6 0-16,1 3-2 15,-1 2 2-15,1 2 0 16,4-6 0-16,2-6 5 16,5-9-7-16,2-16 2 15,0-5-16-15,6-7 6 16,23-6 20-16,12-3-8 16,13 0 27-16,1 0-17 15,3-19-24-15,-3-6-5 0,-1-1-47 16,-10 5-22-1,-8-2-123-15,-14 4-72 0,-10 2-168 16</inkml:trace>
  <inkml:trace contextRef="#ctx0" brushRef="#br0" timeOffset="8810.43">9903 1712 527 0,'0'0'276'0,"0"0"-134"15,0 0-20-15,0 0-94 16,0 0-28-16,0 0-7 16,116-70-4-16,-84 60-2 15,-5 0 8-15,-9 1-43 16,-7 0-35-16,-5-3-90 0,-6 0-193 16</inkml:trace>
  <inkml:trace contextRef="#ctx0" brushRef="#br0" timeOffset="8985.95">9801 1417 167 0,'0'0'535'0,"0"0"-208"15,0 0-180-15,0 0-89 16,0 0-47-16,0 0 4 16,76-48-15-16,-36 42 0 15,-6 4-24-15,-7 0 21 16,-6 2-115-16,-3 0-87 0,-3 12-125 15,-1 6-231 1</inkml:trace>
  <inkml:trace contextRef="#ctx0" brushRef="#br0" timeOffset="9439.04">9758 1674 141 0,'0'0'293'0,"0"0"-128"0,0 0-7 15,0 0-5-15,0 0-56 16,0 0-6-16,12-15-58 16,28 10-15-16,11 3-5 15,10 0-13-15,3 2-20 16,3 0-74-16,-7 0-180 16,-11-6-320-16</inkml:trace>
  <inkml:trace contextRef="#ctx0" brushRef="#br0" timeOffset="9796.46">9903 1376 134 0,'0'0'173'15,"0"0"-9"-15,0 0-1 16,0 0-34-16,0 0 3 16,0 0-60-16,-19-17 4 15,19 17 31-15,0 0-67 16,9-5-2-16,13-4-24 0,11-1-2 15,7 0-1-15,2 4-11 16,1 2-12-16,-3 2 6 16,-2 2-73-16,-2 0-21 15,-5 0-47-15,-9 0-108 16,-8 0-112-16</inkml:trace>
  <inkml:trace contextRef="#ctx0" brushRef="#br0" timeOffset="10847.34">10345 1646 168 0,'0'0'222'0,"0"0"-101"16,0 0-6-16,0 0-48 15,0 0 14-15,0 0 13 0,-37 4-27 16,37-4 48-1,0 0-31-15,0 0-3 0,6-12-42 16,11-2-32-16,6 0-7 16,-3 5 0-16,2 0 15 15,-2 5-35-15,3 4 20 16,1 0-29-16,-4 10 18 16,-2 12-9-16,-9 8 15 15,-9 5 1-15,0-1 4 16,0 3-16-16,-15-1 16 15,-8-4 0-15,1-4 3 16,2-8 11-16,6-8-14 16,8-3 6-16,4-7 2 15,2-2 13-15,0 0-10 16,0-6 19-16,13-20-13 0,11-11-17 16,3 0 0-16,2-4-2 15,0 5-4-15,-2 6-5 16,0 2 11-16,-6 6 0 15,0 3-18-15,-5 7 21 16,-5 7-3-16,-7 3 0 16,-4 2 4-16,0 0-8 15,0 0 4-15,0 0-12 16,0 0 1-16,0 0-15 16,0 0 26-16,0 0-6 15,-4 0 18-15,4 0 3 16,0 0-11-16,-2 0-3 15,-3 0 6-15,-2 7-5 0,-2 10-2 16,-4 7 0-16,4 8-2 16,2 2-13-16,7 4 15 15,0-4-3-15,4-5-13 16,23-12 32-16,9-8-16 16,2-9 20-16,2 0-18 15,-4-25 18-15,-5-7-20 16,-6-3 0-16,-9-3-18 15,-6 1 15-15,-1 3 3 16,-5 1-1-16,1 1 12 16,0 2 7-16,-1 5 0 15,-1 3-9-15,-1 6 45 0,-2 3-50 16,0 8 15 0,0 0-1-16,0 5-12 0,0 0 13 15,0 0-19-15,0 0 0 16,0 0-15-16,0 7 3 15,0 18 6-15,0 18-2 16,0 19 16-16,0 21-11 16,-5 12 3-16,-6 9 0 15,-2 7-6-15,-3-2 6 16,3-3-9-16,0-2-4 16,3-6-39-16,6-16 18 15,4-20-64-15,0-18-102 0,0-19-17 16,0-21-241-1</inkml:trace>
  <inkml:trace contextRef="#ctx0" brushRef="#br0" timeOffset="11134.17">10771 1738 703 0,'0'0'207'15,"0"0"-71"-15,0 0-89 16,0 0-7-16,0 0-33 16,0 0 8-16,187-152-24 15,-154 152 9-15,-10 0 0 16,-8 15-3-16,-11 4-4 0,-4 3 4 16,0 0 5-16,-17 2-2 15,-8 0 27-15,-1-2-17 16,-6-4-10-16,5 0 0 15,10-6-89-15,8-5-49 16,9-7-173-16,0 0-261 16</inkml:trace>
  <inkml:trace contextRef="#ctx0" brushRef="#br0" timeOffset="12502.05">11232 1722 652 0,'0'0'168'0,"0"0"-81"16,0 0-44-16,0 0-23 15,0 0-20-15,0 0 12 16,89 0-12-16,-73-5 7 16,-3-10-4-16,0-2 46 15,1 0-49-15,-1-3 0 16,-3-1 0-16,-4 2-16 15,-1 1-15-15,-5 4-3 16,0 7-1-16,0 0 26 16,-5 0 7-16,-9 4 2 15,1 1 4-15,-5 2 8 0,1 0-12 16,1 0 0-16,-1 7 4 16,3 8 14-16,1 3-17 15,3 5 6-15,4 3 9 16,1 8-7-16,3 5-4 15,2 4-2-15,0-4 5 16,0-5 2-16,13-7-8 16,8-10-2-16,3-6 24 15,5-11-15-15,7 0 33 16,4-19-32-16,3-17-3 16,-6-8 1-16,1-2-8 15,-7 6 0-15,-6 4-7 0,-5 10 12 16,-5 6-5-16,-5 5 3 15,-4 8 0-15,-4 5 55 16,1 2-38-16,-3 0-13 16,2 0-7-16,2 0-6 15,0 6 6-15,3 9 3 16,0 2 5-16,0 1 3 16,-3-4-9-16,-2-3-2 15,-2-8 0-15,0-1 11 16,0-2-11-16,0 0 3 15,2 0 1-15,1-5 25 16,4-14-29-16,-3-1-11 16,-1-1 10-16,-3-2-38 15,0 2 28-15,0-2 4 16,0 5 7-16,0 4 5 0,0 6 2 16,0 6 4-16,0 2-9 15,-3 0-2-15,-8 0-4 16,-2 12 1-16,-3 7 3 15,0 6-4-15,0 3 4 16,3 2 0-16,9 6-3 16,4 4 3-16,0 2 0 15,9-3 0-15,18-8 7 16,4-11 8-16,0-11-8 16,2-9-7-16,5 0 4 15,-5-33 9-15,6-9-17 16,-6-10 4-16,-4-4 0 0,-7 0-2 15,-4 2 4-15,-5 0-2 16,-1 1 0-16,-1 7 17 16,3 6-17-16,-6 10 0 15,-1 9 12-15,-3 4 3 16,-2 7-8-16,-2 6 11 16,0 4-18-16,0 0 2 15,0 0-5-15,0 0-2 16,0 4 5-16,-11 16-9 15,-5 4 9-15,1 5 0 16,2 3-3-16,1 1 3 16,2 2 0-16,1 2 0 15,2 3 4-15,2 3-6 0,3 3 2 16,2-2 0-16,0 0-4 16,0-6 5-16,9-10-1 15,9-12 0-15,5-9 3 16,3-7 2-16,8 0-5 15,6-21 0-15,-1-7-3 16,2-5-22-16,-5-4 10 16,-10 1-4-16,-4 5-18 15,-8 2 22-15,-3 5-41 16,-2 4 32-16,-2 6 12 16,-3 4-25-16,0 3 37 15,-4 2 0-15,0 2 2 16,0 3 18-16,0 0-20 0,-12 0 0 15,-7 0-4-15,1 0 3 16,1 3 1-16,1 2 0 16,3 2 3-16,4 3 3 15,2 2-1-15,2 4-4 16,5 6 20-16,0 8-14 16,0 3 12-16,14 2-18 15,8 3 8-15,7-4 6 16,0-8-15-16,4-11-19 15,4-15-18-15,0-2-89 16,3-33-107-16,-2-9-283 16</inkml:trace>
  <inkml:trace contextRef="#ctx0" brushRef="#br0" timeOffset="13162.47">12623 1499 439 0,'0'0'225'0,"0"0"-134"15,0 0-46-15,0 0-45 16,0 0 0-16,0 0 16 15,7 36-9-15,-7-21 16 16,0-5 1-16,0-1-12 16,0-4 33-16,0-1-30 15,0-2-1-15,0-1-2 16,0-1-1-16,0 0-11 16,0 0 13-16,0 0-1 0,0 0 61 15,-2-12-49 1,-7-2-19-16,-1-3 22 0,2 0-22 15,-1 5 26-15,3 5-5 16,0 2-24-16,4 4 22 16,2 1-24-16,-4 0 0 15,-3 0-14-15,-3 1 0 16,-6 13 14-16,1 5 0 16,1-1 3-16,5 3-5 15,2 0 2-15,5-3 0 16,2 1-7-16,0-4 10 15,0-3-4-15,2-7 1 16,14-5 0-16,4 0-1 16,7-11 1-16,4-17 0 15,2-11-9-15,3 0 9 0,-7-4-2 16,-4 2 1-16,-6-1 1 16,-7-1 12-16,-4 1-11 15,-8 2 3-15,0 1 29 16,0 13-25-16,0 5 0 15,0 10 16-15,0 8-24 16,0 1 22-16,0 2-22 16,0 0-8-16,0 0-5 15,-8 16 4-15,-4 8 9 16,1 6 0-16,0 9 4 16,4 8-7-16,3 8 3 15,2 7 0-15,2-3-5 0,0 0 12 16,0-5-7-16,6-12 0 15,8-8 5-15,-1-13-11 16,1-14 6-16,-6-7-22 16,3 0 18-16,-6-24-35 15,-5-12-114-15,0-8-151 16</inkml:trace>
  <inkml:trace contextRef="#ctx0" brushRef="#br0" timeOffset="13353.36">11984 1365 474 0,'0'0'384'15,"0"0"-194"-15,0 0-58 16,0 0-55-16,0 0-4 16,0 0-73-16,122-26 0 0,-75 18-15 15,-5 0-6-15,-6 4-43 16,-9 2-105-16,-5-5-194 15</inkml:trace>
  <inkml:trace contextRef="#ctx0" brushRef="#br0" timeOffset="14903.15">13774 1211 267 0,'0'0'208'0,"0"0"-4"16,0 0-53-16,0 0-49 16,0 0-9-16,0 0-7 15,0-130-44-15,0 120 34 0,0 2-51 16,0 4 10-16,0 0 4 15,0 4-35-15,0 0 14 16,0 0-18-16,0 0 7 16,0 0-12-16,0 0 5 15,0 0 0-15,0 0-1 16,0 0-19-16,0 9 19 16,0 19 1-16,0 11 0 15,-12 10-2-15,-1 6 2 16,-1 6 0-16,1 2-3 15,0-3 5-15,1-5-2 16,4-9 0-16,1-14 0 16,3-12 6-16,2-11-3 15,2-4-3-15,0-5 22 16,0 0-18-16,0 0 24 0,6 0-12 16,23 0-12-16,15-10 19 15,8-2-23-15,4-2 0 16,-8 2-3-16,-7 0 5 15,-15 4-10-15,-8 1 7 16,-9 2-37-16,-4 3 19 16,-3 0-66-16,-2-3-107 15,0 0-201-15</inkml:trace>
  <inkml:trace contextRef="#ctx0" brushRef="#br0" timeOffset="15288.47">14181 1373 545 0,'0'0'297'16,"0"0"-142"-16,0 0-53 15,0 0-62-15,0 0 1 16,0 0-37-16,0-31 4 16,0 31-3-16,0 0-5 15,-4 0 0-15,-7 7-1 16,-3 17-12-16,1 10 13 15,1 5 0-15,8-1 6 16,4-4-5-16,0-6 3 16,4-8-4-16,15-10 8 15,5-10 4-15,1 0-1 0,4-19 16 16,-3-12-27-16,-3-10 33 16,-7 0-31-16,-8 0-2 15,-6 6 22-15,-2 2-17 16,0 8 8-16,-6 6-13 15,-12 7 5-15,-2 10-18 16,-2 2-7-16,-3 10-44 16,3 22-45-16,9 7-81 15,10-2-112-15,3-6-183 16</inkml:trace>
  <inkml:trace contextRef="#ctx0" brushRef="#br0" timeOffset="16067.3">14588 1310 195 0,'0'0'338'15,"0"0"-139"-15,0 0-72 16,0 0 14-16,0 0-55 16,0 0-22-16,19-63-37 15,-34 63-27-15,-10 0-1 16,-4 0 1-16,0 12 0 15,4 4-7-15,5 2 7 16,9 2 0-16,5 2-7 16,6 2-17-16,0 0 6 15,8 0 4-15,15 3 14 16,8-3-4-16,0-1 4 0,3-2 0 16,-10-5-3-1,-11-6 9-15,-13-3-11 0,0 0 10 16,-13 1-2-16,-20 2 60 15,-12-1-46-15,1 0-12 16,4-1 1-16,11-4 6 16,15-2-12-16,10-2 6 15,4 0-3-15,0 0 39 16,13-16-42-16,18-5 3 16,7 1-9-16,4 3 7 15,6-2-1-15,-4 4 0 16,-4-2 2-16,0-1-5 0,-6 3 3 15,-3-5 0-15,-4-1-6 16,-5 1 8-16,-4 1-4 16,-2 0 0-16,-6 5 1 15,-1 3-12-15,-5 0 13 16,-4 3-3-16,0 4-12 16,0 1 12-16,0 3 3 15,0-3 0-15,-2 3-6 16,-13 0-7-16,-5 0 8 15,-5 8 5-15,-2 8-18 16,3 4 19-16,4 2-3 16,11 0 1-16,9 2-49 15,0-1 6-15,29-4 2 16,9 2 26-16,6-7 1 0,1-4 18 16,-5-1-3-16,-13-2 0 15,-11-4 5-15,-12-3 15 16,-4 0 7-16,0 0 25 15,0 7 15-15,-18 3-66 16,-11 4 13-16,-9 2-11 16,-1 2 7-16,-4-4-3 15,7-4-7-15,9-2-9 16,14-8-4-16,13 0-128 16,0 0-34-16,34-12-494 15</inkml:trace>
  <inkml:trace contextRef="#ctx0" brushRef="#br0" timeOffset="16188.75">15434 1581 404 0,'0'0'531'0,"0"0"-465"16,0 0-66-16,0 0-39 16,0 0-278-16</inkml:trace>
  <inkml:trace contextRef="#ctx0" brushRef="#br0" timeOffset="18484.05">23468 1163 136 0,'0'-17'178'15,"0"0"14"-15,2-6-35 16,2 0-35-16,1-4-19 16,2 1-19-16,0 4-41 15,-3 4 30-15,0 7-5 16,-2 2-29-16,-2 6 17 15,0 3-46-15,0 0-9 16,0 0 1-16,0 0 1 16,0 0-5-16,0 0 2 15,0 0-11-15,0 0 2 0,0 16-5 16,0 16 14-16,-8 13-3 16,-5 12 4-16,-5 6-1 15,5 0 0-15,-3-5 5 16,3-1 5-16,1-12-10 15,3-7 0-15,3-12 25 16,4-9-24-16,2-13 19 16,0-3 1-16,0-1-15 15,0 0 36-15,21 0-25 16,16-4 6-16,9-11-7 16,3 1-16-16,0-3-2 15,-8 5-27-15,-8-1-30 16,-14 2-2-16,-5 1-136 0,-9-3-124 15,-5-4-227-15</inkml:trace>
  <inkml:trace contextRef="#ctx0" brushRef="#br0" timeOffset="18833.38">23796 1252 232 0,'0'0'293'0,"0"0"-120"15,0 0-39-15,0 0-78 16,0 0-3-16,0 0-53 16,-21-17-14-16,15 37 12 0,0 6-1 15,-1 0 3-15,5 2-8 16,2-2 8-16,0-4-2 16,0-5 0-16,6-8 2 15,5-6 29-15,0-3-6 16,-1 0 38-16,-2-17 26 15,-1-9-76-15,-3-4 4 16,-4 1-15-16,0 4 0 16,0 4 2-16,0 6-2 15,-9 7-12-15,-1 5-1 16,-4 3-39-16,-1 0-9 16,1 14-48-16,5 9-54 15,9-5-106-15,0-6-122 0</inkml:trace>
  <inkml:trace contextRef="#ctx0" brushRef="#br0" timeOffset="19511.96">24271 1155 244 0,'0'0'263'16,"0"0"-128"-16,0 0 6 15,0 0 0-15,0 0-33 16,0 0-85-16,15-46 4 15,-42 46-23-15,-4 13-4 16,-2 6 6-16,4 0 10 0,4 4-16 16,10-3 0-1,13 3-14-15,2 0 15 0,0 1-1 16,8 2 6-16,19 0 2 16,9 0-4-16,-1-1-4 15,-4-6 0-15,-8-7 1 16,-12-3 0-16,-11-8-1 15,0-1 0-15,0 2 9 16,-15 2 9-16,-17 0 25 16,-5 0-32-16,0 0 10 15,10-4-11-15,12 0-5 16,11 0 3-16,4-9-3 16,0-12-10-16,29-3-26 15,9-1-49-15,9 2 38 16,1 0-59-16,0 2-31 0,0-1-19 15,-5-2 24-15,-3 0 68 16,-5-1 44-16,-3-2 15 16,-10 3 97-16,-4 3-1 15,-9 5 26-15,-5 9-3 16,-4 0-52-16,0 7 15 16,0 0-82-16,0 0-11 15,-10 0 4-15,-13 14 11 16,-4 7-4-16,0-2 0 15,5 3 4-15,9-1 2 16,6 1-6-16,7 2-1 16,11 2-2-16,29 0 3 0,11-3 0 15,1-3 12-15,-10-8-1 16,-17-5 2-16,-15-2-13 16,-6-5 0-16,-4 2 35 15,-10 3-23-15,-28 5 1 16,-18 4 19-16,-10 3-27 15,3-5-10-15,12-5-27 16,20-7-91-16,20 0-86 16,11-23-406-16</inkml:trace>
  <inkml:trace contextRef="#ctx0" brushRef="#br0" timeOffset="20352.05">23727 1263 413 0,'0'0'158'0,"0"0"-105"15,0 0-1-15,0 0-26 0,0 0 0 16,0 0-26 0,0-6 15-16,0 10-14 0,-7 16 37 15,-2 4-5 1,5 4 40-16,4 2-60 0,0 0 21 16,0-2-24-16,4-3 2 15,12-9-12-15,-1-8 2 16,8-8 4-16,4 0 59 15,2-22-10-15,-3-14-11 16,-2-8-12-16,-1-3-22 16,-7 3 25-16,-3 5-1 15,-11 4-2-15,-2 9 17 16,0 8-49-16,-2 7-16 16,-17 11 16-16,-6 0-54 15,-12 29 7-15,-3 20-62 16,7 9-38-16,8 0-76 0,14-9-234 15</inkml:trace>
  <inkml:trace contextRef="#ctx0" brushRef="#br0" timeOffset="22048.62">25653 1285 100 0,'0'0'258'16,"0"0"-111"-16,0 0-40 0,0 0-71 15,0 0 26 1,0 0 25-16,-45-26-40 0,32 24 1 16,0 0 28-16,-4-1-40 15,7 3 38-15,3 0-13 16,5 0-34-16,2 0 19 15,0 0-46-15,0 0-1 16,11 0-4-16,22 0 10 16,19 0 7-16,8 0-8 15,7 0 0-15,-5-9 10 16,-8 1-14-16,-10-1 0 16,-17-2-5-16,-9 2 11 15,-7 0-6-15,-9 1 6 0,-2 2 2 16,0 0 20-1,0 0-28-15,0-1 1 0,-2 3-16 16,-11-1 1-16,-8-2 14 16,3 2 1-16,-1 1 16 15,5 1-13-15,7 2-4 16,5 1 0-16,2-2 3 16,0 2-3-16,13-2-9 15,14 2 7-15,2 0 2 16,0 0-10-16,-11 5 10 15,-5 10 0-15,-8 1-17 16,-5 2 14-16,0 0 3 0,-5 5 0 16,-19 0 1-1,-12 5-2-15,-2-2 1 0,7-6-141 16,13-16-264-16</inkml:trace>
  <inkml:trace contextRef="#ctx0" brushRef="#br0" timeOffset="23142.37">26942 1151 336 0,'0'0'312'15,"0"0"-148"-15,0 0-49 16,0 0 27-16,0 0-78 0,0 0-9 15,-4-36-24-15,4 36-24 16,0 0-6-16,0 0-1 16,0 0-4-16,0 18-12 15,0 9 19-15,0 4-3 16,0 1 0-16,0-3 3 16,0-2-3-16,0-7 0 15,-2-9 3-15,2-2 1 16,0-5-3-16,0-4-1 15,0 0 12-15,0 0-6 16,0-4 12-16,12-17-13 16,5-4 5-16,4-3-5 15,-1 4-3-15,-1 2-2 0,0 3 0 16,-2 6 1-16,-5 5-7 16,-1 2 6-16,-3 6-5 15,4 0-8-15,-3 0-1 16,-1 2 14-16,2 16-1 15,-4 3-7-15,-1 0 6 16,-1 2 2-16,-4-9 0 16,0-3 2-16,0-5-2 15,0-4 0-15,0-2 2 16,0 0 10-16,2 0-1 16,0 0 10-16,8-7-3 15,3-12 5-15,5-9-23 16,1 0-2-16,4-2 2 0,-3 0-41 15,-2 6 33-15,-4 6 5 16,-4 7 3-16,-3 6-5 16,-5 5 8-16,1 0-3 15,-3 0 0-15,4 0-18 16,1 10 18-16,-1 14 22 16,0 2-16-16,1-2 17 15,-1 1-23-15,1-2 0 16,0-5 0-16,-1-4-1 15,0-4-29-15,-2-3-40 16,5-7-117-16,2 0-38 16,4 0-8-16,8-13-143 0</inkml:trace>
  <inkml:trace contextRef="#ctx0" brushRef="#br0" timeOffset="23959.44">27576 1129 214 0,'0'0'257'15,"0"0"-88"-15,0 0-4 16,0 0-60-16,0 0-12 15,0 0-33-15,39-24-31 16,-39 24 21-16,0 0-50 16,0 0-3-16,0 0 2 15,-5 8-2-15,-4 12 3 16,-2 4 0-16,2 2 10 16,0 0 2-16,4-2-12 15,5-5 0-15,0 0 0 16,0-9 10-16,12-4-10 15,1-6 7-15,5 0-4 0,4 0 19 16,-2-14-22-16,1-7-6 16,-6-5-16-16,-11 3-36 15,-4-3 35-15,0 4 17 16,0 0 6-16,-9 6 30 16,-7 4-28-16,-3 9 15 15,-4 3-17-15,-1 0-5 16,2 13 2-16,4 5 2 15,7 0 1-15,8-2-18 16,3-3 16-16,0 1-2 16,5-5 3-16,15-1-1 0,4-4 2 15,5-4 7-15,0 0-2 16,0 0 11-16,-2-12-16 16,-2-4 0-16,-3 0-6 15,-4 0-7-15,-3 4 13 16,-5 2 0-16,-2 4 6 15,-1 1-2-15,-3 5-4 16,3 0-7-16,0 0 7 16,1 2-31-16,1 17 31 15,1 2 15-15,-4 2-3 16,1-1 26-16,-3-2-35 16,-2-2 0-16,0-4 2 15,-2-4 4-15,0-4-9 16,0-6 0-16,0 0 7 0,0 0 16 15,0 0-22-15,0 0 13 16,0-8 16-16,10-12-25 16,3-3-5-16,5-2 0 15,-1 1 2-15,2 0-4 16,-6 2 2-16,0 6 0 16,-6 6-4-16,-3 6 25 15,-2 2-18-15,-2 2 11 16,0 0-9-16,0 0 6 15,3 0-11-15,-1 0-5 16,3 3-1-16,-1 14 12 16,3 5 7-16,-1 1-13 0,3 0 11 15,1-5-7-15,-2-4-4 16,1-2-5-16,0-4 5 16,2-2-81-16,0-4-6 15,3-2-117-15,-1 0-249 16</inkml:trace>
  <inkml:trace contextRef="#ctx0" brushRef="#br0" timeOffset="24934.96">28236 1185 479 0,'0'0'337'0,"0"0"-173"16,0 0-24-16,0 0-29 16,0 0-105-16,0 0 4 15,18-5-10-15,-11 5 2 0,1 0 14 16,2 0-14-1,-4 0 0-15,5 0 30 0,1 0-24 16,3 0-3-16,1 0-5 16,1-7 6-16,4-7-13 15,-4 0-21-15,-3 0-34 16,-3 0 29-16,-9 2-35 16,-2-1 58-16,0 4 4 15,0-1 6-15,-4 1 15 16,-11 5-14-16,-4 3 9 15,-1 1-2-15,-2 0-5 16,0 4-3-16,-1 14 1 0,4 2 9 16,1 1 10-1,4 5-18-15,5 3-1 0,7-1 36 16,2 0-37 0,0 0 18-16,14-5-3 0,5-4-13 15,6-7 37-15,4-2-39 16,4-8 1-16,5-2 15 15,3 0-8-15,1-22-13 16,0-6 5-16,-4-4-32 16,-6 0 29-16,-6-1-33 15,-8 4 30-15,-4 0-11 16,-6 6 27-16,-4 7-10 16,-1 6 14-16,-1 8-8 15,-2 2 19-15,0 0-25 16,0 0-19-16,0 7 14 0,0 16-8 15,2 3 13-15,4-2 0 16,2 0 3-16,5-5 1 16,-1-8-4-16,-2-3 0 15,5-6 7-15,2-2 5 16,5 0-8-16,5-10-4 16,1-12-6-16,4-6 3 15,-8 0-22-15,-4 2 25 16,-5-1 0-16,-5 8 10 15,-4 3 12-15,-3 5 6 16,-3 6-6-16,2 2 23 16,0 3-41-16,-2 0 2 0,0 0-12 15,0 0 1-15,0 8-1 16,0 15 6-16,0 4 0 16,0 12-2-16,0 7 2 15,-4 6 0-15,-1 12-7 16,1 4 13-16,4 6-6 15,0 4 0-15,0 1 5 16,0-3-6-16,0-4 1 16,0-9 0-16,0-15-4 15,-4-14 9-15,-10-12-5 16,1-10 2-16,-3-8 3 16,-6-4 24-16,-3 0-10 15,-4-20-7-15,-2-17 26 16,4-13-34-16,7-12 8 15,9-7-9-15,9-4 10 0,2 5-11 16,0 3-2-16,17 7 0 16,8 7-15-16,4 5 12 15,-2 11-17-15,0 5-20 16,-5 6-45-16,0 4-83 16,-8-1-377-16</inkml:trace>
  <inkml:trace contextRef="#ctx0" brushRef="#br0" timeOffset="26205.15">29920 940 174 0,'0'0'241'16,"0"0"-76"-16,0 0-76 16,0 0-34-16,0 0-53 15,0 0 9-15,15-12-10 16,-13 19 26-16,-2 0 23 16,4 1-28-16,-2 2 0 15,0-1-11-15,2-2-3 16,0 0-4-16,-2-4-4 15,-2-1 5-15,0-2 10 0,0 0-14 16,0 0 43-16,0 0 46 16,0-7-40-16,0-14-39 15,0 1-11-15,0 1 0 16,-2 0 1-16,-8 5 4 16,2 3-3-16,1 8 30 15,1 1-19-15,-4 2 3 16,-3 0-16-16,-5 5-6 15,-4 16-3-15,2 4 10 16,2 2-1-16,5 2 0 16,6-3-9-16,5-3 9 15,2 1 0-15,0-5-4 0,0-5-6 16,0-7-4 0,9-4 14-16,9-3-1 0,4 0 2 15,5-19 35-15,2-5-14 16,0 0-20-16,-5 1 45 15,-3-1-38-15,-8 5 18 16,-3 5 22-16,-2 4-45 16,-6 7 23-16,-2 3-24 15,0 0 10-15,0 0-22 16,2 0 9-16,2 0-12 16,-1 7 10-16,1 16-6 15,-2 5 8-15,-2 7 0 16,0 11 6-16,0 13-2 0,0 2-4 15,-4 8 0 1,-3 3 0-16,3-4 5 0,-1-6-5 16,3-6 0-16,-3-8 3 15,1-13-5-15,-3-7 2 16,3-8 0-16,0-6-3 16,-1-6 9-16,0-4-6 15,1-4 0-15,-5 0 4 16,-3 0 32-16,-3-4-21 15,-3-16 13-15,1-10 16 16,3-8-29-16,3-10 14 16,9-13-12-16,2-7-11 0,0-6 1 15,18-2-7-15,8 8-24 16,7 6 1-16,0 11-54 16,2 12 2-16,-2 6-112 15,3 8-206-15</inkml:trace>
  <inkml:trace contextRef="#ctx0" brushRef="#br0" timeOffset="27541.03">30271 960 174 0,'0'0'223'16,"0"0"-95"-16,0 0 19 15,0 0-37-15,0 0 27 0,0 0-48 16,0 0 11-1,0 0-21-15,0-2-36 0,0-1 23 16,0 0-28-16,0 3-30 16,0 0 6-16,0 0-14 15,0 0-15-15,0 20 13 16,0 9-16-16,0 2 18 16,2-3 0-16,1-5 4 15,2-4-9-15,-3-6 5 16,0-6 0-16,-2-2-3 15,2-5-15-15,-2 0 18 16,5 0-3-16,5 0 7 0,6-14-13 16,9-12 9-16,-1-5-12 15,-2 3-2-15,-1 1 16 16,-8 7-2-16,-5 6 2 16,0 5 5-16,-4 7 18 15,-4 2-25-15,5 0 0 16,-1 0-7-16,2 2-18 15,2 16 25-15,-2 4 0 16,-1 0 4-16,1 0 5 16,4-1-9-16,-2-3 0 15,1-4 1-15,-3-7 9 16,2-3-10-16,0-4 2 16,3 0 4-16,1-1 6 15,3-21-12-15,1-5-24 16,-5-6 7-16,-5-4-41 0,-3 3 29 15,-3 0 15-15,0 6 14 16,2 8 19-16,0 8 3 16,0 8 11-16,-2 4-1 15,0 0-29-15,3 0-6 16,-3 0-1-16,2 0-8 16,1 14 5-16,1 8 7 15,4 2 0-15,6-3 4 16,1 2 4-16,4-7-8 15,-2-2 0-15,-1-4 6 16,-1-3 4-16,-3-4-10 16,5-3 0-16,-1 0-15 0,4 0 18 15,4-6-6-15,-1-10 0 16,-1-1-29-16,-2-2 18 16,-2 1-38-16,-7 4 34 15,-1 2 6-15,-4 2 12 16,-6 2 0-16,0 0 18 15,0 2-5-15,0 2 36 16,0 2-49-16,0 2 7 16,0 0-18-16,-4 0-16 15,-8 0 25-15,-1 6-2 16,4 6 2-16,0 5-13 16,2 4 15-16,3 5 0 15,0 3-8-15,4 0 16 0,0 0-8 16,0-6 2-1,0-5 5-15,2-6 14 0,4-5-20 16,5-7 1-16,3 0 46 16,1 0-34-16,8-9 10 15,-1-13-24-15,1-2 10 16,-2 0-7-16,2 0-3 16,-3 4 0-16,-5 2-12 15,-1 6 14-15,-3 6-2 16,-2 6 0-16,-2 0-3 15,0 0-12-15,-1 10 6 16,-2 12 9-16,1 2-14 16,-3 2 23-16,-2-2-9 15,0-4 0-15,0-1 4 0,0-7 1 16,0-5-5-16,0-4 0 16,2-3 4-16,0 0 10 15,1 0-7-15,4-8-7 16,4-13-6-16,5-4 0 15,1-3-27-15,3-2-25 16,3 2 23-16,-2-2-17 16,0 7 44-16,-3 7 5 15,-5 4 6-15,-4 8 15 16,-4 4-2-16,-3 0 0 16,2 0-16-16,3 2 15 15,4 16-15-15,5 6 42 16,-1 4-19-16,1 1 18 0,-1-2-41 15,-1-1 0-15,-1-5 6 16,-3-10-1-16,-4-3-10 16,-4-6-15-16,0-2-83 15,-2-5-62-15,0-25-375 16</inkml:trace>
  <inkml:trace contextRef="#ctx0" brushRef="#br0" timeOffset="27714.16">30624 592 963 0,'0'0'276'0,"0"0"-230"0,0 0-39 16,0 0-14-16,0 0-1 15,0 0-184-15,17 39-202 16</inkml:trace>
  <inkml:trace contextRef="#ctx0" brushRef="#br0" timeOffset="29284.1">26720 1935 167 0,'0'0'127'0,"0"0"-106"15,0 0 44-15,0 0 24 16,0 0-4-16,0 0 7 16,0 6-30-16,0-6-13 15,0 0 19-15,0 0-50 16,0 0 6-16,2 0-11 15,-2 0-2-15,0 0-10 16,0 0 14-16,2 0 16 16,-2 0 48-16,3 0-33 15,0 0 19-15,-3 0-5 16,2-6-54-16,0 1 15 16,-2-4-5-16,0 5-6 15,0-4 33-15,0 2-35 16,0-4 4-16,0 0-10 0,0-2 9 15,-2 1-11-15,-8 2 0 16,4 3 3-16,-3-1-9 16,-5 4 6-16,1 3 0 15,-3 0-4-15,1 0-6 16,-3 0 9-16,-1 20 1 16,-2 4 0-16,1 7-12 15,2 6 12-15,0-1 0 16,5 0-2-16,4-4-1 15,0-3 3-15,7-8 0 16,2-7 1-16,0-3-15 0,0-10 11 16,0-1-1-16,0 0-1 15,20-20 10-15,11-12 1 16,5-9-6-16,-1-5-14 16,-3-1 9-16,-5 9-39 15,-5 6 29-15,-5 10 4 16,-3 8 11-16,-3 5 0 15,-2 9 0-15,0 0-17 16,0 0 10-16,0 21-11 16,0 3 18-16,-5 6 1 15,-1 6 10-15,-3-2-11 16,0 2 0-16,2-2 6 16,0-8-6-16,2-4 1 15,3-10-1-15,0-7 5 16,4-5 5-16,2 0 2 0,3 0 29 15,4-11-35 1,4-11 15-16,-1-5-21 0,-1-2-12 16,1-3 7-16,-10 0-44 15,0 0 36-15,-4 4 10 16,-7 2 3-16,1 8 8 16,-3 7-2-16,0 8-2 15,0 1 6-15,0 2-3 16,0 0-14-16,0 0 2 15,0 0-5-15,-12 5-5 16,1 9 15-16,5 3-9 16,3 0 2-16,3 4-36 0,0 2 20 15,13-4 19-15,14 3 4 16,2-5-1-16,-2 2 2 16,-9-9-1-16,-9-2 6 15,-7-6 5-15,-2-2 7 16,0 4 33-16,-14-1-27 15,-14 6 28-15,-11 3-51 16,2-4-1-16,8 0 0 16,12-6-32-16,13-2-69 15,4 0-101-15,12-13-251 16</inkml:trace>
  <inkml:trace contextRef="#ctx0" brushRef="#br0" timeOffset="30214.03">27728 1944 307 0,'0'0'240'16,"0"0"-101"-16,0 0 2 16,0 0-104-16,0 0-8 15,0 0-6-15,0 0-11 16,0-5 48-16,0 5-30 15,0 0-12-15,0 0-3 16,0 0-12-16,0 0-5 16,0 0 2-16,0 0 0 15,0 0-5-15,5 2 5 16,-3-1 0-16,0-1 1 16,-2 0 10-16,0 0-11 15,0 0 12-15,0 0-9 16,0-3 17-16,0-11-20 0,0-2-4 15,0 0-16-15,-2 2 29 16,-2 4-9-16,1 4 5 16,0 3-1-16,-1 3 17 15,0 0-21-15,-7 0-4 16,-3 3-16-16,-3 8 20 16,1 6 0-16,-2 1 0 15,5 5 2-15,0 4 13 16,3 2-15-16,4 6 0 15,6-1 17-15,0 1-3 16,0-6-9-16,18-7 8 16,9-8-12-16,8-9 41 0,3-5-21 15,4-5-6-15,1-22 9 16,-1-16-16-16,-2-3-9 16,-8-7 1-16,-7-5-1 15,-4-3-9-15,-7-2 10 16,-3 5 0-16,-3 8 4 15,-1 11 9-15,-4 10-13 16,-3 12 6-16,0 10 1 16,0 2 11-16,0 5-18 15,0 0 0-15,0 0-12 16,0 0-16-16,0 12 25 16,-14 13 0-16,-1 5 6 15,-3 10-11-15,-3 10 8 0,4 6 0 16,1 7-12-1,3-3 24-15,3-4-12 0,4-3 8 16,4-7-3 0,2-8 19-16,0-11-24 0,2-8 2 15,16-7 20-15,5-12-16 16,6 0 13-16,6-4-19 16,7-18-15-16,5-5-6 15,-3-1-148-15,2-2-218 16,-9 2-318-16</inkml:trace>
  <inkml:trace contextRef="#ctx0" brushRef="#br0" timeOffset="31647.96">28272 1988 267 0,'0'0'381'0,"0"0"-235"15,0 0-40-15,0 0-72 0,0 0-10 16,0 0-24-16,5 7 0 16,-1 5 7-16,-2-5-7 15,0 2 0-15,1-5 2 16,-3-2 4-16,0-2-6 15,0 0 11-15,0 0-9 16,0 0 35-16,0 0-10 16,0-10-19-16,0-7-8 15,0 0-8-15,0 1 8 16,0 0-3-16,0-2 8 16,0 1 6-16,-3 6-7 0,-1 2 11 15,-3 6 41-15,2 3-55 16,-1 0 5-16,-5 0-6 15,-1 3-8-15,-1 12-1 16,-1 2 9-16,4 2 0 16,-3 1-7-16,1 4 18 15,1 0-11-15,3 0 0 16,2-2 8-16,4-2 3 16,2-4-11-16,0-4 0 15,0-5 2-15,8-4 9 16,7-3-11-16,7 0 8 15,-1-8 2-15,2-13 2 16,0-6-12-16,-1-4 0 16,-6 2 8-16,-2 0 3 0,-8 4-10 15,0 6 30-15,-1 8-30 16,-3 4 34-16,0 6-35 16,-2 1 2-16,0 0-12 15,0 0 2-15,0 0-7 16,0 12 9-16,0 7 6 15,0 4 3-15,0 1-3 16,0-1 0-16,0 4 4 16,0-8 0-16,0 1-4 15,0-5 0-15,12-3 10 16,1-6-14-16,7-6 4 16,5 0 0-16,0-6-1 15,0-16 3-15,-2-6-2 16,-5-2 0-16,-3-2 0 0,-1 0-4 15,-5 1 4 1,-3 6 0-16,4 2 9 0,-6 6 2 16,1 6-11-16,-1 7 3 15,-2 3 9-15,-2 1-22 16,0 0 10-16,0 4-11 16,0 15-1-16,0 5 21 15,0 8-9-15,0-6 0 16,0 6 10-16,0-6-11 15,0 1 1-15,0-8 0 16,7-4 1-16,-1-7 5 0,-1-4-6 16,0-4 5-1,3 0 4-15,6 0 12 0,1-14-21 16,8-6 5-16,-4-4 0 16,4 0-3-16,-3-2-2 15,-3 3 0-15,0 6 4 16,-7 3-7-16,0 6 3 15,-8 4 0-15,0 4-5 16,-2 0 5-16,0 0-2 16,0 0-1-16,0 4-14 15,0 14 17-15,0 2 0 16,0 1 3-16,0 0-3 16,0-4 2-16,7 0-2 15,-3-5 0-15,0-4 7 16,1-4-7-16,2-4 0 0,2 0 2 15,4 0 19-15,3-4-16 16,1-13-4-16,1-4-1 16,3 1 6-16,-4-2-6 15,1 6 0-15,-5 3 0 16,-3 8-2-16,-6 3 2 16,0 2 0-16,3 0-3 15,1 2-14-15,0 14 14 16,1 7 3-16,-5 3 0 15,0-5-3-15,0-1 3 0,-1-3 0 16,0-8-2 0,-3-1 7-16,0-5-6 0,0-3 1 15,0 0 0 1,0 0 11-16,2 0-6 0,2-13-5 16,3-8 0-16,1 0-18 15,6-5 13-15,1-2 2 16,4 4 3-16,-2 2-6 15,-1 6 9-15,-5 8-3 16,-5 5 8-16,-3 3 2 16,2 0-13-16,-1 0 3 15,5 0 0-15,-1 16 13 16,4 2-10-16,-1 9 2 16,-3 2-5-16,4 0 10 15,-3 0-10-15,-3-2 0 0,2-5 0 16,-4-8-13-16,0-4 9 15,-1-8-20-15,-1-2 6 16,-2 0-33-16,0-22 26 16,0-12-249-16,-21-12-366 15</inkml:trace>
  <inkml:trace contextRef="#ctx0" brushRef="#br0" timeOffset="31824.45">28341 1654 1041 0,'0'0'182'15,"0"0"-110"-15,0 0-50 0,0 0-3 16,0 0-19-16,0 0-82 16,38 19-134-16,-29-19-329 15</inkml:trace>
  <inkml:trace contextRef="#ctx0" brushRef="#br0" timeOffset="34497.94">30236 1877 191 0,'0'0'327'0,"0"0"-115"15,0 0-60-15,0 0-67 0,0 0-49 16,0 0 5-16,4-32-41 16,-2 32 0-16,-2 0-8 15,0 0-16-15,0 11 20 16,0 10 4-16,0 0 0 16,0-1 24-16,0-6-24 15,0-4 0-15,0-5 4 16,0-1 3-16,0-4-7 15,0 0 11-15,0 0-7 16,0-2 40-16,0-17-44 0,0-4-44 16,0-5 34-1,0 0 3-15,0 0 7 0,0 7 19 16,0 8 2-16,0 6 36 16,0 5-9-16,-2 2-27 15,2 0-21-15,-2 0-5 16,-2 2-4-16,-7 14 2 15,-1 7 7-15,-1 1-3 16,-1 0 3-16,1 3 0 16,-3 4-9-16,1 3 14 15,1-2-5-15,5-4 0 16,7-8 0-16,2-8-2 16,0-8 2-16,0-1 0 15,0-3 13-15,11 0-6 16,10-3 12-16,8-20-5 0,-5 0-7 15,-1-7-3-15,-4 2-4 16,-3 2 0-16,-3 4-5 16,-1 3 10-16,-6 5-5 15,1 5 0-15,-5 6 4 16,0 3-18-16,3 0 9 16,-1 9-8-16,1 13-3 15,-1 1 22-15,3 0-6 16,-3-1 0-16,-2-2 5 15,3-6-5-15,-3-5 0 16,0-6 0-16,1-3 0 16,-3 0 13-16,7 0-13 0,3 0 16 15,9-14-15-15,5-10 10 16,0-4-11-16,3-2-5 16,-2 2-9-16,-5 3 5 15,-3 7 9-15,-3 6 0 16,-3 9 2-16,-2 3-14 15,0 0 12-15,0 1-7 16,-3 17-6-16,-1 9 23 16,-3 2-10-16,-2 3 5 15,0 5 2-15,0-7 12 16,0-4-19-16,0-3 0 16,0-9 3-16,0-5 3 15,0-5-6-15,0-4 3 0,0 0 2 16,0 0 27-16,7-20-29 15,11-8 5 1,0-2-9-16,-1 2 1 0,3 0-2 16,1 2 2-16,-2 6 0 15,0 6-9-15,-3 4 9 16,-8 5 0-16,1 5-16 16,-3 0 4-16,-1 7 5 15,2 17 4-15,-5 2 3 16,0 0 12-16,-2-4-12 15,0-3 0-15,0-5 4 16,0-5 0-16,0-6-4 0,3 0 0 16,-3-3 8-16,0 0 6 15,6 0-14-15,1-6 0 16,6-12 1-16,5-6-1 16,4-3-5-16,3-1-12 15,0-3-7-15,-1 4 18 16,-4 4 4-16,-2 6 2 15,-7 11-5-15,-7 2 16 16,-2 4-11-16,-2 0 0 16,2 4 6-16,4 19 6 15,-2 7-7-15,3 2-4 16,-1 3 27-16,6 0-20 16,-1-9-7-16,-3-4-1 0,-1-8 6 15,0-7-5 1,-3-4-1-16,3-3 0 0,4 0 0 15,5-16 7-15,6-8-7 16,-2-4 0-16,4-2-20 16,-1 4 15-16,-6-3 2 15,4 4 3-15,-5 3-6 16,-5 1 9-16,1 14-3 16,-2 3 0-16,-8 4-4 15,0 0-8-15,-2 0 6 16,3 9 6-16,-3 12 13 15,2 0-6-15,-2 4 0 16,4 1-7-16,2-3 13 16,4-2-12-16,-3-3-1 0,-1-4 0 15,0-6-1-15,-1-4 7 16,-2-4-6-16,1 0 0 16,-2 0 9-16,7 0-12 15,0-10 3-15,2-12-7 16,0-6-3-16,-6-2-17 15,-3-4 17-15,-2 0 9 16,0 2-2-16,0 5 1 16,-7 12 2-16,-4 4 0 15,2 10 16-15,-4 1-16 16,-3 0 0-16,-1 9-2 16,-2 9-7-16,6 5 4 15,2-1 5-15,6-3 0 16,5 3-7-16,0 3 12 15,2-4-5-15,15-4 0 16,5-3 10-16,0-8-10 0,0-4 0 16,3-2 2-16,0 0-9 15,1-17 7-15,4-8-11 16,-5-5 8-16,-2 0-27 16,-3 2 29-16,-7 3 1 15,-3 6 0-15,-4 7 15 16,-1 5-15-16,-3 3 20 15,-2 4-15-15,0 0 3 16,0 0-15-16,0 0 7 16,0 21 0-16,0 2-9 15,0 5 11-15,-7 3-2 0,3 0 0 16,2 1 6-16,2-3-6 16,0-5 0-16,0-7 3 15,0-3-2-15,2-7 2 16,5-5-3-16,1-2 7 15,4 0 0-15,3-6 15 16,5-14-22-16,2-4 7 16,-2 0-4-16,1-4-3 15,-4 2 0-15,-3 3-6 16,-3 5 7-16,-5 7-1 16,0 6 0-16,-4 3 0 15,-2 2-2-15,0 0 2 0,0 0-2 16,0 0 0-16,0 18-31 15,0 9 33-15,-6 2 0 16,4 0 1-16,2-5-1 16,0-4 1-16,0-3-1 15,0-10 0-15,0-3 3 16,0-4-3-16,8 0 0 16,2-4 1-16,3-20-9 15,6-5-5-15,-1 1-15 16,-3 0 16-16,-1 5 3 15,-3 5 9-15,-5 6 0 16,-2 3 1-16,1 8 32 16,0 1-33-16,-1 0-2 15,3 1-3-15,-1 17 5 16,3 4 12-16,1 3 2 0,0-5-9 16,1 1 10-16,1-9-14 15,3-3-1-15,-1-4 0 16,3-5-40-16,4 0 0 15,1 0-77-15,-2-19-121 16,2-5-219-16</inkml:trace>
  <inkml:trace contextRef="#ctx0" brushRef="#br0" timeOffset="34850.99">32102 1712 395 0,'0'0'299'16,"0"0"-78"-16,0 0-78 15,0 0-4-15,0 0-64 0,0 0-52 16,0 0 12-1,11-111-30-15,-11 111 5 0,0 0-20 16,0 0 6-16,0 5-11 16,0 16 13-16,0 11-9 15,0 11 11-15,-4 11 0 16,1 6 2-16,1 5 5 16,2-5-6-16,0-4-1 15,0-7 0-15,0-8-14 16,0-10 1-16,0-16-16 15,0-7 13-15,0-8 11 16,0 0 10-16,-5-3 26 0,-6-22 15 16,-2-8-38-16,6-8-6 15,2-3 5-15,5-4-5 16,0-3 24-16,0 6-25 16,14 4 0-16,1 8-1 15,6 11-28-15,6 7-22 16,4 9-62-16,2 6-236 15</inkml:trace>
  <inkml:trace contextRef="#ctx0" brushRef="#br0" timeOffset="34996">32568 2014 1132 0,'0'0'93'16,"0"0"-93"-16,0 0 9 0,0 0-19 15,0 0-242-15,0 0-613 16</inkml:trace>
  <inkml:trace contextRef="#ctx0" brushRef="#br0" timeOffset="37362.44">22949 890 14 0,'0'0'269'0,"0"0"-50"15,0 0-39-15,0 0-77 0,0 0 9 16,0 0-39-1,0 0-17-15,39-54 35 0,-39 52-45 16,0 2-15-16,0 0 8 16,0 0-36-16,0 0 12 15,0 0-15-15,-10 0-21 16,-19 17 15-16,-7 9 6 16,-5 7 0-16,4-3-4 15,8 2 2-15,4-3 1 16,10-5 1-16,11-3-6 15,4-3-7-15,0-4-6 16,8 0-12-16,13-1 22 0,-2-5-26 16,1 1 33-16,1 2-2 15,-6-3 4-15,-3 2-14 16,-6-2 14-16,-4-3 0 16,-2 4-4-16,0 1-2 15,0 1 6-15,0 1 10 16,-10 8-8-16,-15-1 28 15,-2 0-28-15,-4 4-2 16,6-5 0-16,7-4-2 16,9-8 2-16,7-4-23 15,2-2-7-15,0 0 30 16,4-2 3-16,17-13 3 0,-1-2-6 16,-3 3 11-1,2 4-11-15,-4 2 0 0,-1 6 2 16,1 2-9-16,1 0 7 15,-1 2 0-15,1 16-10 16,-5 8-4-16,-3 11 12 16,-8 4-4-16,0 10 6 15,0 3 15-15,0 1-11 16,-10 0 11-16,3-1 4 16,5-4-14-16,2-8 4 15,0-8-8-15,9-11 7 16,11-8 1-16,2-5-9 15,4-8-62-15,-5-2-218 16</inkml:trace>
  <inkml:trace contextRef="#ctx0" brushRef="#br0" timeOffset="38751.94">32628 1542 44 0,'-2'0'434'15,"2"0"-356"-15,0 0-75 16,0 0 64-16,0 0 47 15,0 0-24-15,0 0 8 16,0 0-46-16,0 0 11 16,6-8-5-16,5-5-47 15,5 3-13-15,-1 3 2 16,-1 2-32-16,-5 3 29 16,-1 2-27-16,0 0 3 15,-2 9 21-15,1 15-25 16,-3 10 29-16,-2 3-6 0,-2 8 8 15,0 1 29 1,0 2-28-16,-13 1 1 16,-3-1 16-16,1-2-12 15,-1-8 3-15,7-6-9 0,5-9 4 16,4-6 0-16,0-5 2 16,0-4-6-16,0-4 0 15,6 0 5-15,5-4-5 16,1 0 17-16,3 0-15 15,3-4 29-15,-3-11-26 16,-3 1-5-16,-3 2 4 16,-5 1 8-16,-2 7-12 0,0-1 0 15,1 5 1 1,-3 0-13-16,0 0-4 0,0 3-47 16,0 14 24-16,-9 9 11 15,-8 6 27-15,1 5 1 16,-5 10 0-16,10 8-2 15,9 14 2-15,2 6 0 16,0 6-6-16,13-5 14 16,1-8-11-16,-7-13 3 15,-7-13 0-15,0-17 31 16,-7-9-7-16,-9-7 27 16,3-6 28-16,-1-1-40 15,6-2 18-15,3 0-25 16,3 0-29-16,2 0 13 0,0 0-16 15,0 0-48-15,0 9-81 16,23-3-290-16</inkml:trace>
  <inkml:trace contextRef="#ctx0" brushRef="#br0" timeOffset="50157.97">8306 3984 443 0,'-16'0'311'15,"5"0"-196"-15,7 0-7 16,4 0-16-16,0 0 2 16,0 0-50-16,10-2-43 15,22-4 28-15,7 0-29 16,11 3 0-16,-4 0 2 15,3 1 2-15,-3 2-8 0,-11 0-34 16,-6 0-77-16,-12 0 2 16,-10 10-161-16,-7 5-68 15,-2-2-15-15</inkml:trace>
  <inkml:trace contextRef="#ctx0" brushRef="#br0" timeOffset="50314.14">8339 4095 241 0,'0'0'417'15,"0"0"-174"-15,0 0-41 16,0 0-63-16,0 0-68 0,0 0-71 16,56-12 0-1,4 3-15-15,9 1 5 0,4 2-33 16,-4 3-72-16,-11-4-152 16,-11-5-193-16</inkml:trace>
  <inkml:trace contextRef="#ctx0" brushRef="#br0" timeOffset="51234.35">10697 3618 37 0,'0'0'91'0,"0"0"-12"0,0 0 24 16,0 0 14-16,0 0 8 16,0 0-27-16,-92 0 8 15,90 0 23-15,2 0-45 16,0 0 11-16,0 0-35 15,8 0-29-15,29 0-11 16,24 0-7-16,30 0 6 16,20 0-17-16,9 0 10 15,-2 0-24-15,-12 0-28 16,-21 0-55-16,-23-3 67 16,-20-3-27-16,-19 1 23 15,-17-4 29-15,-6 1-34 16,-18 2-86-16,-22 5-17 0,-12 1-189 15,0 0 2-15</inkml:trace>
  <inkml:trace contextRef="#ctx0" brushRef="#br0" timeOffset="51964">10673 3689 377 0,'0'0'263'0,"0"0"-155"16,0 0 37-16,0 0-11 16,0 0-64-16,0 0-5 0,-29 0-65 15,60 0 23-15,11 0-22 16,10 0 0-16,-4 0-1 16,2 0 0-16,-8 12-47 15,-9 8 16-15,-13 6-14 16,-13 11-22-16,-7 3 56 15,-2 4-20-15,-27 2 31 16,-9-4 0-16,-6-2 12 16,-6-6-12-16,-1-2 30 15,-2-2-26-15,-1-5 25 16,3-8-28-16,7-5 5 16,10-4 20-16,12-5-25 15,10-1 36-15,8-2 8 0,4 1-17 16,0-1 29-16,0 0-39 15,0 0 3-15,0 0 8 16,0 0-20-16,0 0 5 16,0 0-7-16,0 0-2 15,-2 0 4-15,-3 3-9 16,1 1 0-16,-5 0-9 16,2 0 15-16,-2 1-6 15,7-3 0-15,0 1 6 16,2-3 19-16,0 0-24 15,0 0 8-15,0 0-9 16,0 0 8-16,25 0-8 0,17 0 12 16,24-5-9-16,23-4 17 15,23-2-20-15,17 1-12 16,16 5 9-16,7 1-50 16,-5 4 27-16,-16 0-19 15,-25 0 0-15,-35 1 37 16,-31 2-30-16,-26-2 38 15,-12-1 23-15,-2 0-16 16,0 0 75-16,0 0-22 16,-14-12-40-16,1-5 17 15,-1-1-37-15,3-3 0 16,7 2 2-16,2-2 0 16,2 1-4-16,0 6-40 15,0 0-69-15,10 4-200 16,-10 2-555-16</inkml:trace>
  <inkml:trace contextRef="#ctx0" brushRef="#br0" timeOffset="52731.8">10067 4916 387 0,'0'0'392'15,"0"0"-244"-15,0 0-71 16,0 0-43-16,0 0-32 16,0 0 28-16,17 2 10 15,12-2-22-15,4-15 25 16,1-14-38-16,2-3 0 15,-5 0-5-15,-5-3 11 16,-8 3 0-16,-7 3-11 0,-3 3 0 16,-4 6 4-16,0 6 4 15,-1 5-8-15,-1 4 0 16,0 3 8-16,-2 2-16 16,0 0 8-16,0 0-25 15,0 0 24-15,0 0-38 16,0 0 39-16,-9 0 34 15,1 10-31-15,-4 4 39 16,3 8-35-16,5 6-3 16,4 6 26-16,0 4-20 15,0 2 2-15,13-4-12 16,12-7 13-16,1-9-8 16,3-15-5-16,7-5 0 0,4-11 9 15,3-27-9 1,-4-11-60-16,-5-6-117 0,-10-6-231 15</inkml:trace>
  <inkml:trace contextRef="#ctx0" brushRef="#br0" timeOffset="53001">10331 4407 439 0,'0'0'217'0,"0"0"-163"15,0 0-48-15,0 0 1 0,0 0-7 16,0 0 80 0,25 41-53-16,-9-41 5 0,-3-2 34 15,-2-17 0-15,-6-3 7 16,-5-2-36-16,0 4-8 16,0 4 39-16,-5 6-54 15,-8 8-14-15,0 2-1 16,1 0-79-16,6 26-21 15,6 10-40-15,0 6-74 16,10 2-132-16</inkml:trace>
  <inkml:trace contextRef="#ctx0" brushRef="#br0" timeOffset="53301.87">10790 4652 434 0,'0'0'389'0,"0"0"-189"15,0 0-49-15,0 0-65 16,0 0-9-16,0 0-44 15,-21-22-30-15,27 16 28 16,17-5-31-16,6 2-4 0,4 1 2 16,1 2-46-1,-3 6-2-15,-4 0-55 0,-8 0-152 16,-7 3-166-16</inkml:trace>
  <inkml:trace contextRef="#ctx0" brushRef="#br0" timeOffset="53443.29">10823 4710 492 0,'0'0'249'16,"0"0"-110"-16,0 0-2 16,0 0-69-16,0 0-27 15,0 0-3-15,28 7-27 16,19-7-11-16,4 0-101 16,-4 0-72-16,0-7-200 15</inkml:trace>
  <inkml:trace contextRef="#ctx0" brushRef="#br0" timeOffset="53665.17">11205 4606 139 0,'0'0'569'15,"0"0"-358"-15,0 0-45 16,0 0-66-16,0 0-41 16,0 0-17-16,-22-49-32 15,22 47 6-15,0 2 1 16,0 0-13-16,0 0 8 15,0 7-12-15,0 27-2 16,0 16-11-16,0 12 16 16,0 2-14-16,0 2-13 15,0-4-79-15,7-13-110 0,0-22-198 16</inkml:trace>
  <inkml:trace contextRef="#ctx0" brushRef="#br0" timeOffset="54631.99">10871 3349 508 0,'0'0'198'0,"0"0"-37"16,0 0-36-16,0 0-38 15,0 0 23-15,0 0-58 16,-4-40-16-16,4 40 14 0,0 0-44 15,0 0 1 1,0 0-7-16,-3 4-8 0,-1 20-5 16,-2 10 13-16,-4 4 0 15,-1 2 0-15,1-4 6 16,0-7-6-16,3-6 0 16,3-7 5-16,4-10-3 15,0-2-2-15,0-4 0 16,0 0 22-16,0 0-16 15,0-20 35-15,2-10-41 16,17-8 14-16,0-7-18 16,8-3 4-16,2 3 0 0,2 2-11 15,0 7 16-15,-4 12-5 16,-2 7 0-16,-6 6 3 16,-1 7-13-16,-1 4 10 15,-5 0 0-15,-1 0-16 16,1 4 18-16,1 10-2 15,1 4 0-15,-1 2 4 16,0 4-7-16,-1 4 3 16,-8 4 0-16,0 3-15 15,-4-5 19-15,0-7-4 16,0-12 0-16,2-7 9 16,5-4 4-16,11 0-11 15,11-18 6-15,11-11 5 0,9-5-10 16,3-4-6-1,-2 3-30-15,4 0-35 0,-7 5-54 16,-7 6-185-16,-13 6-325 16</inkml:trace>
  <inkml:trace contextRef="#ctx0" brushRef="#br0" timeOffset="55802.76">10809 3206 113 0,'0'0'156'16,"0"0"-8"-16,0 0-33 15,0 0-49-15,0 0-5 16,0 0 10-16,-5-52-15 16,5 40 17-16,0-3 2 0,0 1 18 15,0 2 1 1,-2 1-5-16,-2 2-5 0,2 6-56 15,2 1 1-15,-2 0-16 16,2 2-7-16,0 0-12 16,0 4-1-16,0 31-61 15,0 20 44-15,10 23-71 16,9 10-104-16,2-4-84 16</inkml:trace>
  <inkml:trace contextRef="#ctx0" brushRef="#br0" timeOffset="59334.95">12686 3673 94 0,'0'0'56'0,"0"0"66"15,0 0-76-15,0 0 63 0,0 0 2 16,0 0-8-16,-7-48 1 15,3 41-46-15,1 2 17 16,1-1 12-16,-3-2-35 16,5-2 2-16,-4-2-29 15,2 2-4-15,0 2 24 16,0 0-35-16,-1 3-5 16,1 0 31-16,2 3-35 15,0 0 32-15,0 2 2 16,0 0-31-16,0 0-4 15,2 4-7-15,25 30 7 16,13 18-10-16,12 19 19 0,6 5-9 16,6 1 0-16,-1-4 5 15,-10-13-6-15,-15-16 1 16,-15-13-35-16,-17-16-20 16,-6-11-93-16,0-4-9 15,-16-5-36-15,-11-27-190 16</inkml:trace>
  <inkml:trace contextRef="#ctx0" brushRef="#br0" timeOffset="59643.1">12924 3583 497 0,'0'0'192'0,"0"0"-55"16,0 0-39-16,0 0-55 0,0 0-14 15,0 0 22 1,-2-72-38-16,4 63 7 0,1 6 39 16,-3 3-9-16,0 0 12 15,0 0-62-15,0 6-26 16,-19 28 22-16,-12 12 8 16,-11 10 1-16,-3 4-1 15,-1 5 3-15,-1-6 6 16,7 2-13-16,9-12 0 15,10-10-10-15,17-13-36 16,4-13-116-16,18-13-119 16,22 0-5-16,7-3-145 0</inkml:trace>
  <inkml:trace contextRef="#ctx0" brushRef="#br0" timeOffset="60001.98">13170 3816 139 0,'0'0'328'0,"0"0"-143"15,0 0-92-15,0 0-3 16,0 0-30-16,0 0-3 16,33-64-4-16,-31 54 5 15,0-1 34-15,-2 5-41 0,0 2-30 16,0 4 36-16,0 0-52 15,0 0-1-15,0 0-4 16,0 0-7-16,0 0-9 16,0 9 2-16,0 13 14 15,-6 10-5-15,-3 9 10 16,-3 4-5-16,2 3 0 16,5-2 5-16,3-6-3 15,2-6-2-15,0-8 0 16,24-9-16-16,5-11-6 15,4-6 0-15,10 0-70 16,-5-23-98-16,-3-9-180 16</inkml:trace>
  <inkml:trace contextRef="#ctx0" brushRef="#br0" timeOffset="60266">13464 3599 239 0,'0'0'344'0,"0"0"-202"15,0 0-103-15,0 0-29 16,0 0 19-16,0 0-28 16,-27 94 3-16,47-75 34 15,2-10-31-15,-4-6 64 16,0-3-11-16,-7-3-7 16,-2-22 11-16,-2-8-59 0,-7-1 1 15,0 2 20 1,-3 4-26-16,-19 10-2 15,-9 13-13-15,-7 5-33 16,-6 20 8-16,-3 21-96 0,5 9-155 16,3 5-297-16</inkml:trace>
  <inkml:trace contextRef="#ctx0" brushRef="#br0" timeOffset="62350.74">10119 5442 28 0,'0'0'169'0,"0"0"-75"16,0 0-47-16,0 0-15 16,0 0 26-16,0 0 79 15,-112-10-20-15,104 8-65 16,6 0 49-16,2 0-24 16,0 2-28-16,0 0 26 15,0 0-40-15,0 0 2 0,0 0 4 16,20-2-34-16,20-1 16 15,22-2-15-15,28 1-2 16,26-2 10-16,27-2-16 16,33 0 0-16,28-2 0 15,29 2 5-15,28 4-5 16,15 2 0-16,11 2 9 16,12 0-12-16,-2 0 3 15,-6 0 0-15,-11-3-7 16,-31 0 21-16,-37-1-14 15,-29 2 0-15,-40-3 0 16,-28 0 10-16,-26-3-8 16,-27-3 32-16,-21 0 42 15,-19 1-59-15,-11 4 24 0,-6 1-11 16,-3 3-27-16,-2 2 18 16,0 0-21-16,0 0-13 15,0 0 3-15,-23 5-96 16,-16 16-82-16,-22 4-185 15</inkml:trace>
  <inkml:trace contextRef="#ctx0" brushRef="#br0" timeOffset="63264.82">11562 5854 168 0,'0'0'350'16,"0"0"-124"-16,0 0-62 15,0 0-93-15,0 0 40 16,0 0-68-16,0-75 0 16,5 71 36-16,-3 4-70 15,-2 0 17-15,0 0-26 0,0 0 11 16,0 0-24-16,0 2 13 15,2 20 0-15,2 10-18 16,-2 11 29-16,-2 3-11 16,2 4 0-16,-2-3 4 15,0 0-3-15,0-7-1 16,0-11 0-16,0-6-6 16,0-11 15-16,0-6-9 15,0-6 0-15,0 0 4 16,0 0 24-16,10-17-28 15,10-8 0-15,6-11-8 16,6-5 3-16,-1 0 5 16,-2-2-3-16,-5 9 3 15,1 2-6-15,-2 6 6 0,-4 6 0 16,4 0-10-16,-3 6 12 16,-3 5-4-16,-3 2 1 15,-3 5-8-15,-7 2-5 16,1 0 14-16,-3 4 0 15,-2 16-20-15,0 6 24 16,0 8-4-16,0 4 0 16,0 7 9-16,0 1-13 15,0-4 4-15,0-5 0 16,0-8-8-16,12-12 20 16,3-6-12-16,9-11 19 0,8 0-10 15,11-18 44 1,5-14-53-16,4-4 3 0,-3-2-3 15,-9 1 0-15,-9 5-24 16,-11 8-60-16,-9 5-215 16,-11 2-401-16</inkml:trace>
  <inkml:trace contextRef="#ctx0" brushRef="#br0" timeOffset="66178.23">15218 4323 358 0,'0'0'228'16,"0"0"-132"-16,0 0-7 16,0 0 8-16,0 0-8 15,0 0-69-15,0 0 8 16,-27-10 3-16,27 10-28 15,7 0 43-15,17 0-11 16,15 0-10-16,7 0-2 16,5 0-16-16,-1 0-14 15,-4 0-21-15,-6 0-111 16,-13 0-74-16,-11 0-188 16</inkml:trace>
  <inkml:trace contextRef="#ctx0" brushRef="#br0" timeOffset="66339.27">15238 4430 336 0,'0'0'251'0,"0"0"-94"15,0 0-4-15,0 0-20 16,0 0-75-16,0 0-51 16,139 0-7-16,-70-9-27 15,1-3-79-15,1-2-126 16,-7-6-380-16</inkml:trace>
  <inkml:trace contextRef="#ctx0" brushRef="#br0" timeOffset="68043.72">17592 3796 144 0,'0'0'269'15,"0"0"-88"-15,0 0-53 16,0 0-13-16,0 0-30 0,0 0-3 15,0 0-18-15,-26-100-19 16,26 97 22-16,0 3-50 16,0 0-2-16,0 0-9 15,0 0-6-15,0 0-1 16,0 0-12-16,0 23 13 16,0 8-7-16,0 15 7 15,0 11 0-15,0 7-8 16,-10 9 12-16,-1-1-4 15,-2-4 19-15,-1-6-18 16,4-8 41-16,-2-10-34 16,5-10 12-16,5-13 6 0,2-8-20 15,0-9-1-15,0-2-5 16,4-2 2-16,23 0 55 16,9 0-37-16,13-7-9 15,5-14-3-15,4 1 3 16,-3-2-11-16,-6 2 0 15,-9 4 3-15,-9 2-10 16,-10 4 7-16,-13 5-21 16,-3 2 13-16,-5 3-41 15,0-2-8-15,0-1-105 16,0-4-194-16</inkml:trace>
  <inkml:trace contextRef="#ctx0" brushRef="#br0" timeOffset="68443.8">18081 4062 456 0,'0'0'314'0,"0"0"-199"16,0 0-28-16,0 0-36 16,0 0-17-16,0 0-32 15,-10-21-2-15,10 21-9 16,-2 9 0-16,-3 14 9 15,1 3-9-15,4 4 18 16,0-5-8-16,0 1 17 0,9-3 2 16,9-9-2-1,1-5 1-15,6-6-11 0,0-3 39 16,0 0-28-16,-1-16-16 16,-6-12 8-16,-7-3-11 15,-11-2 0-15,0-1-1 16,-4 2 2-16,-19 0 34 15,-6 5-22-15,3 10-12 16,1 8-1-16,0 9-3 16,6 0 2-16,-2 23-9 15,5 12-63-15,12 1-41 16,4-1-41-16,4-3-64 0,25-9-23 16,8-2-29-1</inkml:trace>
  <inkml:trace contextRef="#ctx0" brushRef="#br0" timeOffset="69113.94">18339 4127 82 0,'0'0'172'0,"0"0"21"16,0 0-14-16,0 0-64 15,0 0 12-15,0 0-66 16,158-183 11-16,-151 169 21 16,-7 8-38-16,0 3 10 15,0 3-45-15,0 0-8 16,-16 0-11-16,-4 0-1 15,-2 14 0-15,2 9-13 16,4 1 12-16,7 0 1 16,7 4-7-16,2 2-23 0,0-2 27 15,16 2-14-15,5-3 17 16,4-5 6-16,-4-4-1 16,-8-8-5-16,-9-4 0 15,-4-4 5-15,0-2 14 16,-2 0-12-16,-20 2 11 15,-7 0 7-15,-2 0-18 16,2 0-7-16,9 0 0 16,3-2 5-16,11 1-5 15,4-1 0-15,2 0 0 16,0 0 13-16,16 0-9 16,13-7 15-16,4-9-19 0,7-4 6 15,0-2-2-15,1-2-4 16,-4-5 0-16,-3 2-8 15,-3-5 7-15,-6 1 1 16,-5 3-1-16,-3 2 1 16,-5 4-8-16,-3 6 8 15,-5 7 0-15,-4 4-11 16,0 5 11-16,0 0-3 16,0 0-11-16,-2 0-4 15,-12 10 7-15,-1 4 11 16,2 4 0-16,1 3-13 15,6-1 13-15,3 1-1 16,3 3-2-16,0-1-3 0,5 0-7 16,15 2 13-1,-1-6 0-15,-2-2-3 0,-7-7 10 16,-10 0-7-16,0-1 0 16,0 3 6-16,-24 3 2 15,-10-1-8-15,-3-2-18 16,-3-7-1-16,1-5-125 15,8 0-33-15,12 0-246 16</inkml:trace>
  <inkml:trace contextRef="#ctx0" brushRef="#br0" timeOffset="69260.97">19295 4103 833 0,'0'0'162'0,"0"0"-162"0,0 0-102 16,0 0-124-16,0 0-441 16</inkml:trace>
  <inkml:trace contextRef="#ctx0" brushRef="#br0" timeOffset="70009.87">16979 4892 337 0,'0'0'348'16,"0"0"-236"-16,0 0-54 0,0 0-35 16,0 0 6-16,0 0 4 15,-148-24 22-15,193 24-26 16,26 0 12-16,33 4-34 16,25 6 10-16,29 0-17 15,33 2-7-15,48-2 5 16,35-1-36-16,27-2 36 15,4 2 2-15,-10 1-7 16,-23 2-11-16,-38-4-17 16,-36-1 34-16,-42-2 1 15,-42-5 16-15,-38 0 66 16,-32 0 5-16,-21 0-11 0,-15 0 35 16,-3 0-63-1,-5 0-14-15,0 0-23 0,0 0-1 16,0 0-20-16,0 0-1 15,0 0-64 1,-2 7-56-16,-27 8-310 0,-13 2-321 16</inkml:trace>
  <inkml:trace contextRef="#ctx0" brushRef="#br0" timeOffset="70772.55">16868 5724 175 0,'0'0'280'0,"0"0"-149"15,0 0-8-15,0 0-33 16,0 0-25-16,0 0 6 15,33 0-61-15,-6-7 27 16,6-6 1-16,1-2-35 16,-1-3 20-16,-2-7-21 0,-2 1 3 15,-4-2 0-15,-3-1-5 16,-6-1-22-16,-6 1 7 16,-4 7-26-16,-4 5 30 15,-2 8-3-15,0 5-29 16,0 2 42-16,-16 0-3 15,-9 0 4-15,-4 20 1 16,0 8 0-16,-2 8 16 16,4 6 3-16,5 8-17 15,4 4 48-15,10 4-27 16,8 3-8-16,0-9 18 16,29-6-33-16,6-12 9 15,7-14-2-15,3-12-4 0,-7-8 37 16,-3-1-37-16,-10-28-4 15,-5-4-20-15,-5-8-71 16,-5-1 2-16,-3 0-70 16,-1 4-55-16,3 6-200 15</inkml:trace>
  <inkml:trace contextRef="#ctx0" brushRef="#br0" timeOffset="71612.71">17320 5722 12 0,'0'0'177'0,"0"0"28"16,0 0-38-16,0 0 10 0,0 0-68 15,0 0-31-15,-58 16-12 16,58-16-36-16,0 0 39 16,7 0-7-16,15-9-10 15,4-9-40-15,9 2-12 16,-4-1 0-16,0 7-2 15,-4 5 5-15,-3 5-8 16,-4 0 1-16,-7 8-9 16,-3 12 4-16,-8 6-5 15,-2 2 8-15,0 2-9 16,-19-2 13-16,-5-3-4 16,-2-2 6-16,1-7 0 15,7-4 14-15,7-5-13 0,7-7-1 16,4 0 23-16,0 0-21 15,0 0 20-15,8-12-21 16,19-13 14-16,5-3-21 16,-1-2 6-16,-2 0 0 15,-2 0-11-15,-8-1 18 16,-1 4-7-16,-5 3 0 16,-3-1 1-16,-6 9 12 15,-2 7-13-15,0 5 0 16,-2 1 9-16,0 3-9 15,0 0-2-15,0 0-4 16,-4 0 6-16,-10 0-9 16,1 7 9-16,-3 11 0 15,8 6-9-15,-1 1 12 0,7 6-3 16,2-4 0-16,0 2 0 16,15-9 2-16,12-4 0 15,2-12-1-15,4-4 12 16,5-2-12-16,0-22-2 15,0-8-11-15,-9-4 5 16,-6 0 0-16,-8 0 7 16,-7 1 0-16,-2 3 21 15,-4 0-19-15,0 6 25 16,-2 3-7-16,0 4-7 0,0 9 24 16,2 2-22-1,-2 7-11-15,0 1 11 16,0 0-11-16,0 0-8 0,0 0 3 15,0 3-12-15,0 23 2 16,0 18 11-16,0 15 0 16,-14 18-6-16,1 14 14 15,-1 10-10-15,1 6 2 16,3 4 0-16,0 0-7 16,1-12 7-16,3-6-29 15,-1-14 22-15,3-10-52 16,4-14-17-16,0-14-96 15,0-21-117-15,0-20-194 0</inkml:trace>
  <inkml:trace contextRef="#ctx0" brushRef="#br0" timeOffset="71915.21">17741 5757 594 0,'0'0'271'16,"0"0"-148"-16,0 0-5 16,0 0-62-16,0 0-30 15,0 0-24-15,103-123 9 16,-74 123-16-16,2 5 5 16,-6 19 0-16,-8 4-15 0,-5 0 18 15,-12 2-3-15,0-4 0 16,-14-2 3-16,-15-4 14 15,-4-4-17-15,-3-6 0 16,3-6-6-16,4-4 1 16,8 0-51-16,15 0-83 15,6-18-131-15,2-4-402 16</inkml:trace>
  <inkml:trace contextRef="#ctx0" brushRef="#br0" timeOffset="73802.94">18196 5617 330 0,'0'0'399'0,"0"0"-225"0,0 0-93 16,0 0-33-16,0 0-6 16,0 0-41-16,7-14-2 15,-7 14-2-15,0 10 3 16,0 8 1-16,0 5 6 15,0 3 1-15,0 5 23 16,2-4-27-16,9 2 5 16,3-5-5-16,5-6 4 15,0-6 4-15,0-5-12 16,1-7 0-16,-1 0 15 0,-2-11-11 16,-3-10-5-16,-5-5 1 15,-5-3-18-15,-4-3 11 16,0 1 4-16,0 3 3 15,0 5-2-15,-9 4 8 16,-5 6-6-16,1 6 0 16,-5 5 12-16,1 2-18 15,-4 0 6-15,-1 5 0 16,5 12-8-16,-2 4 10 16,6 0-2-16,5 4 0 15,0 0 0-15,6 4-2 16,2-5 2-16,0-4 0 15,0-4-3-15,2-9 13 0,19-7-10 16,3 0 29 0,5-3-27-16,3-17 22 0,-1-6-24 15,-2-2 3-15,0-2 2 16,0 0-1-16,0 2-4 16,0 5 0-16,-3 7 0 15,-1 8-9-15,-3 8 9 16,-1 0-3-16,-4 11-10 15,-1 14 3-15,-3 8 10 16,-9 1 0-16,-4 1 0 16,0 0 4-16,0-5 1 15,-17 0-3-15,-6-8 15 16,1-4-11-16,0-8-2 16,0-10-4-16,6 0 8 0,7-8 6 15,5-23-3-15,4-1-8 16,0 1 29-16,0 4-26 15,0 4 17-15,4 5-1 16,7 6-20-16,-7 5 22 16,1 4-14-16,0 3-10 15,-5 0 14-15,0 0-14 16,0 0 0-16,0 2-1 16,0 13-5-16,2 8 3 15,-2 0 3-15,2 4 0 16,0-3 5-16,7-4-1 15,0-4-4-15,4-6 0 16,3-3 11-16,2-4-11 0,6-3 0 16,3 0 2-1,2-3 5-15,5-18-2 0,-1-4-5 16,-2-1 0-16,-4-6-27 16,-5-2 25-16,-4 3-6 15,-2 3 8-15,-5 5-5 16,-3 4 11-16,-2 4-6 15,-4 5 0-15,0 6 2 16,-2 3-4-16,0 1 2 16,0 0 0-16,0 0-9 15,0 0 9-15,0 0-2 16,0 19 1-16,0 11-8 0,0 2 6 16,-2 3 3-1,2-2 0-15,0-2 1 0,0-5 0 16,0-6-1-16,0-6 0 15,0-6-22-15,4-8 19 16,7 0-11-16,5 0 14 16,3-22-2-16,4-7 2 15,-3-6-7-15,0-1 2 16,-4 3-27-16,-3 8 30 16,-4 6 2-16,-2 5 0 15,-1 6 9-15,-1 4-3 16,-3 4-2-16,2 0-4 15,-2 0-9-15,3 10 9 16,4 15 0-16,0 5 1 16,-1 4 11-16,4-3-8 0,-1 1-4 15,3-6 0-15,1-3 6 16,1-7-6-16,-1-8 0 16,-1-6 3-16,-1-2 12 15,3-5-9-15,3-24-3 16,2-5-3-16,-3-7-16 15,-5-3 15-15,-6 0-2 16,-3-1 3-16,-2 0 5 16,0 13 1-16,1 10 0 15,-1 12 22-15,-2 7-27 16,0 3 3-16,0 0-4 16,0 23 0-16,-5 7-10 0,1 0 12 15,2-4-2-15,2-1 0 16,0-7-14-16,0-7 13 15,11-4-8-15,7-6-3 16,6-1 3-16,1 0-4 16,2 0-7-16,-10-4-24 15,-1 0 22-15,-7 4 17 16,-5 0 3-16,1 0-3 16,-5 15 0-16,0 13 10 15,0 8 21-15,2 0 13 16,3-2-33-16,-1-4 15 15,5-6-21-15,0-6 6 16,5-10 3-16,1-4-1 0,1-4-1 16,3 0 4-1,6-6-1-15,-3-12-10 0,3-2 0 16,2-6-10-16,0-2 6 16,-1-4-19-16,1-1 10 15,-3-1 13-15,1 1-27 16,-5 1 25-16,-2 3 0 15,-4 7 2-15,-10 5-5 16,-2 6 13-16,-2 5-8 16,0 3 2-16,0 3 6 15,-14 0-14-15,-3 0 6 16,-4 0 0-16,-1 12-11 0,0 5 11 16,2 5 0-1,0 2-3-15,2 8 14 0,4 4-11 16,8 0 15-16,6 3-8 15,0-7 30-15,25-4-28 16,14-12 9-16,11-14-2 16,4-2-8-16,-6-18-16 15,-3-15 6-15,-12-11-50 16,-12-4-41-16,-17-1-265 16</inkml:trace>
  <inkml:trace contextRef="#ctx0" brushRef="#br0" timeOffset="77604.09">20544 3730 258 0,'0'0'267'16,"0"0"-105"-16,0 0 3 15,0 0-75-15,0 0-24 16,0 0 16-16,0 0-53 16,6-32-14-16,-6 32 39 15,0 0-54-15,0 0 30 0,0 0-13 16,-6 0-13-16,-13 0 29 15,-5 10-33-15,-7 13 0 16,-5 12 32-16,-2 16-21 16,5 14-3-16,4 11 2 15,11 8-3-15,9 3 8 16,9-3-15-16,11-8 0 16,43-10-5-16,26-18 23 15,27-17-32-15,13-22 14 16,3-9-81-16,-9-13-65 15,-14-31-272-15</inkml:trace>
  <inkml:trace contextRef="#ctx0" brushRef="#br0" timeOffset="81257.5">20824 4100 34 0,'0'0'280'0,"0"0"-62"15,0 0-135-15,0 0-40 0,0 0-20 16,0 0-22-16,-6 21 60 15,6-18-1-15,0 2-26 16,-2-3 22-16,2-2-44 16,0 0 36-16,0 0 29 15,0 0-4-15,0-4 13 16,0-17-64-16,13-2-7 16,5 0-13-16,-1 1-2 15,1 7 0-15,3-2-1 16,-2 4-1-16,-3 8-3 15,-1 4 5-15,1 1-4 16,-5 0-13-16,3 12 8 16,-1 14 9-16,-4 6-1 0,-5 3 7 15,-4 4-6-15,0-6 0 16,0-2 7-16,0-8 3 16,0-3-8-16,0-9-2 15,0-5 0-15,0-2 9 16,0-4-9-16,0 0 5 15,0-9 1-15,16-15 13 16,4-7-19-16,4-4 0 16,1 4-6-16,0 1 8 15,-5 7-4-15,-3 6 2 16,-1 4 0-16,-3 8-13 16,-1 2 13-16,-3 3-8 0,-1 0 2 15,2 8-10-15,-4 10 14 16,-3 6 2-16,-1 5 0 15,-2-4-6-15,0 0 7 16,0-5-1-16,0-7 0 16,0-6 2-16,0-3-2 15,0-4 0-15,4 0 3 16,7 0 11-16,3-12-14 16,3-5-6-16,3-1 3 15,1-1-31-15,-2 1 10 16,2 1 14-16,-3 3 10 15,-1 5-14-15,-3 5 13 16,-5 2-10-16,-1 2 8 0,0 0-27 16,-2 14 27-1,-2 8 0-15,1 2-12 0,-1-1-2 16,0-2 19-16,1-7-2 16,2-2 0-16,2-6-12 15,-1-5 12-15,4-1 0 16,1 0 4-16,5-1-15 15,2-17-16-15,7-6-42 16,2-5-16-16,2 0-11 16,0-1 96-16,-4 5-3 15,-5 8 6-15,-6 4 24 16,-5 9-9-16,-4 4 21 16,-5 0-19-16,0 0-13 0,-2 10 15 15,0 14 19-15,0 5-16 16,0 1 34-16,0 2-45 15,0-5 5-15,0-2 1 16,0-7-9-16,0-6-6 16,4-9-5-16,6 0 0 15,1-3 25-15,6 0 10 16,4-16 4-16,3-12-33 16,1-2-6-16,-6-5-7 15,0 2-3-15,-11-2-20 16,-3 1 26-16,-2 4-3 15,-3 4 7-15,0 8 25 16,0 6-16-16,-8 9 32 16,-7 3-31-16,-12 0 0 0,-2 17-14 15,-2 12 4-15,2 0 0 16,6 3-5-16,8-2-1 16,6-3 6-16,9-3 0 15,0-4-14-15,0-2 7 16,9-3-11-16,9-5 18 15,2-3-6-15,5-7 7 16,2 0-1-16,4-17 13 16,0-11-10-16,0-2 2 15,-4 1-5-15,-3 2 0 16,-2 7-6-16,-3 6 8 16,-4 5-4-16,-4 4 2 0,-2 5 0 15,-3 0-16-15,-1 0 15 16,-1 17 1-16,-4 10 17 15,0 8-11-15,0 0 7 16,0-1-12-16,0-3 8 16,-6-9-1-16,1-8-8 15,1-6 0-15,4-4 4 16,0-4 13-16,0 0-14 16,0-9 6-16,2-20-6 15,19-7-6-15,0-3-31 16,8 1-6-16,-2 6 26 15,-2 6-2-15,-1 6 16 16,-6 6 0-16,-4 6 1 0,-6 5 20 16,-6 3-21-16,1 0 0 15,1 0-4-15,-4 9 19 16,0 14-4-16,0 2 9 16,0 6-19-16,0-2 28 15,0 0-29-15,0-5 0 16,5-5-5-16,6-6 13 15,2-3-8-15,3-8 0 16,4-2 1-16,-2 0 22 16,6 0-22-16,3-20 0 15,0-4 5-15,2-2 5 16,-2-2-12-16,-5 0 1 16,-2 2 0-16,0-1-9 15,-7 3 9-15,-2 2 0 0,-3 2-7 16,-8 6 17-16,0 1-10 15,0 8 0-15,0 1 6 16,-14 4-12-16,-4 0 6 16,-4 2 0-16,-1 18-15 15,3 4 13-15,0 8 0 16,6 2 1-16,6 4 1 16,4 3-13-16,4-4 13 15,0 0 0-15,4-7-15 16,18-8 22-16,3-8-7 15,2-14 9-15,1 0-8 16,3-8 38-16,-4-18-39 16,2-6 0-16,-4-5-15 0,0 1-11 15,-1 1 3-15,-4 2 4 16,-2 8 19-16,-2 2 1 16,-5 9 5-16,-7 8-2 15,0 3 38-15,-4 3-37 16,3 0-10-16,-1 11 0 15,0 15 5-15,3 4 14 16,-3 0-14-16,3 0 0 16,1-7-1-16,3-7 8 15,0-8-7-15,2-4 0 16,0-4 4-16,3 0 7 16,3-7-11-16,3-12 0 0,3-7-10 15,2-3-18-15,1-2 2 16,-2-4 16-16,-3 5 10 15,-6 0 12-15,-6 8-5 16,-2 10 15-16,-5 5 40 16,-2 7-52-16,0 0 7 15,0 0-17-15,0 9-7 16,0 15 0-16,0 10 7 16,0 6 0-16,0 6-3 15,7 5 13-15,4 4-10 16,0 10 9-16,-4 5-5 15,-5 4 13-15,-2 0-17 16,0 0 0-16,-2-7 1 0,-11-13 6 16,1-14-7-16,3-14 0 15,3-12 4-15,4-8 1 16,-1-4-5-16,3-2 0 16,0 0 6-16,-2 0 5 15,0 0-11-15,-3 0 0 16,-4 0 7-16,-4 0-3 15,-7-12-4-15,-5-5 0 16,-4-6-3-16,0-7 8 16,4-4-5-16,2-6 0 15,4-6 6-15,9-5 5 16,7-3-11-16,3-2 0 0,0 2-5 16,20 0 9-1,5 8-7-15,6 4 3 0,-2 6-24 16,0 7 20-16,-2 7-45 15,-9 7-16-15,-7 6-30 16,-9 5-182-16,-2 4-391 16</inkml:trace>
  <inkml:trace contextRef="#ctx0" brushRef="#br0" timeOffset="82382.72">23970 3875 385 0,'0'0'117'16,"0"0"-108"-16,0 0 22 15,0 0-21-15,0 0 46 16,0 0 3-16,0 39-27 0,0-32 23 16,0-2-18-16,0-3-20 15,0-2 13 1,0 0-25-16,0 0 23 0,0-2 54 16,0-15-58-16,0-10-7 15,-5-1-17-15,-6-1 0 16,-2 2 12-16,-1 3-2 15,3 4 0-15,-1 8 27 16,6 4-26-16,0 5 52 16,-1 3-58-16,-2 0 3 15,-4 15-16-15,0 14 5 16,-4 12 3-16,9 3 0 16,6 2 10-16,2-2-9 15,0-7-1-15,6-11 0 0,9-9-5 16,-1-10 9-16,4-7-4 15,2 0 7-15,2-24 0 16,3-9 6-16,2-5-13 16,-3 0 0-16,-2 2 58 15,-3 5-50-15,-4 6 30 16,1 6-13-16,-6 11-20 16,-3 5 16-16,0 3-21 15,-2 0 0-15,-1 0-16 16,2 7 12-16,1 18 4 15,0 9 0-15,-2 10 15 16,-5 14-9-16,0 8-6 16,0 6 0-16,0 7 7 0,0-1-4 15,0-2-3-15,0-4 0 16,-5-7 10-16,0-9-13 16,-1-13 3-16,-3-10 0 15,-2-10 2-15,-1-6 7 16,0-9-9-16,-2-1 2 15,1-7 14-15,-3 0-4 16,-2 0-3-16,0-23-6 16,1-12 34-16,1-9-30 15,7-10 2-15,7-8-5 16,2-4 12-16,0-6-18 16,22-4 2-16,12 0 0 0,8 1-16 15,4 5 4 1,-1 8-12-16,-5 7-6 0,-4 17-64 15,-7 8-39-15,-7 16-115 16,-4 10-129-16,-3 4-162 16</inkml:trace>
  <inkml:trace contextRef="#ctx0" brushRef="#br0" timeOffset="83988.12">24346 3828 436 0,'0'0'259'16,"0"0"-76"-16,0 0-35 15,0 0-28-15,0 0-63 16,0 0-28-16,2-28 11 16,3 24-32-16,-3 4-8 0,0 0 0 15,0 0 0-15,4 0-4 16,-2 9-5-16,2 20 9 16,-1 7-7-16,1 3 11 15,2 0-4-15,0-7 0 16,1-8 5-16,-3-10-7 15,0-9 2-15,0-5 0 16,3 0 0-16,1-17 3 16,7-13-3-16,-2-4 0 15,1-6 10-15,4 4-10 16,-5 0 0-16,3 4 0 16,-2 8 9-16,-5 6-5 15,-2 8 13-15,-3 6-3 0,-3 4-2 16,-1 0-17-16,2 0 5 15,1 0 0-15,4 14 3 16,0 5 2-16,1 4-4 16,2 1-1-16,1-3 11 15,-1-1-11-15,1-1 0 16,-1-6 1-16,-4-6 4 16,5-7 1-16,1 0-6 15,1 0 0-15,3-20 8 16,2-6-15-16,-2-2 7 15,-2-2 0-15,-5-1-18 16,-5 6 18-16,-1 3 0 16,-3 3-4-16,0 7 10 0,-2 7-6 15,0 2 0-15,2 3 1 16,-2 0 5-16,0 0-6 16,0 0 0-16,0 0 0 15,0 3-4-15,0 11 4 16,0 5 0-16,0 3 2 15,-2 3-4-15,2 3 3 16,0-3-1-16,0 4 0 16,12-7 2-16,7-6-2 15,8-5 0-15,2-10 0 16,4-1-2-16,-4 0 3 16,0-12-1-16,-6-6 0 0,-5 0 9 15,-7 1-9-15,-4 6 5 16,-3 1-3-16,-2 2 32 15,0 2-29-15,-2 3-5 16,3 2 0-16,-3-2 1 16,0 3-2-16,2 0 1 15,-2 0 0-15,0 0-8 16,0 0 9-16,0 0-1 16,0 0 0-16,0 0 6 15,0 0-6-15,0 0 0 16,0 0 2-16,0 0 2 15,0 0-4-15,0 0 0 16,0 0 0-16,0 0 4 0,0 0-4 16,0 0 0-16,0 0 0 15,0 0-1-15,0 0 1 16,0 0 0-16,0 0 0 16,0-1 6-16,0-2-6 15,0-2 0-15,0-4 4 16,0 2-8-16,0 0 4 15,0-1 0-15,0 2-1 16,0-2 5-16,0 4-4 16,0-2 0-16,0 2 2 15,-2 3-8-15,2 1 6 16,-3 0 0-16,3 0-6 0,-2 0-9 16,-4 0 13-1,-1 0 2-15,-2 5 0 0,-4 12-7 16,-3 3 7-16,0 6 0 15,1 2-6-15,3 6 5 16,8 2 1-16,4-1 0 16,0-3 4-16,16-6-8 15,9-9 4-15,3-9 0 16,1-8-3-16,-2 0-17 16,2-12 19-16,-2-18-4 15,0-6 3-15,-3-4-14 16,-1 2 16-16,-6 2 0 15,-1 4 0-15,-5 8 10 16,0 6-10-16,-2 7 0 16,-2 8 6-16,-3 3-18 0,-2 0 12 15,3 6-6-15,-3 13 0 16,-2 10 0-16,0 3 6 16,0-2 0-16,0 2 9 15,0-6 4-15,0-3-12 16,0-9-1-16,0-5 0 15,0-5 6-15,0-4-6 16,0 0 0-16,0 0 1 16,0-10 2-16,12-19-3 15,12-8 0-15,4-4-7 16,-1 2 8-16,0 1-1 16,-4 8 0-16,-5 5 1 15,-5 10 18-15,-2 7-16 16,-4 3-1-16,-3 5-2 0,-1 0-9 15,3 10 9-15,3 15 0 16,2 4 2-16,2 7 23 16,1 3-21-16,-1 1-2 15,-2-4-2-15,1-6 9 16,-4-8-9-16,1-10 0 16,1-9 4-16,0-3-12 15,9-5 8-15,-2-22-16 16,-1-10-8-16,-3-5-88 15,-7-8-137-15,-6-4-434 16</inkml:trace>
  <inkml:trace contextRef="#ctx0" brushRef="#br0" timeOffset="84178.96">24547 3599 665 0,'0'0'468'0,"0"0"-399"16,0 0-60-16,0 0 10 15,0 0-19-15,0 0-23 16,0 0-204-16,-27 8-344 0</inkml:trace>
  <inkml:trace contextRef="#ctx0" brushRef="#br0" timeOffset="85660.81">26366 3727 97 0,'0'0'141'0,"0"0"6"16,0 0 10-16,0 0-34 15,0 0 9-15,0 0 24 16,0-34-81-16,0 34-25 16,0 0 21-16,0 0-59 15,0 0 7-15,0 0-19 16,0 5-13-16,-7 14-2 15,-4 6 15-15,5 0 0 16,1 6-12-16,5-5 15 0,0-2-3 16,0-9 0-1,7-4-24-15,8-11 22 0,3 0-6 16,3-11 8-16,-2-22 19 16,-1-4-19-16,-1 0-12 15,-5-2 2-15,-3 3 10 16,-5 5 8-16,-2 5-7 15,0 6 3-15,1 5 47 16,-3 9-51-16,0 4 27 16,0 2-23-16,0 0 7 15,-15 18-22-15,-8 12 9 16,0 4 2-16,6 4-12 0,6 0 14 16,8-3-2-16,3-4 0 15,0-5 4-15,14-7-5 16,7-6 1-16,2-13 0 15,6 0 0-15,3 0 9 16,-1-21-9 0,2-5 0-16,-4-2 3 0,-2-3-13 15,-2 1 10-15,-5 2 0 16,-5 2-6-16,-1 3 10 16,-7 11-4-16,-1 1 0 15,-6 8 4-15,0 3 7 16,0 0-11-16,0 0-6 15,0 1-2-15,0 17-10 16,0 5 18-16,-2 0 0 16,-2 1 5-16,-1 5-6 0,5-4 1 15,0-3 0-15,0-1-9 16,2-7 12-16,16-8-3 16,2-2 0-16,3-4 0 15,-1 0-1-15,-2-4 1 16,2-16-18-16,1-2 9 15,-2-9-35-15,0 1 30 16,-3-1 0-16,-7 1 11 16,-3 3-1-16,-2 9 6 15,-4 9-2-15,-2 2 31 0,2 7-30 16,-2 0 11 0,0 0-12-16,0 7-2 0,0 12 2 15,0 7 5 1,0 5-3-16,0-3 14 0,6-1-5 15,7-4-11-15,3-4 0 16,2-8 6-16,2-7 11 16,5-4-17-16,2 0 0 15,2-22 1-15,4-10-1 16,-2-8-26-16,0 0 15 16,-4-5-3-16,-7-1 7 15,-4 2 12-15,-6 1-5 16,-5 0 43-16,0 7-21 15,-5 8-11-15,0 11 25 16,0 9-13-16,0 7 26 0,0 1-49 16,0 0 4-16,0 0-15 15,0 4 2-15,0 16 5 16,0 11 2-16,-10 12 4 16,4 6-4-16,-3 6 2 15,5 1 0-15,2-3-7 16,2-7 14-16,0-4-7 15,0-7 0-15,0-7-20 16,11-5 4-16,-5-9-46 16,-4-10-36-16,-2-4-37 15,0 0-95-15,0-21-200 16</inkml:trace>
  <inkml:trace contextRef="#ctx0" brushRef="#br0" timeOffset="85813.72">27108 3655 533 0,'0'0'406'0,"0"0"-165"15,0 0-142-15,0 0-13 16,0 0-76-16,0 0 0 16,105-28-11-16,-60 28 1 15,4 0-11-15,0 0-46 16,0 0-90-16,-5 0-151 16,-3 0-495-16</inkml:trace>
  <inkml:trace contextRef="#ctx0" brushRef="#br0" timeOffset="86049.58">27572 3270 415 0,'0'0'439'0,"0"0"-254"16,0 0-52-16,0 0-21 15,0 0-92-15,0 0-10 16,33 51-10-16,10 23 0 15,1 19-2-15,-5 2 2 16,-13-1 0-16,-24-5 3 16,-2-9-1-16,-36-5-4 15,-22-14-9-15,-8-11-85 16,-8-18-163-16,0-18-399 16</inkml:trace>
  <inkml:trace contextRef="#ctx0" brushRef="#br0" timeOffset="93078.95">22884 5358 1053 0,'0'0'57'16,"0"0"-57"0,0 0-51-16,0 0-80 0,0 0-63 15,0 0-276-15</inkml:trace>
  <inkml:trace contextRef="#ctx0" brushRef="#br0" timeOffset="116507.13">21045 5129 79 0,'-11'0'53'16,"9"0"-50"-16,0 0 4 15,2 0-5-15,0 0 59 16,0 0 36-16,0 2 25 16,0-2-39-16,0 0-36 15,0 0-20-15,0 0-26 16,0 0 38-16,0 0 13 15,0 0-14-15,0 0 30 16,10 0-35-16,13 0-2 16,8 0-6-16,9 0-11 0,3 0-3 15,3-6 2 1,4 0-9-16,0 0 20 0,6 0-24 16,0-2 4-16,0 4 20 15,2 1-14-15,0-2-5 16,0 1-3-16,6 2 0 15,7 0 30-15,-2 2-30 16,3 0-2-16,-3 0 0 16,-2 0 5-16,7 0-5 15,1 0 0-15,-1 0 3 16,-3 0 1-16,-4 0-4 16,-5 0 0-16,-4 0-1 0,3 0 5 15,1 0-4-15,3 0 0 16,9 0 3-16,5-1 11 15,4-8-10-15,2 3-3 16,2-2-1-16,-5-1 0 16,3 4 0-16,-5-2 0 15,3 4 9-15,-3-3-6 16,-2 4 2-16,0-1-5 16,0 3 4-16,3 0 8 15,0 0-11-15,6 0-1 16,5 0 4-16,-5 0 8 15,0-5-12-15,-2 3 0 16,2 0 4-16,-1-1 8 0,9 3-12 16,-2 0 0-1,5 0 11-15,2-1-2 0,0 1-5 16,5-2-4-16,2 0 0 16,0-2 7-16,3 2-7 15,5-2 0-15,5 2 3 16,13-1 5-16,0-2-8 15,3-2 0-15,-2 2-2 16,-1-1 4-16,6 3-2 16,4 0 0-16,1-1 6 15,5 2 25-15,-1-2-26 16,-3-3 11-16,-5 6 10 0,-6-3-16 16,-5-1-5-1,-11 3-5-15,-10 2 6 0,-21 0-10 16,-23 0 4-16,-22 0-6 15,-24 0-16-15,-18 11-187 16,-38 9-180-16,-62 4-32 16</inkml:trace>
  <inkml:trace contextRef="#ctx0" brushRef="#br0" timeOffset="117165.85">22409 5525 98 0,'0'0'191'16,"0"0"58"-16,0 0-94 15,0 0 2-15,0 0-14 16,0 0-41-16,20-99 4 0,-13 89-63 16,1 3-20-1,0 2 20-15,-2 3-34 0,-3 2-1 16,-3 0-8-16,0 0 6 16,0 0-23-16,2 16 13 15,-2 16 4-15,0 12-22 16,0 10 31-16,0 4-9 15,-13 2 0-15,-5-4 5 16,-3-1-17-16,4-9-18 16,1-8-59-16,5-13-37 15,7-6-52-15,4-15-82 16,0-4-150-16</inkml:trace>
  <inkml:trace contextRef="#ctx0" brushRef="#br0" timeOffset="117473.69">22623 5436 348 0,'0'0'294'0,"0"0"-158"15,0 0-6-15,0 0-54 16,0 0 6-16,0 0 19 16,27-108-59-16,-27 108-28 15,0 0-7-15,0 0-2 16,0 0-10-16,0 0 4 15,0 16-8-15,0 14 6 16,0 12 3-16,0 9 0 16,0 4 9-16,0 4 2 15,0-6-11-15,-2-5 0 0,-3-4 2 16,5-9-1-16,-2-9-1 16,2-10-34-16,0-6-19 15,0-7-99-15,0-3-56 16,0 0-59-16,11-15-259 15</inkml:trace>
  <inkml:trace contextRef="#ctx0" brushRef="#br0" timeOffset="117689.57">22224 5618 651 0,'0'0'174'0,"0"0"-64"16,0 0-56-16,0 0-38 16,0 0-16-16,0 0 0 15,259-56-8-15,-210 48-9 16,-6 2-129-16,-8 0-83 16,-8-2-241-16</inkml:trace>
  <inkml:trace contextRef="#ctx0" brushRef="#br0" timeOffset="117852.48">22390 5678 476 0,'0'0'308'0,"0"0"-167"0,0 0-64 16,0 0-35-16,0 0 58 16,0 0-96-16,208 4-8 15,-121-8-38-15,3-10-122 16,1-8-145-16,-6-7-214 15</inkml:trace>
  <inkml:trace contextRef="#ctx0" brushRef="#br0" timeOffset="118216.27">23399 5434 544 0,'0'0'186'0,"0"0"-66"16,0 0 8-16,0 0-33 16,0 0-7-16,0 0 10 15,-12-60-54-15,12 54-19 16,0 1 38-16,0 5-58 16,0-3 29-16,0 3-18 15,0 0-8-15,0 0-11 16,0 0 3-16,0 30 0 15,0 22-24-15,0 22 29 16,-10 18-5-16,-9 9 0 16,-2 7 5-16,-4-2-7 15,-4-1 2-15,2-5 0 0,0-11-12 16,8-11-6-16,3-17-8 16,7-18-27-16,9-15-57 15,0-20-91-15,0-8-159 16,17-12-209-16</inkml:trace>
  <inkml:trace contextRef="#ctx0" brushRef="#br0" timeOffset="118483.89">23267 5687 724 0,'0'0'235'15,"0"0"-122"-15,0 0-16 16,0 0-31-16,0 0-62 15,0 0 16-15,143-141-20 16,-102 141 0-16,-8 0 4 16,-11 2-4-16,-11 14-6 15,-11 8-2-15,0 5-6 16,-18 7 14-16,-15 0 0 16,-3-3 5-16,5-5-1 15,9-8-4-15,9-8-56 16,13-12-103-16,0 0-116 15,31-19-190-15</inkml:trace>
  <inkml:trace contextRef="#ctx0" brushRef="#br0" timeOffset="119447.8">23811 5562 489 0,'0'0'303'15,"0"0"-157"-15,0 0-131 16,0 0-10-16,0 0-5 16,0 0 0-16,0 0-9 15,2 12 16-15,-2 0-7 16,0 6 21-16,0 5 2 16,0 4 25-16,0 6-42 0,-2-1 0 15,2-1 3-15,0-2-4 16,0-7-5-16,0-6 0 15,10-8-4-15,0-5-13 16,1-3-19-16,5 0 36 16,2-27-10-16,2-9-13 15,-4-7-34-15,-7-1 6 16,-9 0 18-16,0 5 33 16,-7 4 21-16,-13 12 23 15,2 11 25-15,-2 9-49 16,-3 3 10-16,-1 3-10 15,2 22-14-15,2 6 35 16,7 3-32-16,1 1-4 16,10 2 22-16,2-2-13 0,0-2-1 15,18-7-11 1,11-6 7-16,5-10 22 0,1-10-26 16,5 0-3-16,1-12 5 15,-2-22-7-15,1-12-17 16,-6-7 5-16,-5 0-2 15,-7-6 14-15,-7 7 1 16,-1 3 14-16,-3 10 51 16,-5 11-65-16,2 10 35 15,-2 8-16-15,-3 6-14 16,-3 4 0-16,0 0-6 16,0 0 0-16,0 0-18 0,0 14 12 15,-9 13 6-15,-7 2 0 16,1 9 9-16,3 2-19 15,1 6 10-15,0 5 0 16,4-4-3-16,3-1 8 16,4-5-5-16,0-7 0 15,0-5 8-15,4-14-15 16,14-5 7-16,3-10 0 16,0 0 9-16,4-2-5 15,4-21-8-15,6-3 4 16,-1-6-29-16,-3-2 25 15,-2 1-12-15,-4 1 16 16,-5 3 6-16,-5 5 6 0,-5 7-4 16,-4 7 6-16,-4 5-6 15,1 3 5-15,-3 2-13 16,0 0 0-16,0 0-16 16,0 5 4-16,-9 11 12 15,-3 2 24-15,1-1-21 16,7 6 31-16,2 0-29 15,2 5-4-15,0 1 29 16,0-2-23-16,11-4-7 16,-1-7 0-16,4-4 12 15,1-5-23-15,2-7 11 16,5 0-43-16,5-21 25 0,6-16-132 16,3-10-177-1,-1-12-319-15</inkml:trace>
  <inkml:trace contextRef="#ctx0" brushRef="#br0" timeOffset="119704.65">24679 5348 785 0,'0'0'284'16,"0"0"-216"-16,0 0-11 15,0 0-57-15,0 0 2 16,0 0-1-16,-7 66 5 16,7-46-6-16,0-6 0 15,0-6 4-15,0-6 9 16,0-2 12-16,4 0 10 15,3 0 27-15,1-16-58 16,0-8 2-16,-2 1-6 16,-3 0-31-16,-3 2 19 15,0 12-46-15,0 3-7 0,0 6 5 16,0 0-81-16,-5 20-31 16,5 10-38-16,0 10-47 15,0 1-11-15</inkml:trace>
  <inkml:trace contextRef="#ctx0" brushRef="#br0" timeOffset="121000.68">24779 5675 355 0,'0'0'334'16,"0"0"-175"-16,0 0-60 16,0 0-49-16,0 0-21 0,0 0-1 15,55-51-13-15,-44 37-9 16,1 0 62-16,-3 4-42 15,-5 2 16-15,0 4-2 16,-2 4-39-16,-2 0 23 16,0 0-24-16,0 0-15 15,0 0 5-15,0 7-1 16,0 4 11-16,-4 0 0 16,-5-1 9-16,1-1-8 15,1 1-1-15,2-1 0 16,3-5 0-16,2-3 4 15,0-1-4-15,0 0 0 16,0 0 9-16,0 0-3 0,0 0-6 16,0 0 4-16,0 0 15 15,0 0-13-15,-2 0 1 16,2-5 16-16,0-9-9 16,-2 2-13-16,2-3-1 15,0 6 3-15,-3 1 19 16,3 3-17-16,-2 5 4 15,2 0-9-15,-2 0 1 16,-2 0-8-16,-5 0-3 16,-3 0 10-16,-1 14-4 15,-5 4 7-15,3 4-3 16,-3 5 0-16,3 1 1 0,5 0-3 16,6-2 2-1,4-2 0-15,0-5-11 0,6-4 15 16,19-5-4-16,6-10 1 15,12 0 14-15,-1-18-18 16,0-15 3-16,-3-4 0 16,-10-2-12-16,-8-1 15 15,-7 6-3-15,-5 7 0 16,-3 6 12-16,-1 7-5 16,-3 9-7-16,1 2 6 15,-3 3-9-15,0 0 3 16,0 0-2-16,0 21-4 15,0 3 7-15,0-1-1 16,-3 3 0-16,-2 1 7 16,5-6 0-16,0 2-3 0,0-2-4 15,0-4 0-15,3-3 8 16,8-6-8-16,5-6 0 16,4-2 2-1,7 0 9-15,4-20-6 0,4-8-5 16,-1-2 0-16,-3-3 5 15,-4 1-5-15,-7 2 0 16,0 2 0-16,-6 2 1 16,-4 4 2-16,-1 6-3 15,-4 2 3-15,-3 7 11 16,-2 0-12-16,0 7-2 16,0-2 0-16,0 2-20 0,0 0 19 15,0 0 1-15,0 0-5 16,0 0 3-16,0 4 1 15,-5 10 1-15,-3 6 0 16,1 4-7-16,-2 4 8 16,0 7-1-16,4-3 0 15,1-2 4-15,4-2-5 16,0-2 1-16,0-8 0 16,0-4-5-16,7-4 12 15,9-6-7-15,6-4 5 16,2 0 7-16,1-2-6 15,4-18-6-15,-2-3 3 16,-3-4 2-16,1-1-4 0,-3-5-1 16,2 1 0-16,1-1 7 15,0 2-7-15,-8 3 0 16,-3 7 1-16,-8 9 16 16,-1 5-12-16,-5 3-5 15,0 4 0-15,0-3 4 16,0 3-14-16,0 0 10 15,0 0-30-15,0 0 22 16,0 0-13-16,0 14 21 16,0 3 0-16,4 7 1 15,16 5-4-15,5 0 3 16,2 1 0-16,-8-4 4 16,-7-6-4-16,-12-5 0 15,0-4-3-15,-35-2-1 0,-21-6-1 16,-16-3 5-16,-20 0-48 15,-14-9 13-15,-8-17-210 16,8-13-332-16</inkml:trace>
  <inkml:trace contextRef="#ctx0" brushRef="#br0" timeOffset="121136.6">24982 5298 984 0,'0'0'322'0,"0"0"-215"16,0 0-79-16,0 0-24 15,0 0-8-15,0 0-19 0,31 39-46 16,-18-4-59 0,-1-5-318-16</inkml:trace>
  <inkml:trace contextRef="#ctx0" brushRef="#br0" timeOffset="121606.31">25233 5591 472 0,'0'0'267'0,"0"0"-101"15,0 0-71-15,0 0-70 16,0 0 36-16,0 0-42 15,112-3 22-15,-87-2 7 16,-4-4-25-16,0-3 33 16,-3-2-18-16,-1-4-26 15,-3-4 16-15,-5 2-28 0,-7-4 0 16,-2 4-2-16,0 4-12 16,-15 4 7-16,-14 8 4 15,-10 4-24-15,-5 0 16 16,2 20-109-16,-5 8-70 15,5 2-180-15</inkml:trace>
  <inkml:trace contextRef="#ctx0" brushRef="#br0" timeOffset="122582.05">22139 5247 332 0,'0'0'298'16,"0"0"-150"-16,0 0-15 15,0 0-32-15,0 0-44 0,0 0-1 16,0-30-56-16,0 30-8 15,-4 26 0-15,-19 17 4 16,-8 19 4-16,-11 18 14 16,0 17-8-16,-1 14 13 15,8 6-5-15,14-1-6 16,21-7 3-16,12-12-11 16,63-13 0-16,50-14-4 15,49-27-80-15,34-28-210 16</inkml:trace>
  <inkml:trace contextRef="#ctx0" brushRef="#br0" timeOffset="123145.86">25856 5189 207 0,'0'0'423'16,"0"0"-249"-1,0 0-23-15,0 0-93 0,0 0-54 16,0 0 5-16,118 24 3 16,-94 45-12-16,-4 29 10 15,-13 26 17-15,-7 14 34 16,-36 4-34-16,-35-6-4 15,-20-17 8-15,-12-16-18 16,3-16-26-16,12-16-33 16,20-22-213-16,24-28-559 15</inkml:trace>
  <inkml:trace contextRef="#ctx0" brushRef="#br0" timeOffset="174807.76">1634 8301 178 0,'0'-3'212'0,"0"-2"-21"16,0 1-108-16,0 3-21 15,0-4 6-15,0 4-49 16,0-2 7-16,0 1 3 15,0 2-24-15,0 0 17 16,0 0-18-16,0 0-1 16,-3 0-6-16,-10 5 6 15,-9 14-3-15,-7 3 0 0,-2 2 16 16,-6-2-16 0,2-5 0-16,1-8 2 0,8-4 28 15,1-5-24-15,10 0 19 16,8-19 13-16,7-16-32 15,0-5 9-15,11-5 14 16,18 3-27-16,2 6 10 16,0 4-12-16,3 5-2 15,1 2-6-15,-1 4-53 16,0 1 38-16,-5 1 7 16,-7 3 12-16,-4 1-10 15,-7 4 17-15,-5 3-3 16,-1 2 0-16,-5 4 3 0,0 0-3 15,0 2 32 1,0 0-27-16,0 0 17 0,0 0-15 16,0 0-1-16,0-2 16 15,0 2-17-15,0-3 27 16,0 3-2-16,0-2-8 16,0 2 33-16,0 0-55 15,0 0 6-15,0 0-6 16,0 0-1-16,0 0-6 15,-5 0-2-15,-4 22-17 16,-1 15 12-16,-4 10 0 16,5 14 14-16,0 11 0 15,0 5 3-15,0 3-3 16,-2-7 0-16,-2-10 0 0,0-10-9 16,-1-18 9-16,1-9 0 15,4-9 0-15,-5-12 14 16,-1-5-9-16,-10 0 53 15,-4-4-28-15,-4-14 2 16,0-2-26-16,6 0-6 16,4 0 9-16,8 2 2 15,6 2 9-15,4 3 9 16,3 6-11-16,2 5 46 16,0-1-60-16,0 3 10 15,0 0-14-15,0 0 5 16,0 0-15-16,0 0 8 15,0 5-9-15,0 17-4 0,14 7 19 16,5-4-4-16,8-2 0 16,4-8-29-16,3-6 11 15,7-9 9-15,7 0 9 16,4-23-20-16,3-12-5 16,-2-12-17-16,-6-7 5 15,-9-2-52-15,-11 0 76 16,-4 0 9-16,-8 3 4 15,-4 5 45-15,-2 8-20 16,0 8 19-16,-2 8 4 16,-3 6-45-16,1 8 36 15,-3 4-37-15,0 2 5 0,-2 4 10 16,0 0-17 0,0 0 0-16,0 0-2 0,0 0-15 15,0 0 12-15,0 0 2 16,0 8-8-16,0 18-4 15,0 16 16-15,-4 14-1 16,-5 14 0-16,-3 9 7 16,-1 5-7-16,-3 4 0 15,1 2 1-15,-5 7 1 16,3-1 8-16,1-2-9 16,3-8 9-16,7-16 4 15,6-11-8-15,0-17-6 16,19-12 5-16,5-9-8 0,3-14 6 15,0-7-3-15,-1 0 25 16,-1-7-21 0,-3-24 17-16,-4-8-21 0,-7-2 7 15,-7-5-20-15,-4-1-1 16,0 3-6-16,-12 7 20 16,-20 2-17-16,-6 5 11 15,-4 2 6-15,2 2 0 16,7 4 2-16,12 3 3 15,15 8-5-15,6-3 8 16,0 0 5-16,10 2-26 16,15-2 11-16,4 3 2 15,0 4-20-15,0 3 8 16,-2-3-64-16,-5-3-105 0,-11-2-285 16</inkml:trace>
  <inkml:trace contextRef="#ctx0" brushRef="#br0" timeOffset="176989.72">2371 8448 39 0,'0'0'395'16,"0"0"-239"-16,0 0-104 0,0 0 37 15,0 0-2-15,0 0-19 16,-2 2 8-16,2-2-34 16,0 0 51-16,2-9 23 15,12-12-71-15,1-9-15 16,3-11-30-16,0 2 8 16,0-6-5-16,-1 1-3 15,1 2 0-15,-5 4-1 16,1 1-11-16,-7 8 12 15,-3 3 0-15,-2 4 1 16,-2 2-12-16,0 3 11 16,0 4 0-16,0 5 4 0,0 1 7 15,0 6-14 1,0 1 3-16,0 0-1 0,0 0-18 16,0 0 19-16,-2 0 0 15,-4 20-7-15,-5 12 3 16,-1 6 4-16,3 6 0 15,1 2 1-15,4 2-3 16,0 1 3-16,4-1-1 16,0-5 0-16,0-7 6 15,6-6-7-15,9-11 1 16,-1-11-11-16,1-6 0 16,5-2 22-16,3-18 4 15,0-20 7-15,4-15-12 16,-2-2-10-16,-2 0 0 15,-4 3 1-15,-5 3-7 0,-1 3 6 16,-7 5 0-16,0 7 0 16,-4 4-3-16,0 12 3 15,-2 6 6-15,0 5 8 16,0 7-9-16,0-2-5 16,0 2-1-16,0 0-8 15,0 18-11-15,0 15 20 16,0 8 0-16,0 6 3 15,-7 7-9-15,-2 2 6 16,-4 4 0-16,1-4 0 16,4-6 4-16,-1-5-4 15,7-15 0-15,-3-10 3 16,5-8-5-16,0-9 4 0,0-3-2 16,0 0 7-16,0-17 5 15,18-15-24-15,6-4-2 16,1 0-15-16,2 0 29 15,-2 10-54-15,-4 3 54 16,2 7-11-16,-5 6 17 16,-3 2-6-16,-6 6 0 15,-4 2 2-15,-3 0 12 16,-2 0-14-16,2 2-13 16,-2 20 9-16,0 9 8 15,0 3 5-15,0 0-9 16,0 0 11-16,3-7-2 15,3-4-9-15,3-9 0 16,2-6-1-16,4-4 3 16,4-4-2-16,5 0 18 0,0-14-13 15,1-7 10-15,-5-5-15 16,-2 3-14-16,-2-3-3 16,-1-5-44-16,3 2 36 15,0-2 12-15,-3 1 13 16,-3 4-7-16,-3 2 7 15,-5 6 0-15,-4 2 24 16,0 4-13-16,0 2 12 16,0 4-23-16,-2 4 15 15,-9 0-30-15,-1 2 11 16,-1 0 4-16,-3 0-8 0,-1 7-9 16,3 14 17-16,3 4-1 15,3 10-2-15,5 5-10 16,3 2 13-16,0 1 0 15,0-6-2-15,9-5 6 16,6-7-10-16,1-11 6 16,2-12 0-16,2-2 3 15,0-11 18-15,7-19 2 16,-3-10-18-16,3-2-5 16,-2-1 0-16,1 0-21 15,-3 3 4-15,-4 5 6 16,-3 8 12-16,-9 10-1 15,-3 10 45-15,-4 5-45 0,0 2 0 16,0 6-45-16,-8 20 45 16,-1 4 9-16,2 4-9 15,7-2-3-15,0-8-5 16,5-3-43-16,12-7 33 16,1-9-7-16,0-3-16 15,2-2 33-15,0 0-52 16,2 0 3-16,-2 0-50 15,-4 0-92-15,-5-2 139 16,-4-2 60-16,-7 4 89 16,0 0 79-16,0 0-91 15,0 8-72-15,0 16 62 0,0 9-11 16,0-1 13 0,0-3-41-16,0-5-27 0,8-7 29 15,4-8-26-15,3-2 2 16,3-7 50-16,5 0-26 15,6-7 12-15,4-14-42 16,5-9 10-16,4-5-20 16,3-2-13-16,-1-6-89 15,-5 4 12-15,-8-2-28 16,-12 1 51-16,-10 6 57 16,-6 2 20-16,-3 4 20 15,0 7 31-15,-3 4-3 16,-6 8-17-16,-4 3-16 0,-3 6-15 15,-3 0-11-15,-4 17 7 16,1 11-15-16,1 2 23 16,6 6-4-16,9 2 57 15,4 7-23-15,2-1 47 16,4 1-23-16,21-5-48 16,6-7 32-16,7-13-41 15,4-14 11-15,3-6-10 16,1-18-2-16,-3-23-109 15,-10-8-131-15,-13-4-368 16</inkml:trace>
  <inkml:trace contextRef="#ctx0" brushRef="#br0" timeOffset="177247.58">2411 8171 687 0,'0'0'260'0,"0"0"-25"16,0 0-147-16,0 0-62 15,0 0-12-15,0 0 1 0,270-114-15 16,-183 98 0-1,-4 0-79-15,-8-2-107 0,-10-4-375 16</inkml:trace>
  <inkml:trace contextRef="#ctx0" brushRef="#br0" timeOffset="178947.52">4886 7997 150 0,'0'0'94'15,"0"0"-32"-15,0 0 64 16,0 0-41-16,0 0-22 15,0 0 21-15,35 35-71 16,-30-26 27-16,-3-3 14 16,0 0-53-16,-2 2 27 15,0-3-28-15,0 0 0 16,0-1-4-16,0-1 4 16,0-3 0-16,0 0 78 15,0 0 6-15,0-9 39 16,0-13-112-16,0-5-11 15,0 0 45-15,0-1-44 0,0 3 32 16,0 3 8-16,-2 4-17 16,-3 4 20-16,-3 5-42 15,-1 2-2-15,2 5 0 16,-6 2 3-16,-3 0-5 16,-1 0 2-16,-4 13 0 15,-1 9-15-15,2 6 15 16,0 3 0-16,3 6-11 15,-2 3 19-15,8-1-8 16,2-4 0-16,7-7 0 16,2-6-21-16,0-8 19 15,0-6-26-15,0-8 4 16,16 0 24-16,11-20 7 0,6-12-7 16,-2-2 5-16,-2 1-16 15,-4 4 11-15,-8 7 0 16,-3 7 14-16,-7 8-9 15,-5 4 18-15,-2 3-23 16,2 0-2-16,0 10-3 16,2 19 3-16,3 8 2 15,0 7 13-15,4-9 1 16,0-5-14-16,3-10 0 16,-3-8 2-16,5-8 12 15,-1-4-13-15,5 0 11 16,3-16 10-16,-2-14-11 0,4-6-22 15,-2-4 6-15,-4 0-51 16,-5-2 54-16,-8 2-23 16,1 1 25-16,-5 10 27 15,0 7-24-15,1 10 52 16,-3 7-36-16,0 5-14 16,0 3-10-16,0 20-9 15,0 7 14-15,0-1-7 16,0-3 7-16,0-4-1 15,7-8-4-15,8-4 5 16,3-7 4-16,2-3-4 16,2 0-6-16,3-3-2 0,-1-15-44 15,-1 0-15-15,-4 2-38 16,-5 5 54-16,-9 6 46 16,-3 5 10-16,-2 0 7 15,0 0-12-15,0 16 13 16,0 12 6-16,0 2 45 15,0 4-35-15,0 2 36 16,0-2-49-16,0-2 1 16,0-8 15-16,2-8-23 15,4-7-13-15,6-2 4 16,8-7 0-16,9 0 41 16,6-8-41-16,10-17 0 15,1-8-2-15,0-3-50 16,-7 1 5-16,-12-2-29 15,-8 3 46-15,-9 1 16 0,-3 6 15 16,-1 3-1-16,2 1 51 16,-4 8-35-16,-2 2 1 15,-2 4-7-15,0 0-10 16,0 1 0-16,-8 2 0 16,-15 5 0-16,0 1 5 15,1 0 4-15,2 0-9 16,2 21 0-16,10 11 5 15,1 8 4-15,7 9 3 16,0-3-6-16,2-2 36 16,25-4-31-16,13-12 7 15,16-16-11-15,11-12 5 0,11-15 32 16,2-28-44-16,-6-13-61 16,-10-9-95-16,-20-3-573 15</inkml:trace>
  <inkml:trace contextRef="#ctx0" brushRef="#br0" timeOffset="180550.09">7008 7846 111 0,'0'0'266'0,"0"0"-88"16,0 0-35-16,0 0-48 15,0 0-24-15,0 0-28 16,0 0-43-16,0 0-2 15,-6 7-17-15,-2 5 19 16,0 1 15-16,-3 4-7 16,-1 1-5-16,1-3 23 0,3 0-18 15,3-5-3 1,0-5 0-16,3-2 0 0,2-3 15 16,0 0-17-16,0 0 46 15,0-4 69-15,0-17-82 16,12-4-35-16,3-1 12 15,7-3-6-15,1 5-3 16,-2 4-4-16,2 4 0 16,-5 6-9-16,-3 2 9 15,-3 5-6-15,-1 3-1 16,-3 0 7-16,0 3-10 16,-2 17 10-16,-1 2 0 15,-5 8 4-15,0-2 3 16,0-2-5-16,0-3 7 15,0-7-4-15,0-5 6 0,0-7-11 16,0-1 0-16,0-3 16 16,0 0-8-16,0 0 7 15,0-11-13-15,0-11 3 16,10-6-10-16,7-2 1 16,2 2 4-16,6 2-14 15,-3 5 18-15,3 1-5 16,-3 6 1-16,-2 5 0 15,-6 6-11-15,-3 0 11 16,-3 3 0-16,-3 0-20 16,-2 3 13-16,1 12 4 15,-4 5 3-15,0 4 0 0,0 4 23 16,0 1-23 0,2-6 0-16,0-4 5 0,3-5 5 15,-3-4-10-15,2-5 2 16,0-2 8-16,4-3 4 15,3 0-3-15,6-7 9 16,5-12 29-16,1-6-42 16,2 0-10-16,-6 1 3 15,2 1-52-15,-5 3-32 16,1 2-160-16,-1 6-285 16</inkml:trace>
  <inkml:trace contextRef="#ctx0" brushRef="#br0" timeOffset="181337.74">8549 7574 76 0,'0'0'141'15,"0"0"57"-15,0 0 8 16,0 0-36-16,0 0-32 16,0 0 0-16,0-95-26 15,0 90-58-15,0-2 29 0,0 5-68 16,0 1 19-16,0 1-6 16,0 0-26-16,0 0 19 15,0 0-21-15,0 0 0 16,0 11-20-16,-6 24 14 15,0 15 6-15,-3 15 0 16,-1 13 8-16,-4 14-12 16,-4 5 4-16,0 14 0 15,-2 3-6-15,-2 0 11 16,4-5-10-16,2-17-3 16,5-22-39-16,7-17 13 15,2-22-104-15,2-19-154 16,0-12-157-16</inkml:trace>
  <inkml:trace contextRef="#ctx0" brushRef="#br0" timeOffset="181626.57">8501 7735 709 0,'0'0'259'0,"0"0"-75"15,0 0-101-15,0 0-78 16,0 0 22-16,0 0-27 16,90-113 0-16,-63 113 0 0,-3 0 3 15,-4 6-3-15,-9 14 0 16,-8 6-16-16,-3 3 6 16,0 3 4-16,-21-1 6 15,-1-4 19-15,-4-6-19 16,-1-5-25-16,2-7-51 15,5-8-55-15,7-1-60 16,11-10-144-16</inkml:trace>
  <inkml:trace contextRef="#ctx0" brushRef="#br0" timeOffset="182651.62">8921 7633 421 0,'0'0'238'0,"0"0"-135"0,0 0 40 15,0 0-19-15,0 0-48 16,0 0 25-16,0 0-55 16,0 0-32-16,0 0 5 15,0 0-19-15,-2 15 0 16,-3 7-9-16,1 8 19 15,4 5-15-15,0-4 5 16,0-1 0-16,15-4-8 16,5-8 8-16,0-8 0 15,0-10-5-15,1 0 17 16,0-14 4-16,-3-18-16 16,-1-8-7-16,-11-4-13 0,-6 1 2 15,0-3-14-15,-6-2-21 16,-15 13 13-16,-4 7 40 15,1 10 2-15,4 13 26 16,-2 5 19-16,1 0-42 16,2 18 2-16,3 8 2 15,5 3-2-15,6 3 5 16,5-2-12-16,0-2 0 16,7-2 6-16,20-6-4 15,6-6-2-15,3-8 10 16,4-6-2-16,-5 0 13 15,-1-8-17-15,-3-19 2 16,1-8-12-16,-4-6-19 0,-1-2-8 16,-7-1 13-16,-2 4 7 15,-9-1 13-15,-5 9 6 16,1 3 13-16,-3 8 36 16,0 7-44-16,-2 8 18 15,0 3-5-15,0 3-14 16,0 0-12-16,0 0 2 15,0 5 0-15,0 15-10 16,0 8 17-16,0 6-7 16,0 2 0-16,-4 5 14 15,-3 1-17-15,3 6 3 16,2 1 0-16,2 2 2 0,0-3 1 16,0-4-3-16,0-10 0 15,8-10 3-15,5-12-10 16,1-7 7-16,1-5 0 15,8-3-5-15,-1-21 5 16,5-8-3-16,-2-4 2 16,-3-4-31-16,0 2 27 15,-4 0 5-15,2 4 0 16,-6 6-3-16,-3 8 14 16,-3 7-11-16,-6 9 19 15,-2 4-12-15,0 0 4 16,0 0-11-16,0 0 0 15,0 8-7-15,0 14 15 0,0 10-3 16,0 3-1 0,6 1 12-16,4-2-17 0,3-5 1 15,3-10 0-15,-3-6 0 16,-1-6 1-16,1-7-1 16,1 0 0-16,3 0 19 15,8-18-17-15,2-10-2 16,6-6-13-16,0 0 2 15,-1 5-11-15,-10 4 11 16,-11 11-1-16,-9 10-57 16,-2 4-63-16,0 0-192 15,-13 0-420-15</inkml:trace>
  <inkml:trace contextRef="#ctx0" brushRef="#br0" timeOffset="182819.52">9698 7289 404 0,'0'0'266'15,"0"0"-180"-15,0 0-59 16,0 0-27-16,0 0-6 16,0 0-205-16,-24-24-135 15</inkml:trace>
  <inkml:trace contextRef="#ctx0" brushRef="#br0" timeOffset="184098.13">9899 7525 185 0,'0'0'237'16,"0"0"-111"-16,0 0-44 15,0 0 31-15,0 0-81 16,0 0-5-16,23-18-27 16,-19 18 0-16,0 4 71 15,5 9-52-15,0 1 21 16,2 4-2-16,-2 1-37 0,-2 0 20 16,2-2-21-16,-7-3 4 15,0-6 5-15,-2-5 1 16,0-3-10-16,0 0 40 15,0 0 14-15,0-3 17 16,0-15-71-16,0-1 8 16,-10-3-21-16,-2 1 11 15,3 1 2-15,0 2-7 16,0 5 18-16,5 3-11 16,-1 6 0-16,1 1 16 15,2 3 41-15,-3 0-57 16,1 0 0-16,-8 0-4 15,2 8 16-15,-4 9-12 0,1 2 0 16,2 5 4-16,3 5 19 16,4 0-18-16,4 5-3 15,0 1 4-15,0-3 10 16,0-4-24-16,10-7 8 16,11-7 0-16,11-7 7 15,6-7-7-15,4 0 16 16,2-21-16-16,1-8 3 15,-5-9-10-15,-2-2 1 16,-4-3-4-16,-5 6-8 16,-7 1 13-16,-4 5 5 15,-5 7 6-15,-3 8 5 0,-6 6 9 16,0 5-8 0,-2 0-6-16,-2 5 11 0,0 0-17 15,0 0-1-15,0 0-2 16,0 14-6-16,-4 6 9 15,-5 6 0-15,2 0 5 16,5 5 3-16,0 1-6 16,2 0-2-16,0 4 0 15,0-4 7-15,14-4-9 16,3-8 2-16,8-12 0 16,4-8 4-16,4 0 5 15,5-17-8-15,-3-12-1 16,-4 0-6-16,-4-3 1 0,0 1 5 15,-2-1-14-15,-3 2 2 16,-2 2-3-16,-2 3 15 16,-5 5-5-16,-4 6 5 15,-4 6 0-15,-3 4 0 16,-2 0 2-16,0 2 2 16,0 0-4-16,0-2 0 15,-7 2-8-15,-9 0 13 16,-1 0-6-16,-1 2 1 15,1 0 0-15,-4 0 2 16,3 0-2-16,3 12 0 16,1 8-1-16,5 6-12 15,7 5 13-15,2 2 0 0,0 2 2 16,0-2-10-16,21-2 8 16,-2-7 0-16,3-6 0 15,-1-8 14-15,-4-8-14 16,6-2 2-16,4-10-1 15,2-19 25-15,4-4-26 16,2-6 0-16,3 0 0 16,-1-6 3-16,0 0-3 15,-1-8 0-15,-5 7 0 16,-9 10 11-16,-11 14-6 16,-9 12 20-16,-2 9-13 15,0 1-12-15,0 0-2 16,-8 14-6-16,-13 10 8 15,6 1-2-15,8-1 2 0,7 4 0 16,0 0-3-16,22 2 1 16,14-2 2-16,0-3 0 15,-8-7 2-15,-12-4-3 16,-11-9 1-16,-5 0-18 16,-18-5-11-16,-27 0-19 15,-19 0-4-15,-12-22-169 16,-11-6-82-16,-2-7-261 15</inkml:trace>
  <inkml:trace contextRef="#ctx0" brushRef="#br0" timeOffset="184243.05">10316 7203 569 0,'0'0'423'16,"0"0"-231"-16,0 0-103 15,0 0-73-15,0 0-1 16,0 0-30-16,29 1-78 15,-24 14-156-15,-3-10-623 16</inkml:trace>
  <inkml:trace contextRef="#ctx0" brushRef="#br0" timeOffset="185504.64">11475 7513 189 0,'0'0'263'15,"0"-6"-87"-15,0 2-50 16,2 3 7-16,9-2-69 16,-3 3-17-16,0 0-32 15,-1 7-4-15,-3 16-22 16,-4 13 23-16,0 5-12 15,-4 1 11-15,-14-4-11 16,0-10-109-16,5-18-235 16</inkml:trace>
  <inkml:trace contextRef="#ctx0" brushRef="#br0" timeOffset="198628.72">12179 7333 26 0,'0'0'110'16,"0"0"-58"-16,0 0-7 16,0 0 15-16,0 0 5 15,0 0 19-15,0 0 53 16,0 0-31-16,3 0-22 15,-3 0 20-15,0-5-45 16,0-7-57-16,2-1 12 16,-2-1-5-16,0 2-1 15,0 2 11-15,0 1 1 16,0 7 53-16,0-1-39 16,0 0 1-16,0 3 12 15,0 0-43-15,0 0 9 0,0 0-13 16,0 0-7-16,0 0-6 15,0 11-7-15,0 10 20 16,0 8 0-16,0 5 12 16,-5 2-12-16,1 0 0 15,0-4 3-15,2-3 2 16,2-8-5-16,0-7 0 16,0-7-8-16,0-7 7 15,22 0 1-15,7-10 24 16,5-15-21-16,1-2-6 15,3 1-18-15,-1-3-17 16,0 3 35-16,-6 3-50 16,-7 6 34-16,-6 8 7 15,-9 4 12-15,-7 3-9 0,-2 2 9 16,0 0-43-16,0 7 21 16,0 16 22-16,0 5 32 15,-13 2-23-15,1 2-1 16,1-2 1-16,5-4-9 15,1-6 0-15,5-8 0 16,0-5 9-16,0-7-9 16,0 0 0-16,0 0 7 15,18-21-24-15,0-4-13 16,4-8-32-16,2 1 17 16,1 0-43-16,2 4 36 15,-5 3 48-15,-1 8 4 16,-4 2 26-16,-1 6-5 0,-7 3 12 15,-3 4 24-15,-4 2-47 16,0 0-10-16,1 0 0 16,-1 12 0-16,-2 10 12 15,3 4-7-15,-3 2 8 16,0 2 23-16,0-4-34 16,0-4 22-16,0-8-17 15,4-6 0-15,5-8 2 16,9 0-3-16,4-12 13 15,7-18-19-15,0-7-97 0,-7-3-134 16,-3-9-371 0</inkml:trace>
  <inkml:trace contextRef="#ctx0" brushRef="#br0" timeOffset="198884.75">12605 6921 592 0,'0'0'217'15,"0"0"-189"-15,0 0-6 16,0 0 7-16,0 0-27 16,0 0 26-16,27 57-25 15,-4-57 5-15,-8 0 36 16,-6 0-34-16,-9-18 49 16,0-2-16-16,0 0-19 15,-18 2 39-15,-9 11-43 0,0 7-14 16,0 0-6-16,6 17-14 15,9 17-70-15,12 10-59 16,8-2-155-16,36-8-337 16</inkml:trace>
  <inkml:trace contextRef="#ctx0" brushRef="#br0" timeOffset="199860.75">13687 7282 197 0,'0'0'209'15,"0"0"-19"-15,0 0-15 16,0 0-21-16,0 0-40 16,0 0 3-16,0-33-93 15,0 33-12-15,0 0-12 16,0 8-5-16,0 10-6 16,0 3 11-16,0-1 0 15,0 1 3-15,0-7-3 16,0-5 0-16,0-6-2 15,0-3 12-15,0 0-8 0,0 0 2 16,0 0-4 0,0-23 0-16,0-6-23 0,0-3-12 15,0-2 25-15,0 0-23 16,0 4 30-16,0 6-17 16,-9 3 20-16,2 9 2 15,0 6 14-15,-2 6-6 16,-2 0 6-16,-4 0 1 15,-4 10-27-15,0 11 10 16,1 7 0-16,0 2-12 16,0 6 19-16,0 2-7 15,3 0 0-15,1 0 2 16,3-2 11-16,7-4-13 16,2-5 0-16,2-9-11 15,0-10 11-15,0-7-5 0,8-1 5 16,11 0 3-16,2-21 53 15,2-4-56-15,-3-5 0 16,-1-2-10-16,2-2 9 16,-1 0-1-16,0 1 2 15,-2 1-3-15,-4 11-3 16,-3 3 6-16,-7 9 0 16,-2 6 7-16,-2 3-7 15,0 0-5-15,0 0-24 16,0 20 18-16,0 6 11 15,0 6 20-15,-4-1-19 16,2 4 53-16,2-3-54 16,0-2 23-16,0-8-10 15,10-4-9-15,7-7 17 0,0-8-11 16,5-3 8-16,7 0 27 16,3-18-37-16,3-12-3 15,-2-2-5-15,1 0-9 16,-3 2-16-16,-4 2-131 15,-5 1-184-15</inkml:trace>
  <inkml:trace contextRef="#ctx0" brushRef="#br0" timeOffset="201598.66">15024 7207 82 0,'0'0'186'0,"0"0"-129"0,0 0-20 15,0 0 70-15,0 0-44 16,0 0-53-16,18 42 72 16,-18-30-68-16,0 0 35 15,0-3-3-15,0 0-45 16,0-7 14-16,0 0-8 16,0-2 1-16,0 0 47 15,0 0 58-15,0-8-13 16,0-12-74-16,0-7-17 15,0 4-9-15,-5 3 14 16,1 1-11-16,2 7 32 0,2 5-8 16,-3 1-20-1,3 3 69-15,0 3-64 0,0 0 4 16,-2 0-16-16,-2 0-30 16,-5 14 24-16,-5 14 5 15,-1 4 1-15,-3 5-1 16,5-2 6-16,1 4-5 15,6 0 0-15,4-2 10 16,2-4-8-16,0-6-2 16,0-8 0-16,4-6-18 15,12-9 44-15,6-4-26 16,7 0 13-16,0-5-8 16,4-19 26-16,-2-7-31 0,3-5 0 15,0-1-4 1,-3-2 5-16,-2 3-1 0,-7 4 0 15,-2 5-2 1,-9 6 2-16,-2 6 0 0,-6 8 4 16,-3-1 12-16,0 6-7 15,0-3-5-15,0 1-4 16,0 1-2-16,0-4 0 16,0 3 2-16,0 3 0 15,-3-1 5-15,-2 2-4 16,-1 0-1-16,-3 0 0 15,-2 0 3-15,-5 12-11 16,1 5 8-16,1 8 0 16,6 3-6-16,3 4 6 0,5 1 0 15,0 6 0-15,11 0 8 16,14-4-18-16,2-9 10 16,2-8 0-16,2-12 0 15,2-6 11-15,0-6-11 16,1-24 9-16,-3-8 12 15,0-6-23-15,-2-4 2 16,-4 0 0-16,-3 2-3 16,-9 8 13-16,-6 10-10 15,-7 11 17-15,0 9-14 16,0 8 3-16,0 0-6 16,-2 7-6-16,-16 19-6 15,-2 6 14-15,-3 4-2 0,11-1 0 16,4-4-34-1,8-3 26-15,0-6-55 0,18-5-13 16,11-6 1-16,0-5-6 16,-2-3 23-16,0-3 29 15,-7 0-31-15,-7 0 57 16,-6 1-4-16,-1 3 14 16,-3 3 22-16,-1 13 8 15,3-1 36-15,-1 8-1 16,3-5-35-16,1-3 10 15,4-5-38-15,-1-4-3 16,2-6-1-16,1-4 14 0,6 0-19 16,4-6 17-1,5-16-1-15,0-6-8 0,0-4-8 16,0-8 0-16,-2-4-12 16,-5-2 20-16,-2-4-8 15,-4-3 0-15,2 2 15 16,-5 1-2-16,0 1-5 15,-1 5-6-15,-6 10 44 16,-4 12-46-16,1 6 12 16,-3 10 0-16,0 6 0 15,0 0-19-15,0 0 7 16,0 0 0-16,0 0-21 16,0 8 14-16,0 18 7 0,-13 11 0 15,-1 9 15 1,-3 8-15-16,-2 4 9 15,2 0-6-15,5 0 25 0,8-3-21 16,4-4-7-16,0-9 6 16,0-6 10-16,11-12-16 15,9-8 0-15,5-10 0 16,0-6 10-16,1 0 2 16,2-4-12-16,5-17 0 15,-5-8-55-15,1-5-3 16,-5 0-170-16,-10-5-232 15</inkml:trace>
  <inkml:trace contextRef="#ctx0" brushRef="#br0" timeOffset="201772.69">15878 7219 682 0,'0'0'301'16,"0"0"-123"-16,0 0-60 15,0 0-44-15,0 0-53 16,0 0-6-16,91-38 6 15,-37 21-21-15,-3 6-20 16,4 3-31-16,-1 4-95 16,0-1-128-16,-3 0-275 15</inkml:trace>
  <inkml:trace contextRef="#ctx0" brushRef="#br0" timeOffset="203015.66">16520 7287 169 0,'0'0'263'16,"0"0"-233"-16,0 0-24 15,0 0 74-15,0 0-30 16,0 0-36-16,0 34 11 16,0-30 19-16,0-1 26 15,0 2-25-15,0-5 11 16,0 2-16-16,0-2-12 15,0 0 32-15,0 0 20 16,0-7-74-16,0-13 2 0,0 3-8 16,0-1 0-16,-9 1-9 15,0 1 14-15,0 5-5 16,2 1 24-16,3 6-18 16,2 0 26-16,0 4-6 15,-3 0-23-15,-2 0-6 16,-4 1 0-16,-2 18 3 15,-3 3 24-15,1 4-21 16,-1 0 24-16,3 4-22 16,-1-2 5-16,5-2 2 15,3-4-9-15,4-4-3 16,2-8 0-16,0-4-5 16,0-6 0-16,0 0-8 15,4-6 13-15,21-18 13 16,1-8-12-16,5-2-1 0,1-2 0 15,-6 4 5-15,-4 1-5 16,-3 12 0-16,-9 7 1 16,-5 5 2-16,-5 7-3 15,0 0-6-15,0 7-7 16,0 17 8-16,-9 3 5 16,-5 6 13-16,3-3-8 15,5-2 14-15,4-3-15 16,2-5-4-16,0-5 0 15,0-3 7-15,2-8-8 0,9-4 2 16,5 0-1 0,-1 0 28-16,5-14-24 0,3-12-4 15,2-6 0-15,3-2-37 16,-2-1 37-16,-3 6-14 16,-7 0 14-16,-5 10-4 15,-5 7 5-15,-1 5-1 16,-3 6 2-16,-2 1 0 15,0 0-4-15,0 8-17 16,0 12 19-16,0 3 20 16,-2 4-13-16,-5 1-7 15,3-5 5-15,4-2 9 16,0-3-14-16,0-6 0 16,0-5 6-16,0-4-6 15,0-3 3-15,9 0-3 0,9 0 13 16,4-20-5-1,4-9-16-15,3 2-1 0,-2-1 2 16,2 0-14-16,-2 7 15 16,-4 7 6-16,-6 4-5 15,-5 9-13-15,-4 1 16 16,-6 1-9-16,-2 23 11 16,0 10 36-16,0 1-32 15,0 0 7-15,-2 0-3 16,-2-4 5-16,2-10-13 15,-3-4 0-15,5-9 5 16,0-7-5-16,0-1 8 16,0 0-8-16,11-9 10 0,10-20-10 15,1-5-5-15,0-2-15 16,2-2-13-16,-1 1 24 16,0 2-1-16,-2 7 10 15,-1 6-6-15,-1 8-7 16,-6 6 13-16,-5 4 0 15,-1 4 3-15,-2 0-7 16,-1 5 10-16,-1 16 2 16,-1 5 41-16,-2 3-46 15,0 6 29-15,0-3-25 16,0-2 2-16,4-6 12 16,2-6-18-16,1-4-3 0,5-7 0 15,3-1 14 1,5-6-14-16,9 0 9 0,5-23-3 15,1-9-12-15,1-11-11 16,-5-2-54-16,-11-11-182 16,-13-9-525-16</inkml:trace>
  <inkml:trace contextRef="#ctx0" brushRef="#br0" timeOffset="203163.57">16966 6948 1052 0,'0'0'201'16,"0"0"-184"-16,0 0-17 16,0 0-10-16,0 0-40 0,0 0-182 15,22 24-120-15</inkml:trace>
  <inkml:trace contextRef="#ctx0" brushRef="#br0" timeOffset="203780.75">17911 7132 154 0,'0'0'244'0,"0"0"-16"16,0 0-68-16,0 0-11 16,0 0-18-16,0 0-28 15,11-110-46-15,-9 108 29 16,1 2-64-16,-3 0 1 15,0 0-1-15,2 0-10 16,0 0-3-16,2 2-9 16,5 21 3-16,7 12 20 15,-5 16-19-15,0 13 0 16,-4 11 2-16,-7 15 13 16,0 5-19-16,0 6 0 15,-20 5 2-15,-3 0-6 16,1-6 8-16,2-7-4 0,2-13 0 15,9-10-8-15,5-13-9 16,2-20-28-16,2-13-32 16,0-15-20-16,0-9-191 15,0-23 2-15</inkml:trace>
  <inkml:trace contextRef="#ctx0" brushRef="#br0" timeOffset="204067.72">17971 7250 664 0,'0'0'244'15,"0"0"-63"-15,0 0-95 16,0 0-41-16,0 0-24 16,0 0-16-16,110-109 12 15,-77 109-17-15,-2 5 0 16,-6 20-1-16,-12 3 7 15,-7 6-6-15,-6 6 14 16,0 0-14-16,-25 0 24 16,-6-7-17-16,0-8-7 15,0-7 0-15,6-6-5 16,6-9-71-16,5-3-13 16,12 0-135-16,2-19-254 15</inkml:trace>
  <inkml:trace contextRef="#ctx0" brushRef="#br0" timeOffset="205131.71">18497 7150 254 0,'0'0'315'0,"0"0"-188"16,0 0 5-16,0 0-44 15,0 0-23-15,0 0-3 16,7-11-53-16,-7 11 20 15,0 0-14-15,0 0-8 16,-7 7 12-16,-4 15 5 0,-2 7 7 16,3 3-17-1,6 4-11-15,4 1-2 0,0-4 1 16,0-3 6-16,18-9-1 16,0-4-2-16,2-11-5 15,0-6 13-15,-2 0-2 16,-2-18-6-16,-3-10-5 15,-7-7-28-15,2-2 19 16,-6-5-20-16,-2-3 3 16,0 0 16-16,-2 3-18 15,-17 7 28-15,3 12 8 16,3 9-8-16,2 11 27 16,2 3-26-16,2 0 3 0,1 20-8 15,4 13 23 1,2 3-18-16,0 4 4 0,0 0 3 15,13 2 16-15,7-4-18 16,3-6 3-16,-2-8-4 16,-3-10 0-16,3-12-5 15,-2-2 12-15,6-3 6 16,4-24 17-16,-2-10-29 16,2-2-6-16,0-9 0 15,-2-7-17-15,0 0 15 16,-6-2-1-16,-5 14 3 15,-5 11 15-15,-7 15-8 16,-4 11 22-16,0 6-15 16,0 0-14-16,0 0-3 0,-23 18-1 15,-12 12 8-15,2 6-4 16,4 2 0-16,14 0-18 16,15 0 8-16,0-5-57 15,9-5 36-15,15-7-37 16,3-5-1-16,0-6 54 15,-2-2-11-15,-6 1 24 16,-5-3-9-16,-5 0 11 16,-5-3 0-16,-2 4 55 15,0-1-39-15,6 2 68 16,-2 2-59-16,7-2-2 16,5-1-11-16,2-2 4 15,5-5-12-15,-3 0-4 0,5-8 9 16,-5-14 5-1,2-8-10-15,-1-5-4 0,-3-3 0 16,0-5 14-16,-6-4-14 16,-6-1 1-16,-1 0 9 15,-2 4 0-15,-3 4-10 16,0 10 0-16,-2 5 9 16,0 10 7-16,0 4-12 15,0 8 2-15,0 3 0 16,0 0 0-16,0 0-6 15,0 3-2-15,-4 26-6 16,-8 9 6-16,-1 10 2 16,1 8 0-16,4 8 8 15,-1 5 10-15,5 0-18 0,2-4 0 16,2-12-3-16,0-7 9 16,0-15-6-16,10-11 0 15,3-10 5-15,6-8-20 16,1-2 15-16,4 0-17 15,0-22 9-15,3-6-84 16,-6-4-115-16,-8-7-220 16</inkml:trace>
  <inkml:trace contextRef="#ctx0" brushRef="#br0" timeOffset="205304.29">19061 7157 771 0,'0'0'331'0,"0"0"-196"0,0 0-26 15,0 0-98-15,0 0 23 16,0 0-30-16,136-15 9 16,-81 7-26-16,1 1-10 15,0-5-53-15,-2-7-60 16,-1-5-199-16,0-3-253 16</inkml:trace>
  <inkml:trace contextRef="#ctx0" brushRef="#br0" timeOffset="205661.73">19772 6828 466 0,'0'0'318'0,"0"0"-154"0,0 0-46 15,0 0-8-15,0 0-57 16,0 0 7-16,-47-83-25 16,41 78-16-16,-1-2 36 15,0 7-54-15,3 0 5 16,-5 0-6-16,-3 0-1 15,-1 23-1-15,-3 9 1 16,-1 12 1-16,3 10 10 16,1 13-7-16,-1 12 5 15,-1 9 2-15,-3 7-1 16,-1-2-9-16,-4 2 0 16,0-3 7-16,-1-1-4 15,0-7-3-15,-7-2 0 0,-2-7 0 16,-2-12 10-16,2-8-10 15,4-17 0-15,9-14 2 16,6-11-15-16,12-13-13 16,2 0-16-16,0-12 28 15,7-22-127-15,15-17-295 16</inkml:trace>
  <inkml:trace contextRef="#ctx0" brushRef="#br0" timeOffset="207111.71">19298 7391 125 0,'0'0'511'0,"0"0"-377"0,0 0-45 16,0 0-87-16,0 0 48 16,0 0-49-16,247-112 8 15,-196 91 21-15,-9 1-25 16,-8 1 13-16,-10 3-18 15,-8 3 12-15,-3 4-4 16,-4 5-7-16,-5 2-1 16,-1 2 29-16,-3 0-19 15,0 0 39-15,0 0 5 16,0 0-53-16,0 17 17 16,0 10 11-16,-9 4-10 0,0 4-3 15,7-5-2 1,0-3-14-16,2-4 0 0,0-5 3 15,0-6 7-15,11-7-10 16,2-5 0-16,5 0 9 16,5-14-9-16,1-18-7 15,-2-7-36-15,-2-6-41 16,-9 2 56-16,-7 1-26 16,-4 7 42-16,0 5 12 15,-4 10 9-15,-9 8 19 16,1 6-1-16,-1 4-21 15,-2 2 27-15,1 0-31 0,1 0 15 16,-1 15 36 0,6 3-49-16,1 0 26 0,5 1-17 15,2 6-8-15,0 0 28 16,2-1-33-16,18-1 0 16,4-5 11-16,3-8 3 15,2-6-14-15,3-4 2 16,-1 0 4-16,0-22 6 15,0-6-12-15,-4-6 0 16,-2-7-11-16,-3-3 4 16,-2-2 7-16,0-2 0 15,-5-1 2-15,1 2-13 16,-5 5 11-16,1 4 0 16,-8 10 9-16,-2 9 4 15,-2 10 0-15,0 7-11 0,0 2 10 16,0 0-13-16,0 0 1 15,0 0 0-15,0 0-16 16,0 0 11-16,0 11 5 16,0 10 0-16,-2 2 3 15,-8 8-8-15,2 5 5 16,-7 6 0-16,-3 8-5 16,-1 6 10-16,-2 0-5 15,2 4 0-15,7-7 3 16,0-4-1-16,5-6-2 15,5-11 0-15,2-6-8 16,0-11 14-16,0-4-6 16,0-11 0-16,18 0 3 15,11-6 15-15,7-22-18 0,4-4 0 16,-3-6-12-16,0 1 14 16,-6-2-2-16,-5 0 0 15,-6 3 5-15,1 4-1 16,-6 8-2-16,-1 10-2 15,-6 4 18-15,-3 7-8 16,-3 3-10-16,-2 0 0 16,0 0 2-16,0 0-24 15,0 3 21-15,0 17 1 16,0 6 1-16,0 2 7 16,0 2-8-16,0-1 0 15,0-3 6-15,2-2-6 16,8-2 0-16,-2-4 0 0,-1-7-7 15,7-2 16-15,-1-9-9 16,5 0 0-16,8 0 6 16,5-20 8-16,1-4-14 15,-1-2 0-15,-3-2-4 16,-5-1 11-16,-3 5-7 16,-7 2 0-16,1 7 6 15,-5 4-7-15,-1 5 1 16,0 2 0-16,-2 3-13 15,-4-2 20-15,-2 3-7 16,0 0 0-16,0 0 4 16,0 0-4-16,0 0 0 0,3 0 0 15,1 16-6-15,0 7 14 16,3 0-8-16,0 0 0 16,0-1 7-16,-1-6-6 15,0-2-1-15,4-7 0 16,1-3-2-16,2-4 14 15,7 0-12-15,1-5 4 16,-2-15 6-16,-3 0 14 16,-5-2-24-16,-9-5 0 15,-2 3 37-15,0 1-28 16,-11-4 0-16,-13 7-9 16,-8 2 9-16,-1 4-20 15,-5 8 11-15,-1 3-48 0,-4 3 20 16,5 0-92-16,2 0-136 15,7 0-307-15</inkml:trace>
  <inkml:trace contextRef="#ctx0" brushRef="#br0" timeOffset="207254.86">20477 6927 732 0,'0'0'336'0,"0"0"-169"16,0 0-167-16,0 0 0 15,0 0-37-15,0 0-94 16,-76 61-80-16,38-31-432 0</inkml:trace>
  <inkml:trace contextRef="#ctx0" brushRef="#br0" timeOffset="213118.74">21428 7229 1048 0,'0'0'169'15,"0"0"-162"-15,0 0-7 16,0 2 0-16,0 10-47 15,-2 8-124-15,-12-4-168 16</inkml:trace>
  <inkml:trace contextRef="#ctx0" brushRef="#br0" timeOffset="-213403.26">21661 6655 98 0,'0'0'101'0,"0"0"40"16,0 0 7-16,0 0-12 15,0 0-26-15,0 0 0 16,0 0-48-16,57-106 35 16,-57 106-22-16,0 0-16 15,0 0-5-15,0 0-46 16,0 0 9-16,-20 14-5 15,-11 24-11-15,-10 14 43 16,-3 15-41-16,0 11-2 16,1 7 22-16,8 6-10 15,10 1-13-15,16-4 0 16,9-2 4-16,2-11-4 0,34-15 0 16,13-18-57-1,12-20-37-15,10-22-114 0,5-12-98 16,-1-38-318-16</inkml:trace>
  <inkml:trace contextRef="#ctx0" brushRef="#br0" timeOffset="-212149.81">22066 6979 39 0,'0'0'560'0,"0"0"-436"16,0 0-67-16,0 0-7 0,0 0-45 15,0 0 1-15,0-5 44 16,0 15-19-16,0-2 17 15,0-4-33-15,0-1 8 16,0-3 33-16,0 0-35 16,0 0 24-16,0 0-11 15,0 0-19-15,-4 0 34 16,-1 0-49-16,-2-15 6 16,-4 1-12-16,3-3 8 15,-6 2-2-15,1 4 0 16,1 0 1-16,1 4-3 15,0 7 2-15,2 0 0 16,-4 0-1-16,-2 11-4 0,-1 9 5 16,-5 7 0-1,2 5 0-15,-2 3 2 0,1 1-2 16,3 0 0 0,3-1-4-16,7-5 16 0,7-9-12 15,0-1 0-15,0-8 5 16,2-5-9-16,19-7 13 15,4 0-9-15,6-16 26 16,0-12-26-16,-2-9-9 16,-5 2-2-16,-4 0-5 15,-2 3 6-15,-5 4 5 16,1 4 5-16,-3 6-6 16,-2 7 18-16,-7 8-12 15,0 3 0-15,-2 0-3 16,0 0 0-16,0 12-23 15,0 12 26-15,-4 4 18 0,-5 1-7 16,0 0-9-16,5-2 2 16,4-4-2-16,0-2 11 15,0-7-13-15,7-4 0 16,10-9 11-16,7-1-3 16,6 0 1-16,1-21-9 15,2-8 8-15,-6 0-20 16,-2-4-2-16,-5 3-20 15,-5 1 31-15,-6 2-19 16,-2 8 22-16,-5 7 0 16,-2 7 1-16,2 3 24 0,-2 2-25 15,0 0-13 1,0 24 5-16,-2 8 16 0,-9 4 5 16,0 3 3-16,4-6-11 15,3 2 17-15,4-7-22 16,0-6 0-16,0-6 0 15,0-8 10-15,13-5-10 16,0-3 8-16,3 0-2 16,2-10 8-16,2-13-14 15,2-9-31-15,-1-3 25 16,-2 1-51-16,-3 0 44 16,-3 4 5-16,1 2 8 0,-1 2 1 15,-2 9 3 1,0 4-4-16,-4 7 48 0,-3 6-45 15,3 0-2-15,-2 0-1 16,1 19 0-16,-1 4 35 16,-3 5-25-16,0 5 0 15,-2-1 8-15,2-2-7 16,5-5-11-16,4-4 0 16,0-12 6-16,7-4 1 15,0-5-7-15,6 0-18 16,1-28 16-16,2-11-58 15,2-3-2-15,0-4-16 16,-7 2 23-16,-4 2 50 16,-9 2 5-16,-2 2 8 15,-7 5 60-15,0 5-24 0,0 10 28 16,0 6-20-16,0 8-26 16,0 4 18-16,0 0-44 15,0 0 1-15,0 0-5 16,0 0 7-16,0 0-3 15,0 11 0-15,0 15 0 16,0 9 5-16,0 8-5 16,0 4 0-16,0 2-5 15,0 1 14-15,0-4-9 16,0-6 0-16,0-4 4 16,0-10-18-16,0-5-1 15,2-9-54-15,0-9-30 0,0-3-120 16,1-1-71-1</inkml:trace>
  <inkml:trace contextRef="#ctx0" brushRef="#br0" timeOffset="-211724.05">22635 6967 916 0,'0'0'198'15,"0"0"-108"-15,0 0-86 16,0 0 40-16,0 0-44 15,0 0 8-15,156-2-6 16,-114 2-2-16,-5-5 0 16,-6-7 8-16,-4-4-1 0,-4 0-7 15,-7 4 0-15,-7 3 10 16,-5 6-10 0,-4 3 0-16,0 0-4 0,0 0-10 15,0 20-1-15,0 8 15 16,0 4 0-16,0-4 6 15,0 0-5-15,0-6-1 16,20-6 0-16,2-5 7 16,5-10 2-16,0-1-8 15,-5-1 10-15,-1-24-6 16,-9-7 1-16,-9-6-6 16,-3-3 0-16,0 2 0 15,-27 2 5-15,-7 12 13 16,-1 7-1-16,2 11-9 0,1 7-4 15,6 2-4-15,9 25-21 16,11 4 9-16,6 6-115 16,6-8-129-16,26-8-228 15</inkml:trace>
  <inkml:trace contextRef="#ctx0" brushRef="#br0" timeOffset="-211460.98">23535 6655 792 0,'0'0'244'15,"0"0"-124"-15,0 0-20 0,0 0-44 16,0 0-51-16,0 0 21 16,33-51-12-16,-31 51-14 15,-2 23 7-15,0 13 1 16,-6 16 24-16,-21 15-26 15,-7 9 0-15,-3 10 2 16,1 10-1-16,3 5-14 16,8-7 1-16,11-8-72 15,14-21-38-15,6-30-305 16</inkml:trace>
  <inkml:trace contextRef="#ctx0" brushRef="#br0" timeOffset="-210710.58">23885 7038 317 0,'0'0'420'0,"0"0"-239"16,0 0-56-16,0 0-39 0,0 0-69 15,0 0 3-15,52-76-20 16,-35 55 0-16,-3-4 3 15,-8-3 1-15,-4-6-4 16,-2-3 0-16,0-1 13 16,0 4-13-16,3 2 0 15,-3 6 0-15,2 10 50 16,-2 4-49-16,0 8 28 16,0 2-11-16,0 2-4 0,0 0-19 15,0 0 5-15,0 0 0 16,0 4-13-16,0 12 27 15,-7 10-14-15,-7 8 4 16,4 4 14-16,1 3-14 16,2 1-4-16,4-4 3 15,3 0 4-15,0-6-2 16,0-2-5-16,14-8 0 16,4-8 16-16,2-10-25 15,2-4 9-15,3 0 0 16,-1-12-9-16,3-12 9 15,-3-7-12-15,-1-2 8 16,0-4-49-16,-6 0 48 16,-3 3-9-16,-8 8 14 15,-1 10 14-15,-3 8-14 0,-2 8 30 16,0 0-3-16,0 0-19 16,0 0 4-16,-2 17-7 15,-9 9 8-15,1 9 44 16,6 1-50-16,4 4 8 15,0-3-14-15,2-6 18 16,12-7-25-16,-3-12 6 16,5-10-62-16,1-2 16 15,3-26-118-15,3-18-392 16</inkml:trace>
  <inkml:trace contextRef="#ctx0" brushRef="#br0" timeOffset="-210595.65">24336 6517 332 0,'0'0'412'0,"0"0"-298"16,0 0-114-16,0 0-140 16,0 0-3-16,0 0-159 15</inkml:trace>
  <inkml:trace contextRef="#ctx0" brushRef="#br0" timeOffset="-210231.58">24454 6697 270 0,'0'0'301'0,"0"0"-123"16,0 0-30-16,0 0-57 16,0 0-14-16,0 0-50 0,93-102-1 15,-86 76 9 1,-3 2-13-16,-2-1 15 0,-2 8-11 16,0 2-11-16,0 8 37 15,0 2-43-15,0 5 2 16,0 0-11-16,0 0-4 15,0 0 1-15,-6 9 0 16,-6 13 3-16,-1 5 18 16,0 17-13-16,-1 14 2 15,1 11 17-15,2 12-22 16,2-2 23-16,0 2-13 16,3-3-10-16,-2-6 24 15,4-9-23-15,2-10-3 16,2-15 0-16,0-13 6 0,0-11-15 15,0-8-17-15,-2-6-35 16,-5 0 40-16,1-13-96 16,-2-19-276-16</inkml:trace>
  <inkml:trace contextRef="#ctx0" brushRef="#br0" timeOffset="-209796.54">24394 6965 732 0,'0'0'308'16,"0"0"-158"-16,0 0-48 15,0 0-60-15,0 0-31 16,0 0 22-16,151-47-29 16,-111 43-4-16,-5 2 0 15,-6-3 11-15,-4 2-11 0,-2-3 0 16,-6-2 2-16,-1-4 1 16,-3-1-3-16,-4 4 0 15,-2-1-1-15,-3 1 3 16,-4 4-2-16,0-2 0 15,0 4 3-15,0-2-8 16,0 2 5-16,0-1 0 16,0 1-7-16,0-1-8 15,-11 4 13-15,0 0 2 16,-2 0 0-16,-1 0-8 16,1 0 8-16,1 0 0 15,2 14-2-15,1 6 6 0,5 4-4 16,4 5 3-1,0 1 2-15,0 0 29 0,17-2-31 16,10-4 7-16,6-6 6 16,3-10-3-16,-1-8-7 15,2 0-6-15,-6-24-16 16,-4-16 6-16,-12-6-63 16,-11-4-50-16,-4-1-164 15,0 1-514-15</inkml:trace>
  <inkml:trace contextRef="#ctx0" brushRef="#br0" timeOffset="-209145.21">25418 6525 59 0,'0'0'222'0,"0"0"-1"0,0 0-77 16,0 0-14-16,0 0 6 15,0 0-28-15,29-83 40 16,-29 82-63-16,0 1-25 15,0 0-12-15,0 0-46 16,0 0 16-16,0 26-18 16,-15 22 4-16,-14 29 19 15,-6 26-20-15,-4 14-2 16,-3 7 0-16,2-3 7 16,2-10-8-16,10-12 0 15,11-19-28-15,11-21-8 0,6-28-107 16,6-24-182-1,21-7-415-15</inkml:trace>
  <inkml:trace contextRef="#ctx0" brushRef="#br0" timeOffset="-207808.09">25519 6895 104 0,'0'0'260'16,"0"0"-162"-16,0 0-19 16,0 0 35-16,0 0-55 0,0 0 9 15,-9 14 14-15,9-14-28 16,0 0 22-16,0 0 11 16,0 0-19-16,0 0 11 15,0-3-72-15,0-8 11 16,0 2 17-16,0-2-34 15,7 4 19-15,0 0-10 16,-1 4-4-16,-2 1 7 16,3 2-13-16,0 0 0 15,0 0-4-15,-1 18-3 16,-2 3 7-16,-1 8 0 16,-3 0 5-16,0 0 15 0,0 0-20 15,0-3 0 1,0-9 0-16,0-5 4 0,0-8-4 15,0-4 0-15,0 0 1 16,0-10-15-16,9-13 14 16,11-12-18-16,0-2 15 15,3 4-54-15,-4-1 12 16,1 4 15-16,-1 6 11 16,-4 5 10-16,-2 6 15 15,-2 8-6-15,-2 5 24 16,0 0-14-16,-2 0 1 15,-2 0 1-15,-1 13-6 16,-2 4 47-16,-2 7-43 16,0 5 12-16,0 1-3 0,0-2-5 15,0-2-14-15,6-6 0 16,1-6 4-16,3-4-2 16,2-3-1-16,2-7-1 15,1 0 2-15,6 0 2 16,4-7-8-16,-4-12-1 15,4-6-32-15,0-1 31 16,-5-2-45-16,2 0 13 16,-6 6 36-16,-3 1-10 15,-4 9 12-15,-4 7 11 16,-1 5-9-16,-2 0 8 16,0 0-7-16,5 14-3 15,0 5 54-15,0 6-53 0,-1 1 19 16,5-1-20-1,-4 1 9-15,2-5 2 0,-1-3-11 16,-1-4 0-16,3-6-2 16,-2-5 17-16,5-3-15 15,-1 0 0-15,3-20 11 16,-1-7-27-16,-1-7-6 16,-1-4-26-16,-10-2 34 15,-2 2-35-15,0 4 35 16,-2 1 6-16,-10 13 8 15,-1 8 29-15,1 8-8 16,-3 4-5-16,-5 2 2 16,-1 21-1-16,0 9-8 15,5 2 2-15,3 0-1 16,8 0 5-16,5-3-14 0,0-4-1 16,0-3 7-16,0-6 4 15,7-6-11-15,6-8 0 16,3-4 4-16,3 0 21 15,0-7-25-15,3-18 0 16,-3-3-13-16,0 0-1 16,-3 2 13-16,-1 6-3 15,1 4 4-15,-3 4-6 16,3 8 6-16,-3 4 0 16,-2 0-10-16,-2 0 15 15,-2 20-5-15,-3 6 14 16,-2 4-13-16,0-2 41 0,-2 0-42 15,0-4 0-15,0-4 8 16,0-4 2-16,0-8-10 16,0-6 0-16,0 1 3 15,0-3 10-15,0 0-13 16,3 0 0-16,3-14-3 16,6-6-27-16,3-3 25 15,5-1 2-15,5 1 3 16,-2 6-8-16,-4 5 8 15,-1 6 0-15,-5 6 20 16,3 0-11-16,-3 0-9 16,-1 22 0-16,-3 6 2 15,-3 6-8-15,-2 0 6 0,1-1-52 16,2-6-23-16,6-8-278 16,8-14-463-16</inkml:trace>
  <inkml:trace contextRef="#ctx0" brushRef="#br0" timeOffset="-206466.74">27030 6988 454 0,'0'0'406'0,"0"0"-318"16,0 0-48-16,0 0-2 15,0 0-36-15,0 0 12 0,60-70-14 16,-50 47 0-1,-4-2 3-15,-4-9 11 0,0-4-5 16,-2-6 10-16,0-7-17 16,0 1 29-16,3 1-20 15,1 8 6-15,-4 9 28 16,2 9-18-16,-2 14 14 16,0 0 0-16,0 7-26 15,0 2 24-15,0 0-39 16,0 0 0-16,0 0-11 15,0 9 7-15,0 17 4 16,-11 8 0-16,-2 10 6 16,-1 5 5-16,4 6-11 0,-2-3 0 15,3-2 1 1,3-5 8-16,1-2-9 0,3-8 0 16,2-7 5-16,0-7-6 15,0-6 1-15,0-9 0 16,13-6 11-16,8 0-2 15,3 0-4-15,0-16-5 16,1-4 9-16,2-4-10 16,-1-4 1-16,1-6 0 15,-2-4-12-15,-6 3 14 16,-5 8-2-16,-3 5 0 16,-7 8 5-16,-1 3-1 0,-3 8-4 15,0 3 0 1,0 0 1-16,2 0-1 0,0 1-2 15,3 17-3-15,2 9 5 16,4 2 2-16,5 2-2 16,5-4 0-16,4-2-3 15,2-9 15-15,2-11-12 16,-2-5 0-16,-3 0 7 16,-1-9 6-16,-4-17-13 15,0-6 0-15,-4-5-7 16,-4-2 10-16,0-4-3 15,-2-1 0-15,-5 6 3 16,1 0-5-16,-2 12 2 16,-1 6 0-16,-2 10 20 15,0 8-14-15,0 2 8 0,0 0-14 16,0 0 1-16,0 6-18 16,0 20 17-16,0 16 0 15,-2 8-10-15,-6 12 19 16,2 5-9-16,-3 7 0 15,3 6 3-15,-1 2-4 16,0 3 1-16,4-5 0 16,3-4-10-16,0-10 19 15,0-14-9-15,7-14 0 16,5-12 4-16,-6-14-6 16,3-8 2-16,0-4 0 15,9 0 13-15,4-19-3 0,3-8-10 16,-6-5 0-1,-7-7-14-15,-12-2 8 0,0-7-20 16,-16-2 8-16,-15 3 1 16,-5 3 7-16,1 10 10 15,8 8 0-15,9 8 4 16,9 9 13-16,9 0-16 16,0 3 0-16,0 0 32 15,7-4-26-15,19-2-7 16,8-3 0-16,4 6 4 15,2-1-8-15,-2 3 4 16,-3-5 0-16,-3 1-21 16,-6-3 24-16,-3-4-3 15,-3 0 0-15,-2-2 4 16,-2 0-5-16,-3 0 1 0,1-2 0 16,-6 2-21-16,-1-1 16 15,-3-1 5-15,-4 4-3 16,0 4 3-16,0 5-5 15,0 6 5-15,0 1 0 16,0 2-8-16,0 0 13 16,-4 0-5-16,-5 0 0 15,-3 8 1-15,-1 12-8 16,0 6 7-16,2 6 0 16,2 7 9-16,9 5 2 15,0 0-6-15,9-2 4 16,20-8-4-16,8-10 15 0,2-15-20 15,1-9 0-15,-5 0-7 16,-1-29-5-16,-12-13-21 16,-11-10-30-16,-11-11-160 15,0-6-214-15</inkml:trace>
  <inkml:trace contextRef="#ctx0" brushRef="#br0" timeOffset="-206315.02">27532 6497 1030 0,'0'0'162'0,"0"0"-141"15,0 0 29-15,0 0-50 0,0 0-24 16,0 0-68-16,13 10-273 16</inkml:trace>
  <inkml:trace contextRef="#ctx0" brushRef="#br0" timeOffset="-205533.09">28272 6834 296 0,'0'0'188'0,"0"0"-92"16,0 0 16-16,0 0-39 16,0 0-60-16,0 0 17 0,95-45-30 15,-85 42 1 1,-6 1 3-16,5 0-1 0,-3-2-3 15,2 0 0-15,-2 0 9 16,-1 0 5-16,-1-1 59 16,0 1 24-16,4-4 61 15,0 1-104-15,7-4 4 16,1 0-33-16,5-4-18 16,-2 4 8-16,2-1-15 15,-8 1 0-15,-4 3 2 16,-7 4 12-16,-2 2-9 15,0 0 23-15,-11 2-18 16,-16 0-5-16,-9 0-5 16,1 4 0-16,4 12-9 15,4-2 9-15,9 5-19 0,4-3-9 16,10 0-59-16,0 0 8 16,2-2-91-16,2-5-49 15,0 0-89-15,0-6-163 16</inkml:trace>
  <inkml:trace contextRef="#ctx0" brushRef="#br0" timeOffset="-205461.13">28272 6834 192 0</inkml:trace>
  <inkml:trace contextRef="#ctx0" brushRef="#br0" timeOffset="-204465.03">28272 6834 192 0,'98'-43'255'0,"-98"43"-112"0,0 0 14 0,0 0-42 0,0 0-66 15,0 0 6-15,0 0-43 0,0 0 34 16,3 0 45-16,14 0-34 15,5-9 10-15,5-9-39 16,7-4-27-16,-3-7 15 16,0 3-8-16,-4-2-8 15,-5 2 0-15,-4 2-16 16,-4 2 12-16,-6 4-7 16,-6 2 11-16,-2 6-16 15,0 4 11-15,0 1 5 16,0 5 1-16,-6 0 10 15,-10 0-21-15,3 0 10 16,-3 9 0-16,3 7-9 16,4 2 13-16,2 4-4 0,0 6 0 15,5 6 12-15,2 4-2 16,0 0-10-16,0-7 2 16,14-9 15-16,10-10-9 15,7-10-6-15,5-2 11 16,2-14-1-16,2-25-4 15,3-8-8-15,-6-8 0 16,-1-2-11-16,-9 4 14 16,-10 1-3-16,-3 4 0 15,-8 6 11-15,-3 7-10 16,-3 8 11-16,0 6-9 16,0 11 42-16,0 4-42 0,0 5 8 15,0 1-11 1,0 0-11-16,0 0 6 0,0 19 2 15,-9 12 3-15,-3 5-1 16,6 4 3-16,1 4-2 16,1 4 0-16,0 4 4 15,-1-2-4-15,1-2 0 16,1-3 1-16,3-8-3 16,0-8 4-16,0-14-2 15,3-6 0-15,17-9-6 16,6 0 1-16,6-12 5 15,1-17-6-15,0-3-12 16,1-6 9-16,-3 0-1 16,-6 2 5-16,-3 8 0 15,-7 6 5-15,-3 8 0 0,-3 8 0 16,-7 4 33-16,0 2-33 16,0 0 0-16,0 0 0 15,4 14 12-15,-6 9-7 16,2 3-2-16,-2 1 10 15,0-5-5-15,2-4-6 16,0-5-2-16,-2-8 0 16,2-3 8-16,-2-2-8 15,0 0 1-15,0 0 4 16,0-9-1-16,4-10-4 16,-1-3-20-16,1 0 17 15,0 0-38-15,-4 3 36 0,2 4 1 16,-2 5 4-1,0 6-7-15,0 4 13 0,0 0-6 16,0 0 0-16,0 0-8 16,-10 10 8-16,-1 6 0 15,-1 1 2-15,3 8 24 16,5 5-26-16,4 5 9 16,0 4-1-16,0-6 8 15,11 1-11-15,14-10-5 16,6-11 4-16,6-9 21 15,2-4-20-15,3-12-5 16,-4-19 0-16,-1-8-49 0,-8-6 17 16,-10-2-59-16,-17 3-141 15,-2-1-199-15</inkml:trace>
  <inkml:trace contextRef="#ctx0" brushRef="#br0" timeOffset="-204290.13">28869 6404 327 0,'0'0'349'0,"0"0"-97"16,0 0-70-16,0 0-69 15,0 0-20-15,0 0-81 16,183-23 7-16,-116 14-19 16,-5 2-14-16,-8 5-38 0,-7-1-116 15,-5-3-293-15</inkml:trace>
  <inkml:trace contextRef="#ctx0" brushRef="#br0" timeOffset="-204069.25">29511 6176 937 0,'0'0'224'15,"0"0"-121"-15,0 0-39 16,0 0-64-16,0 0 0 15,0 0-1-15,205 143-4 0,-184-48 5 16,-21 11 0 0,-2 5 5-16,-50 0 15 15,-26-7-20-15,-24-12-18 0,-12-19-60 16,-9-24-334-16</inkml:trace>
  <inkml:trace contextRef="#ctx0" brushRef="#br0" timeOffset="-188906.97">7141 7947 28 0,'0'0'14'0,"0"0"-6"0,0 0 14 16,0 0-9-16,0 0-7 15,0 0 8-15,0 0 28 16,0 0 34-16,0 0-7 16,0 0 2-16,0 0 20 15,0 0-32-15,0 0 0 16,0 0-9-16,0 0-22 15,0-2 2-15,0-3-14 16,0 1-10-16,0 0 51 16,0 3-41-16,0-2 18 15,0 3 12-15,0 0-31 0,0 0 20 16,0 0-35 0,0 0 3-16,0 0-11 0,0 0 8 15,0 0-9-15,3 4-1 16,-3 13 10-16,0 3-2 15,0 0 2-15,0-3 0 16,0-3 6-16,0 1 0 16,0-1-6-16,0-2 0 15,0 0 9-15,0-4-10 16,0 0 1-16,0-2 0 16,0 0-9-16,0 0-42 15,0-2-40-15,0 0-59 16,0-4-188-16</inkml:trace>
  <inkml:trace contextRef="#ctx0" brushRef="#br0" timeOffset="-188006.05">7394 7867 12 0,'0'0'62'16,"0"0"2"-16,0 0-10 15,0 0 21-15,0 0-36 0,0 0-8 16,-10-2-7-16,10 2-23 16,0 0 17-16,0 0-8 15,0 0-9-15,0 0 14 16,0 0-9-16,0 0 1 16,0 0-5-16,-2 0-2 15,2 0 0-15,0 3 15 16,-2 10 18-16,0 5 19 15,-2 1-48-15,-1 2 24 16,-1 1-5-16,1-4-18 0,0-3 8 16,1-2-7-1,2-7-5-15,0-4 21 0,2-2-15 16,0 0 36-16,0 0 22 16,0 0-36-16,0 0 42 15,0 0-37-15,0 0-29 16,0 0 6-16,0 0 2 15,0 2-13-15,2-2 5 16,0 3 7-16,-2-3 1 16,0 0-2-16,0 0-2 15,0 0 40-15,0 0-44 16,0 0 9-16,0 0-14 16,0 0 12-16,0 0-14 15,2 0 2-15,-2 0 0 16,0 0-1-16,0 0 3 0,0 0-2 15,0 0 0-15,2 0 16 16,0 0-14-16,1 0-2 16,2 0 0-16,1 0-3 15,1 0 6-15,-1 0-3 16,3 0 0-16,-2 0 6 16,4-7-6-16,0-3 0 15,3-4 1-15,-1-3-12 16,-1-1-21-16,-4 0-55 15,-8 0-118-15,0 0-472 16</inkml:trace>
  <inkml:trace contextRef="#ctx0" brushRef="#br0" timeOffset="-185257.09">1175 10265 179 0,'0'0'131'0,"0"0"-79"16,0 0 52-16,0 0 22 15,0 0-15-15,0 0-49 16,-3 17 12-16,3-17 12 16,0 0-29-16,0 0 29 15,0 0-1-15,0 0-33 16,0 0 13-16,9-17-52 0,8-13 10 15,10-12-23-15,2-11-5 16,2-3 0-16,3-6-29 16,0 0-18-16,-3 0 49 15,-7 1-23-15,-6 11 26 16,-3 6 2-16,-5 12 13 16,-4 12-15-16,-4 6 10 15,1 10-9-15,-3 2 20 16,0 2-21-16,0 0 0 15,0 0-4-15,0 0-20 16,0 0 16-16,0 0-19 16,-7 18 27-16,-9 19 1 0,-3 18-1 15,0 11 0 1,0 11 0-16,3-2 11 0,5-2-11 16,4-7 2-16,5-6 2 15,2-9 9-15,0-9-7 16,0-12-6-16,2-12 0 15,12-12-9-15,6-6 9 16,6-14 26-16,5-26-13 16,3-15-13-16,-2-8-27 15,-9-2 26-15,-2 0-16 16,-8 7 17-16,-2-1 0 16,0 5 7-16,-2 5 8 15,3 13 18-15,-6 12-32 16,1 10 17-16,-5 10-8 15,-2 2-3-15,0 2-14 0,0 0-13 16,0 10-27-16,0 23 45 16,0 11 2-16,-5 12 8 15,-1 2-2-15,-3 2 6 16,0 0-12-16,-4 0 0 16,-3-2 1-16,1-4 3 15,2-8-4-15,1-14 0 16,8-11 0-16,4-13 4 15,0-4-4-15,0-4 6 16,0 0 3-16,0-24-9 16,20-12-49-16,4-7 18 15,3 2-10-15,-1 0-5 0,3 6 41 16,-4 4-7-16,-2 9 12 16,-6 5 3-16,-3 10-1 15,-6 3 12-15,-1 4-6 16,-3 0-8-16,-2 2 0 15,2 19 15-15,-4 8 2 16,0 5 42-16,0 2-50 16,0-1 7-16,0-3-11 15,0-6 8-15,0-8-13 16,0-8 0-16,0-6 3 16,0-4-2-16,19 0 18 15,12-12-18-15,7-16-1 16,5-4-2-16,-3 0-14 15,-3-3-19-15,-2 1 2 16,-6 0 32-16,-6 3-36 0,0-2 37 16,-9 8-6-16,-3 2 10 15,-7 7-7-15,-4 6 3 16,0 3 0-16,0 5-23 16,0 2 23-16,-7 0-23 15,-7 0 22-15,-3 2-23 16,-1 15 21-16,-1 5 3 15,-2 2 0-15,1 8 17 16,3 4-9-16,0 2 7 16,9 4-5-16,1-4 4 0,7 1-9 15,0-7-5 1,7-6-10-16,10-11 0 0,6-6 10 16,-1-9 0-16,3 0 45 15,-1-14-44-15,-2-15-1 16,1-4-33-16,-3-8-14 15,-3 1 10-15,2 1-12 16,-2 4 49-16,-1 10-14 16,-1 4 31-16,-1 11-17 15,-5 6 0-15,-1 4 7 16,0 0-17-16,-4 14 5 16,0 12 5-16,-2 4 41 15,-2 0-22-15,0-1 22 16,0-3-21-16,0-5-19 15,0-7 32-15,0-3-33 0,0-8 0 16,0-3 11-16,0 0-4 16,0 0 14-16,0-16-21 15,9-11-39-15,5-12 0 16,1 3 11-16,3-1 25 16,0 4-3-16,-2 5-20 15,-3 8 24-15,-2 8-6 16,-2 8 8-16,-5 4 15 15,1 0-11-15,-3 0-4 16,3 8 33-16,-3 11-14 16,3 8 10-16,-5 3 13 15,2 8-30-15,0-1 34 0,0-4-44 16,2-4 4-16,8-5-6 16,3-10 1-16,3-6-1 15,8-8 7 1,3 0-7-16,0-18-8 0,0-14-160 15,-8-8-115-15,-10-8-454 16</inkml:trace>
  <inkml:trace contextRef="#ctx0" brushRef="#br0" timeOffset="-185035.06">1343 9752 784 0,'0'0'260'15,"0"0"-224"-15,0 0-33 16,0 0 8-16,0 0-11 16,0 0-28-16,330-35 9 15,-203 19-186-15,-8-3-415 16</inkml:trace>
  <inkml:trace contextRef="#ctx0" brushRef="#br0" timeOffset="-184332.1">4148 9914 800 0,'0'0'191'0,"0"0"-122"15,0 0-17-15,0 0-49 0,0 0 2 16,0 0 6-16,69-123-8 16,-56 95 17-16,-1-4-16 15,-8 0-4-15,0-4 17 16,-4 0-16-16,3 2 30 15,-3 5-3-15,0 6-14 16,0 5 26-16,0 3-36 16,0 10 18-16,0 1-10 15,0 4-4-15,0 0-12 16,0 0 4-16,0 0-18 16,0 16 8-16,-9 18 2 15,-3 22 8-15,-1 16 0 16,0 20 3-16,2 15-3 0,0 9 0 15,-1 5 1-15,-1-3-1 16,0-6 0-16,1-6-12 16,2-13-36-16,1-21-109 15,1-18-43-15,4-26-201 16</inkml:trace>
  <inkml:trace contextRef="#ctx0" brushRef="#br0" timeOffset="-182848.54">4238 9833 653 0,'0'0'308'16,"0"0"-200"-16,0 0-10 0,0 0-57 16,0 0-25-16,0 0-16 15,131-190-1-15,-100 190 1 16,2 0 0-16,-6 13-2 15,-6 13-8-15,-11 6-10 16,-8 7 2-16,-2 8 16 16,-4-1 1-16,-23-4 1 15,-2-4 0-15,-4-8 7 16,0-6-8-16,4-7 1 16,-3-10 0-16,10-7-4 15,-1 0 7-15,6-7-3 16,3-10 24-16,3-5 2 15,3-2 51-15,6 2-37 0,2 3-6 16,-3 7 13-16,3 5-41 16,0 7 29-16,0 0-35 15,0 0 8-15,0 0-21 16,0 0 13-16,0 0 0 16,0 7-7-16,0 14 2 15,5 7 5-15,5 0 0 16,3-1 2-16,3-8 1 15,1-3-3-15,-2-5 0 16,5-6-1-16,2-5-10 16,2 0 10-16,7 0 1 15,10-25 0-15,1-10-9 0,8-14-2 16,-4-2-13 0,-3-4 7-16,-10 6-24 0,-9 6 39 15,-6 13-1-15,-5 11 3 16,-3 2-2-16,-6 7 2 15,-2 6 0-15,-2 2 8 16,0 2 2-16,0 0-15 16,0 0 5-16,0 0-13 15,0 0 3-15,0 6 11 16,0 9-1-16,0 4 0 16,0 8 2-16,0 2-2 15,-2 3 0-15,2 4 4 16,0 0-5-16,0-2 1 0,0-11 0 15,0-9-4-15,7-6-3 16,1-7 6-16,8-1 1 16,3 0 0-16,2-13 31 15,4-11-31-15,2-10 0 16,-3-4 0-16,-1-3-16 16,-6 4 16-16,-1-2 0 15,-5 3 3-15,-2 7 27 16,-3 10-23-16,-1 7-3 15,2 6 18-15,-3 4-13 16,-2 2-12-16,1 0 3 16,-1 0-8-16,0 13-10 0,2 13 15 15,1 1 3-15,2 4-2 16,2-6 11-16,1-2-9 16,4-5 0-16,1-9 4 15,4-3-5-15,-3-6 1 16,-1 0 0-16,3-1 0 15,-3-21 4-15,1-9-8 16,-3-3 2-16,-2-4-4 16,-1-1-7-16,-4 4 7 15,-2 7 6-15,-4 10 0 16,0 7 14-16,0 10-7 16,0 1-7-16,0 0-18 15,0 0 6-15,0 10 12 16,-4 6-4-16,4 0 3 15,0 3-50-15,0-4 26 0,11 2-5 16,5 2 19-16,1 3-2 16,1 2 13-16,-2-2 0 15,-3 0-8-15,-4-1 8 16,-3-5 0-16,2 0 0 16,-2-2 2-16,1 1 35 15,-3 2-32-15,0-3 8 16,4 1 0-16,1-2-4 15,1-4-15-15,6-2 6 16,9-5 0-16,2-2 20 16,6 0-13-16,3-14 2 15,-3-8 3-15,3-5 1 0,-7 1-13 16,-2-3 0-16,-3 0 4 16,-2-1-12-16,-4 2 8 15,0 4-6-15,-7 2-4 16,-4 5-4-16,-7 4 13 15,0 5 1-15,0 4-9 16,0 2-3-16,-3 2 12 16,-12 0 0-16,-3 0-7 15,-2 2-2-15,2 10 6 16,0 8 3-16,3 6-2 16,5 6 2-16,4 4 9 15,6 2 3-15,2 0 13 16,29-6-9-16,12-4-5 0,8-14 2 15,7-14-8 1,0 0 11-16,0-33-16 0,-6-16-53 16,-6-9-141-16,-7-2-386 15</inkml:trace>
  <inkml:trace contextRef="#ctx0" brushRef="#br0" timeOffset="-181708.18">7060 9370 131 0,'0'0'260'0,"0"0"-50"16,0 0-24-16,0 0-65 16,0 0 23-16,0 0-66 15,2-74 5-15,0 71-7 16,-2 3-61-16,0 0 15 16,0 0-30-16,0 12-3 15,0 27-6-15,-7 21 9 0,-4 21 0 16,-4 12 6-1,-4 18 2-15,1 7-8 0,-1 7 0 16,-2-2 1 0,-1-7-12-16,2-8-33 0,4-15-70 15,6-24-88-15,5-29-208 16</inkml:trace>
  <inkml:trace contextRef="#ctx0" brushRef="#br0" timeOffset="-181423.54">7062 9597 522 0,'0'0'333'16,"0"0"-184"0,0 0-101-16,0 0 19 0,0 0-50 15,0 0-8-15,133-112 7 16,-102 112-10-16,-6 14-6 15,-10 12 0-15,-10 6 3 16,-5 1 24-16,0 1-23 16,-26 1-1-16,-11 0 24 15,-3-8-23-15,-2-1 2 16,-1-4-6-16,8-7-40 16,8-10-69-16,12-5-151 15,13 0-325-15</inkml:trace>
  <inkml:trace contextRef="#ctx0" brushRef="#br0" timeOffset="-178776.33">7342 9800 141 0,'0'0'496'0,"0"0"-321"16,0 0-82-16,0 0 13 15,0 0 20-15,0 0-83 16,63-67 5-16,-41 28-14 15,-2-4-22-15,0-5 39 16,-5-3-41-16,1-2 0 16,0 2 0-16,-3 3-2 0,-2 8-8 15,1 14 5 1,-8 11-1-16,-4 8 25 0,0 7-29 16,0 0-22-16,0 14 21 15,-2 23-15-15,-12 6 16 16,6 1 0-16,1-4 9 15,7-10-22-15,0-11 0 16,0-7-19-16,0-8 23 16,0-4-44-16,7 0 19 15,9 0 21-15,5-20-38 16,4-2 0-16,0-1-46 16,-3 2 17-16,-9 9 77 15,-4 5-8-15,0 7 2 16,-4 0 8-16,3 7 1 15,-1 15 58-15,-5 2-25 0,-2 2-11 16,0 0 44-16,0 2-34 16,0 2 4-16,0-7-13 15,0-2-20-15,0-7 20 16,0-5-23-16,0-7 0 16,0-2 6-16,0 0 8 15,18 0 2-15,9-21-4 16,0-4-8-16,2-4-8 15,0 0-6-15,0-2-22 16,-5 1 28-16,-4-2-34 16,-2 4 38-16,-7 2-1 15,-2 6 4-15,-5 3 10 0,-1 8-12 16,-3 2 9-16,0 6 17 16,0 1-27-16,0 0-1 15,-9 0-15-15,-7 4 16 16,-2 9 7-16,1 6-7 15,3 3 0-15,1 3-14 16,1 8 21-16,4-1-7 16,1 4 9-16,3 0-4 15,4-2 4-15,0-6-9 16,0-5 0-16,6-11-5 16,7-7 21-16,3-5-16 15,2 0 13-15,4-19-10 16,3-12 22-16,0-1-25 15,-1 0 0-15,-2 2-7 16,0 2-3-16,-1 2 10 0,-2 6-3 16,0 6 3-16,-4 5-9 15,-4 8 9-15,-2 1-4 16,-3 0-9-16,0 12 21 16,-2 12-8-16,0 6 19 15,-4-1-18-15,0 2 34 16,0-4-35-16,0-8 0 15,0-3 0-15,0-5 8 16,0-8-8-16,0-1 0 16,0-2 5-16,0 0 19 0,0-8-24 15,0-16-8-15,11-6-2 16,5-3-31-16,6 2 37 16,-2 4-2-16,3 5 6 15,-6 7-16-15,-3 9 16 16,1 3 0-16,-5 3-15 15,-2 0 3-15,1 10 12 16,-7 12 12-16,0 4-7 16,-2 1 34-16,0 1-35 15,0 0-4-15,0-4 11 16,0-4-3-16,-2-8-8 16,-2-6 0-16,4-6 4 15,0 0 4-15,0 0-8 16,0 0 0-16,0-20-5 15,0-8-34-15,12-2 14 0,9-5 12 16,6 1 6-16,2 2-5 16,2 4 12-16,-2 9 0 15,-4 3-11-15,-5 9 17 16,-7 4-6-16,-6 3 0 16,-3 0 7-16,-2 0 10 15,-2 12-10-15,0 9 12 16,0 7 25-16,0 4-43 15,-6 3 14-15,-1-3-10 16,5-4 1-16,0-7 3 16,2-4-9-16,0-9 0 15,0-4-1-15,0-4 13 0,11 0-12 16,7-10 8-16,5-9-2 16,0-8-12-16,2-4 6 15,2-1 0-15,-2-1-16 16,-3 1 18-16,0 0-2 15,0 1 0-15,-1 8 4 16,-2 2-7-16,-3 7 3 16,-7 4 0-16,-3 6-2 15,-6 2 16-15,0 2-14 16,0 0 0-16,0 0 12 16,0 0-15-16,-2 10 3 15,-13 13 0-15,-1 2 5 16,1 5 7-16,-1 2-12 15,7 1 1-15,3-1 8 0,3-3-3 16,3 0-6-16,0-5 0 16,0-8-3-16,0-5 12 15,0-6-9-15,18-5 0 16,4 0 4-16,3-16 12 16,4-8-16-16,-4-6 0 15,-2-2-13-15,0-1 2 16,-3 1 10-16,0 1-5 15,-4 0 6-15,-3 8-9 16,-1 2 9-16,-6 9 0 16,-2 7-4-16,-1 2 14 15,-3 3-10-15,0 0 0 0,0 0 2 16,0 0-10-16,0 0 8 16,-5 17 0-16,-6 2 3 15,2 6 3-15,-2 4-6 16,5 2 0-16,3 1 6 15,3-4-8-15,0-4 2 16,0-4 0-16,0-6-4 16,5-4 11-16,3-8-7 15,4-2 0-15,3 0 7 16,6-12 6-16,-2-12-13 16,1 0 0-16,-1-2-8 15,-2-1 12-15,1 1-5 16,-3 3 1-16,1 2 0 15,-3 7-3-15,-3 6 3 0,-4 4 0 16,-4 3-10 0,-2 1 8-16,0 0 1 0,0 0-5 15,0 15 6-15,0 14 1 16,0 3-1-16,0 4 0 16,0-2 1-16,0 0 5 15,0-4-6-15,3-7 0 16,-1-6 8-16,-2-8-8 15,2-9 0-15,0 0 0 16,5 0 27-16,4-17-25 16,4-13 6-16,6-2-8 15,1-5 3-15,0 3-6 0,3 5 3 16,-5 3 0-16,3 6-7 16,-6 8 11-16,-3 7-7 15,-8 3 3-15,-4 2-7 16,1 0-6-16,-3 19 13 15,0 6 0-15,0 4 3 16,0 0 4-16,0-3-7 16,0 1 0-16,0-5 6 15,0-4-11-15,0-8 5 16,0-4 0-16,0-6-1 16,0 0 8-16,0 0-7 15,0 0 0-15,0-10-2 16,0-12-5-16,15-5-18 0,5-2 11 15,7-1-5-15,-2 2 21 16,-1 3-3-16,0 6 1 16,-6 5 0-16,1 1-3 15,-2 8 3-15,-5 1 0 16,-4 1 6-16,-3 3-1 16,-3 0-5-16,-2 3 0 15,0 17 0-15,0 4 19 16,0-1-19-16,0 2 0 15,0-5 1-15,0-8 5 16,0-5-6-16,0-2 0 16,0-5 6-16,0 0-15 0,0 0 9 15,0 0 0-15,0-2-2 16,6-20 2-16,17-7-5 16,6 0 3-16,2-2 4 15,-2 5-6-15,-2 8 4 16,-7 4 0-16,-5 8-6 15,1 6 12-15,0 0-6 16,2 0 0-16,-1 12 7 16,-3 10 7-16,-1 7-14 15,-5-3 0-15,0-1 4 16,-2-4 3-16,1-7-14 16,-5-5-3-16,-2-2-50 15,0-5 13-15,0-2-132 16,0 0-117-16,0-22-376 15</inkml:trace>
  <inkml:trace contextRef="#ctx0" brushRef="#br0" timeOffset="-178615.08">9233 9099 1061 0,'0'0'70'15,"0"0"-70"-15,0 0-129 16,0 0-82-16,0 0-352 16</inkml:trace>
  <inkml:trace contextRef="#ctx0" brushRef="#br0" timeOffset="-177685.61">10973 9224 377 0,'0'0'281'0,"0"0"-169"16,0 0 15-16,0 0 4 15,0 0-19-15,0 0-17 16,-6 0-56-16,37 0-17 16,7-4-22-16,4-2 12 15,6 2-29-15,-6 2 16 16,-5 2-90-16,-8 0-116 16,-10 0-238-16</inkml:trace>
  <inkml:trace contextRef="#ctx0" brushRef="#br0" timeOffset="-177539.7">11000 9381 645 0,'0'0'391'0,"0"0"-264"0,0 0-94 16,0 0 13-16,0 0-41 16,0 0-10-16,228-28-42 15,-159 15-197-15,-7-8-354 16</inkml:trace>
  <inkml:trace contextRef="#ctx0" brushRef="#br0" timeOffset="-176479.46">12971 8761 260 0,'0'0'224'0,"0"0"-100"15,0 0-15-15,0 0-7 16,0 0-16-16,0 0 23 16,0-71-56-16,0 71-8 15,0 0-45-15,-2 0-1 16,-7 22-2-16,-9 19 3 16,-4 13 7-16,-5 11 28 15,2 0-28-15,5 1-7 16,3-1 0-16,1-5 10 15,7-8-27-15,3-2 13 0,6-10-113 16,0-8-49 0,0-15-173-16,8-12-182 0</inkml:trace>
  <inkml:trace contextRef="#ctx0" brushRef="#br0" timeOffset="-176107.18">12331 9382 154 0,'0'0'161'0,"0"0"6"15,0 0 27-15,0 0-20 16,0 0-15-16,0 0-46 15,-85 0-85-15,116 0 9 16,27 0-32-16,32 0 7 16,34-5 10-16,30-7-9 15,18-2-9-15,13-11-4 16,-7 1 0-16,-28 3 10 16,-32 1-10-16,-43 11 0 15,-34 4-1-15,-26 2 4 0,-15 1-3 16,0 2 0-1,-4 0-9-15,-29 0 3 0,-12 7-100 16,-10 20-59-16,-10-1-115 16,-5 0-315-16</inkml:trace>
  <inkml:trace contextRef="#ctx0" brushRef="#br0" timeOffset="-175520.95">12732 9633 337 0,'0'0'264'0,"0"0"-122"0,0 0-55 16,0 0-12-16,0 0-14 15,0 0 20-15,3-60-16 16,-1 60-43-16,3 0-22 15,-1 5-4-15,5 16 4 16,-3 11 15-16,-1 8-9 16,0 6 9-16,-5 9-15 15,0-4 0-15,0-5 6 16,0-8 4-16,-10-9-10 16,1-9 0-16,3-11 11 15,4-4-7-15,2-5-4 0,0 0 5 16,0-12 29-1,0-20-33-15,11-6-1 0,11-8 0 16,5 0 2-16,2-1-5 16,4 3 3-16,1 7 0 15,1 8-4-15,-1 3 4 16,-5 10 0-16,-3 4-3 16,-7 5-7-16,-6 7 4 15,-7 0 6-15,-4 0-3 16,-2 0-12-16,0 12 8 15,0 13 7-15,0 5 0 16,0 2 9-16,-2 6-12 16,0 3 3-16,2 1 0 15,0-5-2-15,0-3 8 0,0-11-6 16,2-8 0-16,12-8 7 16,3-7-7-16,6 0 6 15,4-19-6-15,4-12-60 16,4-12-152-16,5-4-174 15</inkml:trace>
  <inkml:trace contextRef="#ctx0" brushRef="#br0" timeOffset="-174891.68">14224 8801 42 0,'0'0'152'16,"0"0"39"-16,0 0-23 0,0 0 23 15,0 0-47 1,0 0-47-16,-60-16 35 0,60 16-58 16,9-4-39-16,28-2 4 15,19-4-37-15,19 1 18 16,15-3-19-16,1 7 10 16,-2-1-6-16,-10 2-5 15,-19 1-11-15,-16 1-53 16,-21 2-146-16,-19-2-108 15,-4-3-152-15</inkml:trace>
  <inkml:trace contextRef="#ctx0" brushRef="#br0" timeOffset="-174260.07">14341 8721 377 0,'0'0'341'0,"0"0"-181"15,0 0-97-15,0 0 34 16,0 0-54-16,0 0-26 16,-37 0-17-16,49 8 6 15,17 2-6-15,6 4 0 16,5 8 7-16,2 4-16 16,-8 6 9-16,-10 7-36 15,-14 4 8-15,-10 1-14 16,-6 0 32-16,-22-1 2 0,-13-4 8 15,-3-2 3 1,-3-3 5-16,-1-4 6 0,-2-4 19 16,12-6-26-16,7-5 25 15,9-6-17-15,11-4-3 16,4-5 35-16,4 3-22 16,3-3 7-16,0 2 11 15,0-2-32-15,0 0 17 16,0 0-21-16,0 0-2 15,0 0 14-15,0 0-12 16,0 0 1-16,0 0 4 16,0 0-1-16,0 0-9 15,0 0-2-15,0 0 4 16,14 0 9-16,20 0-6 0,12 0-7 16,12 0 0-16,12-10 9 15,9-2-21-15,11 3 12 16,-1-2-27-16,-2 1 25 15,-16 2-40-15,-15 0 34 16,-21-1 0-16,-12 2 11 16,-10-1-3-16,-8-2 13 15,-3-2 9-15,-2-4 38 16,0-1-59-16,0 2 13 16,0-2-4-16,0 8 0 0,0-1-12 15,0 3 2 1,0 2-39-16,-4 5-3 15,-8 0-183-15,-3 0-359 16</inkml:trace>
  <inkml:trace contextRef="#ctx0" brushRef="#br0" timeOffset="-173838.67">14135 9590 417 0,'0'0'255'15,"0"0"-101"-15,0 0-97 16,0 0-4-16,0 0-28 16,0 0-23-16,0-31 13 15,0 31-15-15,0 0 0 16,0 5 7-16,0 18 16 16,0 7 30-16,0 4-25 15,0 2-19-15,-2-4 27 16,2-6-35-16,0-6 9 0,0-8-10 15,0-5 9-15,11-7-9 16,7 0 0-16,6-23-4 16,2-9-57-16,-1-6-112 15,-7-4-154-15</inkml:trace>
  <inkml:trace contextRef="#ctx0" brushRef="#br0" timeOffset="-173691.69">14061 9342 679 0,'0'0'267'16,"0"0"-185"-16,0 0-82 0,0 0-3 15,0 0-11 1,0 0-95-16,-27 30-15 0,45-14-301 16</inkml:trace>
  <inkml:trace contextRef="#ctx0" brushRef="#br0" timeOffset="-173404.6">14413 9566 292 0,'0'0'463'0,"0"0"-250"16,0 0-41 0,0 0-89-16,0 0-22 0,0 0-34 15,9-39-14-15,14 27-15 16,6 0 2-16,4 2-20 16,0 2 15-16,1 4-85 15,-8 4-88-15,-5 0-94 16,-12 0-268-16</inkml:trace>
  <inkml:trace contextRef="#ctx0" brushRef="#br0" timeOffset="-173257.68">14442 9595 150 0,'0'0'359'0,"0"0"-183"0,0 0-33 16,0 0-31-16,0 0-36 15,0 0-21-15,0 0-49 16,36 0-12-16,6-5-46 15,3 2-103-15,-3-3-203 16</inkml:trace>
  <inkml:trace contextRef="#ctx0" brushRef="#br0" timeOffset="-173044.47">14804 9474 504 0,'0'0'349'16,"0"0"-156"-16,0 0-79 0,0 0-56 15,0 0 10 1,0 0-50-16,0-43-1 0,0 43-17 16,0 0 3-16,0 5-8 15,0 21 2-15,0 13 3 16,0 9-17-16,0 2-39 16,0 2-69-16,0-4-74 15,-10-12-290-15</inkml:trace>
  <inkml:trace contextRef="#ctx0" brushRef="#br0" timeOffset="-172228.4">14565 8347 72 0,'0'0'85'16,"0"0"-13"-16,0 0 10 15,0 0 1-15,0 0 1 0,0 0 20 16,-23 4 42-16,23-4-19 16,0 0 3-16,0 0-33 15,0 0-27-15,0 0 12 16,0 0-66-16,0 3-10 15,0 7-6-15,0 8-24 16,0 7 24-16,0 14 0 16,0 0 6-16,-2 0-4 15,2-3 3-15,-2-2-5 16,0-4 0-16,-2-5 2 16,-4-6-4-16,4-6 2 15,2-5-4-15,0-4-9 16,2-4 19-16,0 0-6 0,0-20 0 15,18-15-63-15,-1-2 48 16,6-6 9-16,1 3 6 16,1 0-11-16,4 8 11 15,-2 4 0-15,-1 5 16 16,-1 10-9-16,-3 5 3 16,-4 8-10-16,-5 0 4 15,-2 12-12-15,-3 14 19 16,-2 8 1-16,-2 0 6 15,-4 2-7-15,2 0-6 16,1-4-5-16,5-1-80 16,8-14-138-16,7-11-462 15</inkml:trace>
  <inkml:trace contextRef="#ctx0" brushRef="#br0" timeOffset="-171641.87">15572 8913 20 0,'0'0'282'0,"0"0"-38"0,0 0-49 15,0 0-53 1,0 0-44-16,0 0 20 0,-33-85-23 15,33 85-45-15,0 0 23 16,0 0-70-16,0 0-3 16,0 0-1-16,17 12 1 15,12 20 0-15,3 7 0 16,4 7 0-16,-1 3 3 16,1-2-3-16,-5-1-18 15,-6-7-10-15,-8-9-100 16,-7-12-55-16,-8-15-188 0,-2-3-207 15</inkml:trace>
  <inkml:trace contextRef="#ctx0" brushRef="#br0" timeOffset="-171380.31">15809 8797 388 0,'0'0'198'0,"0"0"-12"16,0 0-60-16,0 0-42 15,0 0-13-15,0 0-55 16,0-20-4-16,0 20-7 16,0 8 9-16,-16 16 7 15,-9 10 13-15,-8 9-25 0,-5 6 34 16,-4 6-33-16,-3-2 3 16,3 3-12-16,9-3 10 15,8-7-11-15,11-9 0 16,14-11-41-16,0-13-50 15,25-11-130-15,16-2-188 16</inkml:trace>
  <inkml:trace contextRef="#ctx0" brushRef="#br0" timeOffset="-171072.07">16145 8889 638 0,'0'0'230'16,"0"0"-133"-16,0 0-89 0,0 0 27 16,0 0-7-16,0 0-11 15,0-6 34-15,0 6-36 16,0 0 22-16,0 0-1 16,0 20-29-16,-6 12 15 15,-4 9 8-15,4 0-26 16,4-1 19-16,2-3-20 15,0-7-3-15,4-9 0 16,19-6 13-16,3-11-10 16,6-4-3-16,1 0-15 15,2-19 14-15,1-7-97 0,-1-10-105 16,0-6-245-16</inkml:trace>
  <inkml:trace contextRef="#ctx0" brushRef="#br0" timeOffset="-170829.1">16446 8664 376 0,'0'0'155'15,"0"0"-73"-15,0 0-15 16,0 0-11-16,0 0-15 16,0 0 19-16,18 94-18 15,4-96-18-15,-6-23 35 16,-3-3-53-16,-8-4 16 0,-5-1 2 15,0 8-20-15,-9 6 30 16,-16 11-29-16,-8 8-5 16,-5 3-9-16,-3 26-93 15,8 14-73-15,9-1-67 16</inkml:trace>
  <inkml:trace contextRef="#ctx0" brushRef="#br0" timeOffset="-169277.12">19456 8402 409 0,'0'0'197'0,"0"0"-32"16,0 0-66-16,0 0-62 16,0 0-10-16,0 0-16 15,114 63-7-15,-68-8-4 16,5 7 4-16,1 1-4 16,-1-3 0-16,-11-9-25 15,-11-14-70-15,-13-15-151 16,-14-16-197-16</inkml:trace>
  <inkml:trace contextRef="#ctx0" brushRef="#br0" timeOffset="-169007.23">19832 8320 540 0,'0'0'211'0,"0"0"-81"15,0 0-46-15,0 0-67 16,0 0-8-16,0 0-6 16,-15 29 4-16,-18 17 33 15,-10 7-3-15,-6 7-21 16,-9 8 21-16,-2 6-15 16,-2 7-9-16,6-3 10 15,11-8-19-15,11-14-8 0,23-15-15 16,11-20-119-16,19-19-36 15,31-2-124-15</inkml:trace>
  <inkml:trace contextRef="#ctx0" brushRef="#br0" timeOffset="-168697.08">20251 8520 606 0,'0'0'204'16,"0"0"-116"-16,0 0-47 15,0 0-31-15,0 0 19 0,0 0-21 16,-11-2-6-16,2 18 53 16,-2 5-12-16,0 6 4 15,-3 8 1-15,4 9-42 16,1 2 27-16,1 3-28 15,8-6-1-15,0-11 5 16,0-10-2-16,10-10-7 16,12-12 0-16,5 0-35 15,6-16-4-15,6-19-126 16,0-14-154-16,-3-8-278 16</inkml:trace>
  <inkml:trace contextRef="#ctx0" brushRef="#br0" timeOffset="-168445.08">20530 8263 526 0,'0'0'213'16,"0"0"-177"-16,0 0-7 15,0 0-6-15,0 0-11 16,0 0 17-16,-47 81-25 16,70-78 11-16,5-3 19 15,1 0-16-15,-2-14 39 16,-5-9-33-16,-5-5-20 15,-11 2 27-15,-4 3-29 16,-2 9 49-16,-6 9-35 16,-21 5-16-16,-6 7-36 15,-6 25-44-15,6 13-36 16,11-1-89-16,12-5-341 0</inkml:trace>
  <inkml:trace contextRef="#ctx0" brushRef="#br0" timeOffset="-167585.34">21127 8791 340 0,'0'0'260'0,"0"0"-80"16,0 0-10-16,0 0-57 16,0 0-24-16,0 0-35 15,67 0-53-15,-7-6 19 0,7-2-13 16,3 4-7-16,1 1 0 15,-5 0 13-15,-1-1-31 16,-7-3-2-16,-11-2-45 16,-9-2 15-16,-11-1-11 15,-9 3 46-15,-9-6 6 16,-7 4 0-16,-2-3 7 16,0 0-11-16,0 2 13 15,-7 1 7-15,-7 1-3 16,-3-1-3-16,-3-3 23 15,-7 0-11-15,0-1 39 16,-2 1 2-16,6 4-13 16,8 3 36-16,7 2-51 15,6 3 6-15,2 0-23 0,0 2-9 16,0 0-2-16,15 0-26 16,14 0 28-16,4 2 10 15,-2 14-6-15,-8 4-4 16,-10 9 0-16,-11 8-4 15,-2 7 4-15,-7 5 0 16,-22-3 0-16,-4-2-8 16,0-5 8-16,6-4-61 15,12-12-161-15,15-18-407 16</inkml:trace>
  <inkml:trace contextRef="#ctx0" brushRef="#br0" timeOffset="-166249.95">22583 8584 506 0,'0'0'152'0,"0"0"-145"16,0 0-5-16,0 0 64 15,0 0 33-15,0 0 21 16,13 5-3-16,3-28-85 16,-1-5 34-16,1-8-46 15,3-6-2-15,-4-6 9 16,3-3-19-16,-3-3-6 16,-1 0-2-16,-3 2 11 0,-3 0-14 15,-1 7 3-15,-2 7 0 16,-3 11-1-16,3 8 8 15,-5 12-7-15,0 5 0 16,0 2 3-16,0 0-13 16,0 0 4-16,0 0-11 15,0 0 10-15,-12 18 12 16,-5 6-5-16,-2 12 0 16,2 11 9-16,-1 11-17 15,3 11 8-15,1 5 0 16,5 3 13-16,5-9-6 15,4-4-7-15,0-12 0 16,0-10 11-16,0-14-13 16,8-10 2-16,-3-9 0 15,1-9-13-15,2 0 21 0,5-17-8 16,5-12 0 0,3-7-13-16,4-1 13 0,2 1-33 15,0 2-12-15,-5 6 24 16,-2 6-27-16,-6 7 31 15,-3 7 15-15,-5 2-1 16,-2 5-3-16,-4 1 6 16,0 0 0-16,0 0 13 15,0 20-5-15,0 6 24 16,0 6-20-16,0 4-6 16,-2 2 4-16,2 2-10 15,0-1 0-15,0-7 2 0,0-11 5 16,0-7-7-16,8-12 3 15,7-2 5-15,5-5 22 16,5-23-23-16,-4-8-3 16,-2-3 4-16,-9-1-1 15,-2 2-7-15,-8-3 0 16,0 2 10-16,0 3 3 16,-14 7 0-16,-3 10-12 15,-4 17 4-15,1 2-5 16,-7 16-26-16,0 24-31 15,6 4-49-15,9 2-51 16,12-6-228-16</inkml:trace>
  <inkml:trace contextRef="#ctx0" brushRef="#br0" timeOffset="-165463.83">23368 8291 505 0,'0'0'307'16,"0"0"-168"-16,0 0-16 16,0 0-45-16,0 0-19 15,0 0-50-15,9-60 4 16,-36 69-20-16,-7 8 7 16,3 3 0-16,6 1-3 15,6-4 6-15,9 1-4 0,10 3 1 16,0 3-6-1,0 4-5-15,17-1 6 0,7 5-15 16,5 2 9-16,0-2 3 16,-3-3 8-1,-5-5 0-15,-13-4 0 0,-8-7 0 16,0-6 8-16,-27-3 27 16,-6-1 22-16,0-3-56 15,-1 0 18-15,5 0-9 16,8-4-4-16,5-5 20 15,9-1-18-15,5 3-4 16,2 0 38-16,0 3-40 16,0 3 21-16,0 1-17 15,0 0 4-15,0 0-20 0,11 1 4 16,9 13 6-16,0-3-5 16,4-2 11-16,-1-5-6 15,2-4 0-15,1 0 8 16,-2-1-10-16,3-16 2 15,0-7-11-15,0-4-2 16,2-6-4-16,0-4 5 16,-2-2 3-16,0-2-8 15,-8-1 8-15,1 5 1 16,-4 8 8-16,-5 7-13 16,-4 10 21-16,-5 9-8 15,-2 4 0-15,0 0-10 0,0 0 4 16,0 8-30-16,-15 13 36 15,-1 4-3-15,3-3 4 16,3 5-2-16,10 3 1 16,0-2 0-16,8 4-5 15,18-2 5-15,8-2 0 16,3-1-1-16,-5-6 6 16,-6-3-5-16,-10-6 0 15,-9-4 6-15,-7 0-6 16,0 0 2-16,-14 4 5 15,-17-2 21-15,-11 2-24 16,-10-3-8-16,-4-4-12 16,3 0-52-16,9-5-56 0,15 0-173 15,13-21-496 1</inkml:trace>
  <inkml:trace contextRef="#ctx0" brushRef="#br0" timeOffset="-164796.35">24516 8139 248 0,'0'0'76'15,"0"0"6"-15,0 0-38 16,0 0 43-16,0 0 24 16,0 0-19-16,53-182 65 15,-51 172-69-15,1 3 30 16,-3 3-42-16,0 3-25 16,0 1 17-16,0 0-50 15,0 0-18-15,0 0 10 0,0 0-10 16,0 22-4-16,-14 28-4 15,-4 32 8-15,1 20 3 16,-1 17-3-16,0 3 0 16,0 1 7-16,1-12 1 15,1-7-8-15,5-17 0 16,1-21-12-16,6-18-20 16,4-20-85-16,0-17-118 15,0-11-188-15</inkml:trace>
  <inkml:trace contextRef="#ctx0" brushRef="#br0" timeOffset="-163430.21">24411 8478 669 0,'0'0'214'0,"0"0"-77"15,0 0-107-15,0 0 12 16,0 0 4-16,0 0-34 15,85-122 22-15,-58 106-34 16,-3-1 0-16,-4 5 19 16,0 7-12-16,-5 5-2 15,3 0-5-15,-1 12-3 16,0 14-12-16,-3 4 15 16,-3 3 0-16,-7 1-6 0,-4 1 16 15,0-5-10 1,0-4 0-16,0-6 10 0,0-8-9 15,0-4-1-15,0-6 0 16,0-2-10-16,0 0 19 16,0 0-9-16,0-2 8 15,0-18 1-15,0-1-12 16,8-4 3-16,9-1 0 16,1-1-13-16,3 1 13 15,4 1-14-15,-2 4 9 16,-6 1-4-16,-1 8-5 15,-5 7 14-15,-5 1 0 16,0 1 14-16,-6 2-10 16,0 1 27-16,0 0-3 15,0 0-21-15,0 0 32 0,0 0-37 16,0 0 0-16,0 0 2 16,0 0 6-16,0 0-10 15,0 0 0-15,0-3 5 16,0 3 22-16,0 0-27 15,0 0 0-15,0 0-5 16,2 0 5-16,2 0-1 16,2 16-13-16,3 16 14 15,7 1-1-15,-3-3 1 16,5-4 0-16,-3-10-4 16,-3-5 11-16,-5-9-7 15,-7-2 0-15,0 0 5 0,2 0 10 16,0-23-15-1,2-7-16-15,1-9 6 0,-2-3-26 16,-3-5 8-16,0 3-13 16,0 8 32-16,0 12 8 15,-3 11 2-15,-6 13 12 16,-2 0 10-16,3 0-22 16,-6 20-1-16,5 6 0 15,3 1 3-15,-2-1-4 16,8-6 1-16,0-8 0 15,0-4-2-15,2-6 12 16,14-2-10-16,3 0 0 16,2 0 8-16,6-19-12 15,0-1 4-15,0-1-21 16,-5 0 19-16,-2 5-18 0,-4 4 18 16,-1 8 2-16,1 4-1 15,-3 0-14-15,-1 4 15 16,-2 19 0-16,-1 4 19 15,-1 5-15-15,-4-1 12 16,-2 1 2-16,-2-4-15 16,0-7 33-16,0 0-36 15,0-9 0-15,0-4 12 16,0-6-2-16,0-2-10 16,0 0 2-16,0 0 4 0,0-2 12 15,0-18-18 1,0-8-19-16,17-2 8 15,8 0-7-15,0 2 18 0,2 3-2 16,-5 7 5-16,-2 8-7 16,-2 6 4-16,-5 4 0 15,-2 0-18-15,2 8 18 16,-2 15 0-16,-1 3 12 16,-6 0-10-16,-4 2 27 15,0-4-29-15,0-4 0 16,0-4 7-16,0-4 2 15,0-5-9-15,0-2 0 16,-2-3 4-16,2-2 5 16,0 0-8-16,0-7-1 15,0-17 0-15,9-7-14 0,9-1 8 16,1-2-1-16,8 0 2 16,-2-1-9-16,4 5 14 15,-2 8 0-15,-3 4-4 16,-4 10 15-16,-4 6-11 15,-3 2 0-15,-1 0 5 16,1 12 13-16,-3 14-13 16,2 6-2-16,-3 4 13 15,-1 7-9-15,-5-4-7 16,4-2 0-16,-3-4-36 16,5-14-56-16,2-13-311 15</inkml:trace>
  <inkml:trace contextRef="#ctx0" brushRef="#br0" timeOffset="-158192.62">26270 8432 292 0,'-2'0'339'0,"-1"1"-290"15,3-1-31-15,0 0 30 16,0 0 7-16,0 0 23 16,3-6-32-16,13-15-39 15,1-3-3-15,3-4-1 16,1-1-3-16,-2-5 0 16,-1-1 11-16,1-4-13 15,-6-1 2-15,-3 4 0 16,-2 2 4-16,-4 5 6 15,-4 8 6-15,0 7 19 0,0 3-16 16,0 8 41 0,0 1-31-16,0 2-8 0,0 0 30 15,0 0-43-15,0 0 16 16,0 0-22-16,-2 10 10 16,-16 24 3-16,3 17 11 15,1 4-19-15,3 3 22 16,9-5-22-16,2-12-5 15,0-5-2-15,10-13 8 16,20-11-3-16,3-12-5 16,4 0-35-16,4-31 22 15,-7-10-119-15,-7-12-9 16,-8-3-22-16,-7 0-65 16,-8 3-37-16,-4-2 46 0,0 6 114 15,0 0 105-15,0 3 17 16,-2 5 173-16,0 11-7 15,-3 10-21-15,-2 10 9 16,3 10-40-16,-3 0-69 16,-4 0-37-16,-3 18-21 15,1 7-4-15,2-1 0 16,9-6 14-16,2-9-9 16,0-2-3-16,0-7 2 15,0 0 42-15,0 0-6 16,0-23 18-16,4-7-55 15,3-1 10-15,-5-1-11 16,-2 3-2-16,0 7-34 0,0 7 9 16,0 12-30-1,0 3 5-15,0 6-100 0,-2 23-40 16,-2 6 11-16,4 1-113 16</inkml:trace>
  <inkml:trace contextRef="#ctx0" brushRef="#br0" timeOffset="-157263">26867 7853 94 0,'0'0'204'15,"0"0"-26"-15,0 0-10 16,0 0-64-16,0 0-45 16,0 0 7-16,0-23-49 15,0 17 32-15,0 1-21 16,0-6-9-16,0-1 22 15,0 0-30-15,0 0 20 16,0 1 29-16,0 2-51 16,0 3 28-16,0 0-11 0,0 4-24 15,0 2 44-15,0 0-46 16,0 0 3-16,0 0-15 16,0 0 4-16,0 2 4 15,0 16 3-15,0 10 2 16,-6 5 16-16,-10 4-17 15,3 6 2-15,-3-6 13 16,5-1-8-16,7-2-7 16,2-13 0-16,2-3 4 15,0-10 1-15,0-6-5 16,13-2 0-16,11 0-8 16,3-16 15-16,6-15-10 0,-1-5 3 15,-1-4-8 1,-2 0-4-16,-4 2 12 0,-5 0 0 15,-5 4-8-15,-4 6 15 16,-4 9-7-16,-2 8 0 16,-3 5 5-16,-2 6-6 15,0 0 1-15,0 0 0 16,0 0-12-16,0 0 10 16,0 2-1-16,0 13-2 15,0 4 5-15,0 9-1 16,-2 6 1-16,-5 3 0 15,2 2 4-15,3 0 5 16,0-3-9-16,-5-3 0 0,5-6 8 16,-2-7-10-16,1-9 2 15,3-5 0-15,0-5-3 16,0-1 12-16,0-4-9 16,0-16 0-16,0-8-10 15,13-2 3-15,1 1-11 16,1 2 6-16,4 4-4 15,-6 7 15-15,1 6 1 16,-4 4 0-16,3 4 6 16,3 2 5-16,-1 0-11 15,6 8 0-15,-5 11 17 16,-1 2-10-16,-1 4-7 0,-5-6 0 16,-3 2 5-16,-4-4-15 15,-2-6-17-15,0-2-76 16,0-9-15-16,0 0-134 15,-8 0-177-15</inkml:trace>
  <inkml:trace contextRef="#ctx0" brushRef="#br0" timeOffset="-157068.08">26899 7812 518 0,'0'0'290'15,"0"0"-177"-15,0 0-16 0,0 0-28 16,0 0-46 0,0 0-23-16,207-38 0 0,-161 34-9 15,-11 4-63-15,-14 0-130 16,-7 0-329-16</inkml:trace>
  <inkml:trace contextRef="#ctx0" brushRef="#br0" timeOffset="-156400.5">28159 7744 485 0,'0'0'222'0,"0"0"-85"0,0 0-57 16,0 0 14-16,0 0-54 15,0 0 15-15,-8-15-26 16,8 15-27-16,0 6 23 15,0 15-19-15,-2 16 11 16,-7 14 49-16,-7 16-61 16,-3 12 17-16,-4 21-13 15,-1 13-2-15,2 4 3 16,2-1-10-16,-1-12-5 16,4-9-1-16,3-13-57 15,3-17-26-15,5-16-81 16,4-27-101-16,2-22-268 15</inkml:trace>
  <inkml:trace contextRef="#ctx0" brushRef="#br0" timeOffset="-156054.2">28065 8003 706 0,'0'0'152'15,"0"0"-43"-15,0 0 3 16,0 0-52-16,0 0-18 16,0 0-38-16,94-133 9 15,-61 133-16-15,-2 0 3 16,-2 18 0-16,-9 8-16 16,-9 5 28-16,-6 3-12 0,-5 0 17 15,0-2-11-15,-23-2 40 16,-2-8-25-16,-2-4-8 15,-4-4 34-15,5-7-45 16,2-2 12-16,1-3-14 16,7-2 8-16,5 0-13 15,7 0 5-15,4-2-48 16,0-10-45-16,27-2-207 16,11-2-139-16,7 0-41 15</inkml:trace>
  <inkml:trace contextRef="#ctx0" brushRef="#br0" timeOffset="-154141.2">28535 7993 342 0,'0'0'216'16,"0"0"-65"-16,0 0-4 16,0 0-35-16,0 0-7 15,0 0-2-15,9-16-67 16,-9 16-15-16,0 0 20 15,0 0-31-15,0 0-5 16,0 0-5-16,0 12 5 16,0 12-13-16,0 2 8 15,0 4 0-15,0-2 1 16,0-1 6-16,4-2-7 0,5-6 0 16,-2-5 4-16,-3-9-2 15,3-5-2-15,2 0 0 16,2-8 1-16,2-18 4 15,1-5-9-15,-3-10 4 16,-2-1 0-16,-6-3-7 16,-3 1 7-16,0 7 0 15,0 9 7-15,-10 6 4 16,-1 9 1-16,-2 12-9 16,-3 1 7-16,0 0-8 15,-1 7-2-15,1 14 0 16,5 5-8-16,4 3 16 15,7 0-8-15,0 0 0 0,3 1 6 16,17-5 1-16,4-5-7 16,0-10 0-16,3-7-8 15,0-3 10-15,4-5-4 16,7-25 2-16,5-10 0 16,-1-9-9-16,-4-1 9 15,-5-1 0-15,-6-2-7 16,-7 2 13-16,-5 8-6 15,-3 7 0-15,-5 11 7 16,-3 13 2-16,-2 7-9 16,-2 2 0-16,0 3-6 15,0 0 3-15,0 0 0 16,0 6-1-16,0 11 4 16,0 9 15-16,-6 6-15 0,-5 8 0 15,-3 2 2-15,-1 6 4 16,1 2-6-16,1 0 0 15,3-3 3-15,6-10-1 16,4-4-2-16,0-13 0 16,0-4-5-16,4-8 8 15,12-8-3-15,5 0 0 16,8-7 5-16,2-18-21 16,2-9 14-16,-4-4 2 15,-2 2-19-15,-10 4 17 16,-1 2 2-16,-3 9 0 15,-6 5 4-15,-3 8-6 16,1 4 2-16,-5 2 0 0,3 2-2 16,-3 0 2-1,0 5-1-15,0 14-1 0,0 8 4 16,0 1 13-16,0 3-15 16,0 0 0-16,0-3 2 15,0-4 3-15,2-10-5 16,4-4 0-16,1-6 6 15,5-4 1-15,3 0-7 16,5-12 0-16,5-12-4 16,4-6 4-16,-3 0 0 15,0 0-1-15,4 4 3 16,-1-1-6-16,-7 8 4 0,1 5 0 16,-10 5-8-16,-5 9 14 15,2 0-6-15,-4 0 0 16,3 6 0-16,1 12 12 15,-4 0-12-15,-2-1 0 16,-2-4 2-16,1-1 10 16,-3-4-12-16,0-1 0 15,0-1 4-15,0-5-6 16,0-1 2-16,0 0 0 16,0 0-15-16,2 0 16 15,2-11-3-15,0-5-5 16,4 0 5-16,-6-3-8 15,2 1 10-15,-1 2 0 16,-1 4 0-16,-2 3 15 16,0 8-15-16,0-1 0 0,0 2 12 15,0 0-21-15,0 2 9 16,-19 19 0-16,-4 4-10 16,2 1 16-16,3 2-6 15,12-2 0-15,6-1 4 16,0 0-4-16,8 2 0 15,15-7 0-15,8-4-5 16,-2-6 13-16,2-8-8 16,0-2 0-16,-2-8 0 15,0-18-6-15,-2-6 6 16,2-4 0-16,-2-2-10 16,-4-1 17-16,-4 3-7 0,-5 4 0 15,-5 10 6 1,-5 10-2-16,-2 8-4 0,-2 4 0 15,0 0-7-15,0 0 7 16,0 9 0-16,0 12 0 16,0 7 4-16,0 1-2 15,0-1-2-15,0-5 0 16,4-1-3-16,8-3 5 16,1-7-4-16,1-4-1 15,5-8-15-15,6 0 7 16,4-20 8-16,2-12 2 15,-4-5-12-15,-4 1 16 16,-6 4-3-16,-3 6 17 0,-5 5-12 16,-3 3 37-1,-4 9-25-15,0 4-5 0,1 5 20 16,-3 0-24-16,2 0-16 16,1 0 7-16,-1 13 1 15,0 17-12-15,2 8 12 16,-1 10 0-16,3 7-3 15,-2 7 10-15,-1 9-7 16,-1 8 0-16,-2 9 1 16,0 0-3-16,0-5 2 15,-5-11 0-15,-8-12-3 16,2-10 8-16,0-10-5 0,-2-12 0 16,3-8 5-16,4-10 2 15,-1-8-7-15,3-2 0 16,-2 0 36-16,-4-9-31 15,-1-19 10-15,3-11-5 16,0-9-7-16,4-12 32 16,4-10-33-16,0-13 4 15,0-4 12-15,20 0-7 16,7 10-11-16,0 10 0 16,-5 14-2-16,-6 13-11 15,-12 6-25-15,-4 8-37 16,-2 3 13-16,-27-2-177 15,-13-1-453-15</inkml:trace>
  <inkml:trace contextRef="#ctx0" brushRef="#br0" timeOffset="-153981.29">29195 7592 912 0,'0'0'263'0,"0"0"-180"15,0 0-72-15,0 0-2 16,0 0-18-16,0 0-192 16,-14 26-160-16</inkml:trace>
  <inkml:trace contextRef="#ctx0" brushRef="#br0" timeOffset="-152113.52">11025 11548 926 0,'0'0'262'16,"0"0"-206"-16,0 0-22 15,0 0-27-15,0 0-2 16,0 0-5-16,156-30-38 15,-98 26-68-15,-11 4-130 16,-14 0-84-16,-10 0-252 16</inkml:trace>
  <inkml:trace contextRef="#ctx0" brushRef="#br0" timeOffset="-151975.14">11056 11703 646 0,'0'0'374'0,"0"0"-285"15,0 0-89-15,0 0 15 16,0 0-33-16,0 0-16 16,243-13-160-16,-171-5-297 15</inkml:trace>
  <inkml:trace contextRef="#ctx0" brushRef="#br0" timeOffset="-150167.1">12895 11538 150 0,'0'0'535'0,"0"0"-343"15,0 0-77-15,0 0-91 16,0 0 19-16,0 0-12 15,76-99-27-15,-49 56 24 16,-3-10-25-16,3-6 1 0,0-6-2 16,0 3 3-16,-3-2-3 15,-4 3-2-15,-6 10 2 16,-5 5 3-16,-7 15-5 16,0 12 0-16,-2 8-3 15,0 9 11-15,0 2-16 16,0 0 6-16,0 0-33 15,0 13 30-15,-11 4 5 16,-5 9 8-16,-4 6 16 16,2 9-23-16,-2 7 30 15,1 10 2-15,0 6-13 16,1 4 25-16,3 7-42 0,6-6 9 16,6-2-12-16,3-11 8 15,0-12-8-15,0-14 0 16,0-9 1-16,3-9 7 15,6-12-8-15,4 0 0 16,3-7 9-16,3-23-7 16,8-14-4-16,2-10-6 15,-2 2 8-15,0 2 1 16,-7 9 1-16,-5 13-2 16,-3 10 0-16,-7 8-1 15,-3 8-1-15,-2 2 2 16,0 0-28-16,0 16 25 15,0 14-14-15,0 11 17 16,-7 2 0-16,-2 6 13 16,6-3-13-16,3-5 0 0,0-2 5 15,3-11 6-15,15-10-4 16,2-8-7-16,2-10 6 16,3 0 5-16,1-23-1 15,1-17-10-15,-2-17 3 16,-8-7-8-16,-7 0 0 15,-10-3 5-15,0 9 0 16,-23 10 10-16,-6 16-6 16,0 15-1-16,5 14 2 15,-5 3-10-15,-5 22 4 16,5 17-1-16,4 12-13 16,13 5-102-16,12 1-50 15,0-11-73-15,10-11-193 16</inkml:trace>
  <inkml:trace contextRef="#ctx0" brushRef="#br0" timeOffset="-149454.64">13704 11159 343 0,'0'0'310'0,"0"0"-129"15,0 0-44-15,0 0 20 16,0 0-61-16,0 0-63 15,54-84-33-15,-74 96 0 16,-4 11 2-16,-1 2-2 0,2 1 5 16,8 0-3-1,6 2-2-15,9 0 0 0,0 2-1 16,13 1 13-16,12-3-12 16,-1-5 0-16,-8 1 2 15,-7-7-4-15,-9-6 2 16,0 0 0-16,-13-3-8 15,-16 2 7-15,-7-7 1 16,-2 4 0-16,4-7 5 16,5 0 0-16,14 0-3 15,6 0-2-15,9 0 23 16,0 0-7-16,0-4 10 0,0-2-26 16,11 4 0-1,4 2 9-15,4 0-7 0,3 0-2 16,3 2 0-16,-1-1 8 15,0-1-8-15,3 0 0 16,0-14 3-16,0-13 1 16,0-4-4-16,0-4 0 15,-4-3-3-15,2-1 6 16,0 3-3-16,-1-1 0 16,-3 8 1-16,-6 3-2 15,-4 4 2-15,-4 8-1 16,-7 8 0-16,2 1 3 15,-2 5-9-15,0 0 6 16,0 0-20-16,0 0 13 16,-4 18 2-16,-8 1 5 0,6 2 0 15,6 4 4-15,0 3-4 16,15 6 0-16,19 3 0 16,4-1 6-16,-3-2-5 15,-8-6-1-15,-12-10 0 16,-9-6-5-16,-6-7 1 15,-6 0 4-15,-25-2 0 16,-13-3 51-16,-8 3-50 16,-3-3-2-16,0 6-16 15,7 2-75-15,15 1-181 16,10 0-559-16</inkml:trace>
  <inkml:trace contextRef="#ctx0" brushRef="#br0" timeOffset="-148891.89">12699 11885 669 0,'0'0'249'0,"0"0"-151"16,0 0-95-16,0 0 18 15,0 0 71-15,0 0 15 16,-63-36-70-16,146 34-33 0,33-2 7 16,38 0-7-16,39-4 9 15,31-2-13-15,41-4 0 16,29-8 6-16,16-7-12 15,-9 3 13-15,-29 6-7 16,-40 6 21-16,-54 7-21 16,-44 0 25-16,-49 5-2 15,-39 1-19-15,-26-2 38 16,-15 3-33-16,-3 0 16 16,-2 0-25-16,0 0 0 15,-11 0-10-15,-24 6-68 16,-19 19-62-16,-19 3-111 15,-22 5-436-15</inkml:trace>
  <inkml:trace contextRef="#ctx0" brushRef="#br0" timeOffset="-147472.09">12768 12571 275 0,'0'0'375'0,"0"0"-229"16,0 0-112-16,0 0 43 16,0 0-1-16,0 0-22 15,67 0-1-15,-42-9-40 16,2-8-3-16,-1-3-10 15,-2-2 11-15,-3-5-26 16,-6-1 15-16,-1 1-14 16,-3-2 8-16,-5 5-39 15,-1 4 29-15,-3 11 14 16,-2 0-18-16,0 7 15 0,0 2-3 16,-5 0 0-1,-12 0-4-15,-3 4 7 0,-3 15 5 16,-3 6 0-16,-1 5 4 15,2 8-4-15,5 5 17 16,3 3-10-16,7 4 31 16,10-2-33-16,0-4 4 15,0-5 4-15,21-14-7 16,5-11 12-16,6-8-5 16,-5-6 10-16,-3 0 41 15,0-26-41-15,-1-7-12 16,-1-6 0-16,1-1-8 15,-2 2 2-15,6 3-5 16,2 3 0-16,2 6-1 16,3 4 4-16,-8 7-3 0,-1 5 0 15,-12 6-5-15,-3 4 2 16,-6 0-5-16,-2 5-19 16,-2 18 23-16,0 2 7 15,0 4-3-15,-18-2 2 16,-6 0 11-16,2-3-9 15,-1-2-4-15,3-6 3 16,5-4 4-16,6-6-5 16,5-4-2-16,4-2 9 15,0 0-5-15,0-2 25 16,0-16-17-16,13-6-2 16,9-5-18-16,0 0 8 0,2-4-14 15,1 0 14 1,2 2-7-16,-2 2 6 0,-6 2 1 15,-1 8 0-15,-7 2-1 16,-3 7 8-16,-8 5-7 16,0 5 3-16,0 0-3 15,-2 0-8-15,-17 0 3 16,-3 17 5-16,-1 7-5 16,6 2 14-16,3 4-9 15,5 2 12-15,9 1-3 16,0-3 1-16,0-7-10 15,19-5 2-15,4-11 8 16,12-7 0-16,0 0-9 0,3-18-1 16,-3-14-20-16,-4-5 11 15,-2 0 1-15,-6-1 7 16,-8 1-14-16,1 1 17 16,-5 2-2-16,1 0 13 15,1 4-13-15,1 2 21 16,-4 2-7-16,1 8-13 15,-1 8 40-15,-6 2-38 16,-2 6 22-16,-2 2-1 16,2 0-16-16,-2 0-13 15,3 10 5-15,-1 23 0 16,-2 22-12-16,0 13 14 0,-9 16-2 16,-18 15 0-16,-2 8 6 15,-4 9-13-15,0 4 7 16,4 2-31-16,-3-6 29 15,3-7-47-15,2-19 13 16,5-27-20-16,13-17-90 16,9-29-49-16,0-17-191 15</inkml:trace>
  <inkml:trace contextRef="#ctx0" brushRef="#br0" timeOffset="-147180.45">13510 12521 890 0,'0'0'169'15,"0"0"-72"-15,0 0-52 16,0 0-34-16,0 0-11 16,0 0 12-16,181-109-12 15,-143 109 0-15,-7 0 0 16,-11 0-10-16,-9 6 10 15,-9 10-12-15,-2 3 6 16,-2 3-15-16,-22 0 21 16,-8-3 0-16,1 0 6 15,-2-7 10-15,4 0-14 16,5-9-4-16,8-3-67 16,14 0-130-16,2-3-99 0</inkml:trace>
  <inkml:trace contextRef="#ctx0" brushRef="#br0" timeOffset="-145276.09">13996 12326 508 0,'0'0'264'0,"0"0"-159"15,0 0-54-15,0 0 12 16,0 0-34-16,0 0-18 15,0-10-11-15,0 10-7 16,-2 12 7-16,-2 8 45 0,-3 4-10 16,5 2 19-1,2 0-40-15,0 3 8 16,0-6-17-16,2 0 4 0,9-7-9 16,2-6 0-16,3-10 5 15,-3 0 19-15,5-3-23 16,1-20 10-16,-4-8-11 15,-1-3-6-15,-6-3 2 16,-1 3 2-16,-7-1 2 16,0 5 0-16,0 8 7 15,0 6-7-15,0 6 6 16,-7 7 4-16,-1 3-12 0,-4 0 2 16,-3 11 0-1,-6 15-6-15,3 2 7 0,5 2-1 16,2-1 0-16,6-3 9 15,5-5-11-15,0-3 2 16,0-4 0-16,0-6 6 16,0-4-2-16,0-4-4 15,10 0 4-15,7 0 0 16,8-14 34-16,8-12-38 16,2-4 4-16,4-2-2 15,-3 4-1-15,-5 4-1 16,-4 9 0-16,-3 6 3 15,-9 7-6-15,2 2 3 16,-2 0 0-16,-5 14-18 16,-2 10 17-16,-8 4 1 0,0 0-2 15,0 2 10-15,-12-2-9 16,-9-2 1-16,-6-3 0 16,-2-5 0-16,2-8 6 15,2-8-6-15,7-2 12 16,5 0-5-16,6-10 22 15,5-8-16-15,2-3-13 16,0 1 43-16,0 6-34 16,0 2 4-16,7 6 8 15,-5 4-18-15,0 2 15 0,-2 0-18 16,0 0 0 0,2 0-15-16,3 2 18 0,2 15-3 15,-1 0 0-15,1 4 9 16,2-1-13-16,0-1 4 15,2-3 0-15,0-3 2 16,3-3-1-16,1-5-1 16,7-5 0-16,5 0 13 15,2-3-13-15,5-19 0 16,-1-6-1-16,0-7-18 16,-2 2 11-16,1-1 8 15,-6-1-2-15,-1 5 1 16,-4 2-6-16,-4 5 7 15,-3 4 0-15,-8 6 1 16,-1 4 2-16,-5 6-3 0,0 3 0 16,0 0-3-1,0 0-3-15,0 0-9 0,0 3 15 16,-7 15-12-16,-3 2 18 16,2 6-6-16,-1 6 0 15,1 2 6-15,-2 0-10 16,3 0 4-16,3-6 0 15,0-7-11-15,4-7 11 16,0-9-12-16,0-5 1 16,0 0 5-16,11-10-1 15,11-17 7-15,1-8 0 16,3-2-15-16,-4 0 14 0,3 4 1 16,-3 1-1-16,-4 6 8 15,0 6-13-15,-3 5 6 16,-1 7 0-16,-8 2 9 15,-1 6-1-15,-5 0-8 16,0 0 0-16,0 4-6 16,0 21 6-16,0 1 0 15,0 9 0-15,4 1 7 16,4-2-6-16,0-2-1 16,3-8 0-16,1-5 9 15,-2-8-13-15,1-7 4 16,1-4 0-16,1 0 17 15,1-10-11-15,1-14-3 16,1-6-3-16,-1-8 6 16,1-6-14-16,-3-6 8 0,1-1 0 15,-3 0-10-15,-2 10 15 16,-3 16-5-16,-4 13 8 16,-2 9-2-16,0 3-5 15,-4 3-1-15,-18 19 0 16,-2 5-13-16,3 2 16 15,10-3-3-15,7-1 0 16,4-11-22-16,0 1 11 16,2-9-30-16,18-4 12 15,4-2 13-15,1 0-17 16,-5 0-26-16,0 0 12 16,-4 0 8-16,-3 0 32 0,-3 0 0 15,-2 0 7-15,-1 12 7 16,-1 4-6-16,2 3 32 15,-4 2 18-15,0 4-27 16,0-4 6-16,1 2-30 16,1-8 4-16,2-4 2 15,2-8 6-15,6-3-12 16,6 0 42-16,5 0-36 16,4-12 13-16,0-5-19 15,1-6-1-15,-3-1-11 16,0-2-21-16,-5-3 18 15,-1 2-26-15,-4-1-20 16,2-1 53-16,-4 0-21 0,-1 0 29 16,-1 4-9-1,-5-4 19-15,-6 7-10 0,-4 2 7 16,0 2-1-16,0 8 16 16,-18 2-22-16,-4 8 0 15,0 0-12-15,-5 0 15 16,6 8-3-16,4 13 0 15,1 13 5-15,7 3 18 16,7 10 18-16,2 1-13 16,0-2 24-16,25-8-42 15,10-6 21-15,10-11 3 16,4-16-33-16,7-5 28 0,0-10-29 16,2-26-7-1,-8-12-3-15,-2-8-63 0,-8-3-117 16,-11-3-225-16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7T04:21:33.82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1970 2837 66 0,'0'0'35'15,"0"0"14"-15,0 0 40 16,0 0 27-16,0 0 24 16,0 0-63-16,0 0-46 15,0-4 53-15,0 2-28 16,0 2 11-16,0-4-14 16,0 0-30-16,0-2 9 15,0-2-31-15,0 0 28 16,0-2-7-16,0-2-19 15,2 0 48-15,-2 2-36 16,0 0-9-16,2 1 54 16,-2-3-56-16,3 3 32 0,-1 1 1 15,-2 2-24-15,0 0 38 16,2 1-46-16,0 4-1 16,-2 1 7-16,2 0-4 15,-2 0-11-15,0 0 4 16,0 0-8-16,0 0-1 15,0 20-2-15,0 12 11 16,0 12-13-16,0 11 19 16,0 8-6-16,0 12 0 15,0 7 9-15,-4 4-12 16,0 0 3-16,-1 1 0 16,1-10-2-16,0-2 6 0,-1-9-4 15,2-13 0-15,1-16-13 16,2-18-12-16,0-19-85 15,0 0-36-15,0-15 7 16,0-19 1-16,0-12-329 16</inkml:trace>
  <inkml:trace contextRef="#ctx0" brushRef="#br0" timeOffset="308.82">1925 2749 468 0,'0'0'178'15,"0"0"-17"-15,0 0-73 0,0 0-71 16,0 0 40-16,0 0-54 16,116-154 13-16,-75 147-13 15,-6 7 8-15,-1 0-5 16,-10 14-6-16,-6 15 0 15,-14 8 18-15,-4 4-3 16,0 2 17-16,-22 4 14 16,-14-1-44-16,-4-2 39 15,-4-3-41-15,1-4 0 16,10 0-7-16,4-6-145 16,12 0-121-16,7-9-80 15</inkml:trace>
  <inkml:trace contextRef="#ctx0" brushRef="#br0" timeOffset="1988.15">2230 3479 436 0,'0'0'226'0,"0"0"-158"15,0 0-35-15,0 0-14 16,0 0 16-16,0 0-34 16,0 2 6-16,4-2 73 15,-2 0-4-15,4 0 26 16,5-18-19-16,3-8-78 16,1-6 6-16,1-1-11 15,-1 2-18-15,-1-1 1 16,-3 1-28-16,-5 3 42 15,1 7 3-15,-4 4 0 16,-1 7 18-16,-2 6-11 0,0 4 8 16,0 0-15-16,0 0-22 15,0 0 2-15,0 8 10 16,-5 10 10-16,-6 2 9 16,2 6-9-16,-2 5 0 15,2 5 14-15,3 6-8 16,3 0 7-16,3 0-13 15,0-6 11-15,0-6-8 16,7-8-3-16,7-7 0 16,-3-10-8-16,4-5 19 15,3 0 1-15,4-14-6 16,3-16 7-16,-1-6-26 0,1-4-17 16,-1-1 2-16,-5 2 12 15,-7 5 5-15,-1 2 11 16,-3 2 0-16,-2 9 6 15,-2 4 6-15,1 2-7 16,-1 3-5-16,-2 7 35 16,-2 2-30-16,0 3 15 15,0 0 4-15,0 0-23 16,0 0 32-16,0 0-33 16,0 0 0-16,0 0-11 15,0 0 21-15,-2 0-10 16,-4 12 0-16,1 4 6 15,1 8-16-15,0 6 10 16,1 5 0-16,3 5-5 0,0 1 14 16,0-2-9-16,0-3 0 15,3-6 4-15,10-8-15 16,0-8 11-16,-2-9 0 16,4-5 1-16,2 0 10 15,-2-23-7-15,7-7-4 16,-1-10-38-16,0-6 24 15,2-2-26-15,-7-2 40 16,-5 4-16-16,-5 5 34 16,-2 11 15-16,-4 12 28 15,0 10-32-15,0 6 42 16,0 2-71-16,0 0 1 16,0 0-9-16,0 4-6 15,0 13 14-15,0 3 0 0,0-5 2 16,6-1-19-16,7-4 4 15,0-2-23-15,5-4 33 16,0-2-26-16,-1-2 27 16,2 0 1-16,0 0 1 15,-3-4-14-15,-5-2 14 16,-2 2 0-16,-6 2-5 16,1 2 3-16,-2 0-4 15,0 0-5-15,7 18 11 16,-5 9 8-16,1 0-3 15,0 6 1-15,-1 1 9 16,0 2-6-16,5-2-9 0,5-6 0 16,-3-2 3-16,3-8 3 15,-4-7-6-15,1-4 0 16,1-7 2-16,3 0 7 16,5-7-1-16,5-18-8 15,0-9-6-15,1-4-1 16,1-3-22-16,-3 4 3 15,-1 1 21-15,-6 5-7 16,-1 5 12-16,-5 8 9 16,-1 2-6-16,-6 6 13 15,0 5-16-15,-4-2 0 16,0 3-2-16,0 0 3 0,0 0-11 16,0-2 8-16,-8 2-5 15,-8 1-6 1,-3 3-2-16,0 0 15 0,-2 0-13 15,1 9 5-15,3 14 4 16,6 10 3-16,4 5 1 16,7 2-3-16,0 1 8 15,20-3-1-15,13-6 38 16,7-12-41-16,7-11 38 16,5-9-10-16,-1 0-24 15,-2-27 36-15,-3-16-41 16,-7-3-22-16,-10-1-4 15,-14-2-132-15,-8 5-88 0,-7 3-361 16</inkml:trace>
  <inkml:trace contextRef="#ctx0" brushRef="#br0" timeOffset="2999.92">4803 2709 298 0,'0'0'226'0,"0"0"-74"0,0 0-91 16,0 0 47-16,0 0-24 15,0 0 5-15,-6-46 3 16,3 43-13-16,3 2 6 15,0 1-58-15,0 0 7 16,0 0-15-16,0 0-10 16,-4 0-13-16,0 16 4 15,-8 26 0-15,-1 22-14 0,-9 20 14 16,4 13 0 0,0-2 0-16,4 0 1 0,6-13-1 15,3-11 0-15,3-16 4 16,2-10-22-16,0-15-20 15,0-12-68-15,0-15-99 16,0-3-84-16,0-17-9 16</inkml:trace>
  <inkml:trace contextRef="#ctx0" brushRef="#br0" timeOffset="3278.07">4663 2791 499 0,'0'0'226'0,"0"0"14"0,0 0-120 16,0 0-62-1,0 0 6-15,0 0-63 0,80-155 0 16,-41 153-1-16,-4 2-2 16,1 7 0-16,-10 16 2 15,-8 10-1-15,-14 3-14 16,-4 4 12-16,-7 2 3 15,-26 5-4-15,-13 3 19 16,-8-3-7-16,-4 3-8 16,0-4-8-16,11-5-118 15,13-13-154-15,21-13-249 16</inkml:trace>
  <inkml:trace contextRef="#ctx0" brushRef="#br0" timeOffset="5956.21">4990 3421 467 0,'0'0'310'15,"0"0"-151"-15,0 0-80 16,0 0 16-16,0 0-38 15,0 0-45-15,27-83-2 0,-15 46 8 16,-4-6-13 0,-1-1 28-16,-5 1-32 0,-2-1 5 15,0 9 7-15,0 10 1 16,0 10-12-16,0 6 7 16,0 8-5-16,0 1 1 15,0 0-5-15,0 0-16 16,0 6 11-16,0 15-8 15,0 4 13-15,0-6 0 16,12 0-24-16,1-5 14 16,3-4-13-16,1-4-11 15,4-6 22-15,3 0-53 0,0-6 43 16,3-14-36 0,-2 0 12-16,-5 2 37 0,-5 8 10 15,-5 3-1-15,-8 6 29 16,2 1-29-16,-2 0 0 15,0 21 9-15,1 12 11 16,-3 4 38-16,0 2-37 16,0-3 1-16,0-2 11 15,0-1-33-15,0-8 27 16,0 0-5-16,0-7-20 16,0-8 23-16,0-6-21 15,10-4-4-15,9 0 20 16,7-8-15-16,3-16 18 15,7-5-23-15,-3 0-10 16,3-3 7-16,-7-3-30 0,-2 7 33 16,-7 2-5-16,-9 6 8 15,1 6-3-15,-8 3 0 16,-4 6 3-16,0 1-8 16,0 1 5-16,0 1 0 15,0-1-4-15,-10-1-44 16,-3-1 46-16,-3 2 2 15,6 1 0-15,-3 2-7 16,-1 0 7-16,1 0-5 16,-1 17 2-16,3 6-17 15,0 7 19-15,6 4 1 16,5 2 0-16,0 0 1 0,2-4 4 16,21-3-4-16,4-10-1 15,2-9 14-15,0-10-14 16,2 0 15-16,0-15-13 15,-4-13-4-15,0-7-11 16,-10 5 13-16,1 1-14 16,-3 4 20-16,-1 5-6 15,1 6 15-15,-1 4-9 16,-3 6 21-16,1 4-27 16,-4 0 0-16,1 7-8 15,1 13 15-15,-4 1-7 16,-4 7 6-16,-2 0 1 15,0 2 7-15,0-2-12 0,0-4-2 16,0-3 0 0,-6-10 8-16,0-2-8 0,4-8 0 15,2-1 4 1,0 0 13-16,0-5-11 0,0-19 8 16,0-8-14-16,12-3-18 15,5 2 16-15,6 0 2 16,2 8 0-16,-3 2 2 15,2 9-2-15,-4 5 0 16,-1 9-3-16,-2 0-8 16,-3 0 7-16,-1 0 4 15,-5 23 0-15,0 1 15 0,-6 7-11 16,-2 0-1 0,0-1 4-16,0-4 4 0,0 0-11 15,0-5 0 1,0-10 1-16,-2-2-11 0,0-9 10 15,-2 0 0-15,4 0 0 16,0-12 7-16,0-15-14 16,4-4-1-16,13-2 6 15,1 1-13-15,4 2 15 16,0 6 0-16,3 4-3 16,2 4 5-16,-7 6-2 15,0 4 0-15,-2 4 0 16,-5 2-9-16,1 0 9 15,-8 4 0-15,-2 18-1 16,-4 10 16-16,0 8-9 0,0-2-6 16,0 1 11-16,0-7-12 15,0-3 2-15,0-8-1 16,3-9 0-16,3-6 11 16,6-6-11-16,5 0 0 15,8-9 2-15,6-16 21 16,2-8-23-16,-1 1 0 15,-6 0 0-15,-3 4-2 16,-8 2 2-16,-5 5 0 16,-4 4 4-16,-2 8 23 15,-1 0-19-15,-3 7 3 16,0 2-10-16,0 0 10 0,0 0-12 16,0 0 1-16,0 0 0 15,0 0-1-15,0 0 1 16,0 0 0-16,0 0 0 15,0 0-11-15,0 4 10 16,0 14-1-16,-3 6 2 16,-1 2-3-16,2 4 3 15,2-2 0-15,0-1-2 16,0-9 8-16,0-4-7 16,2-9 1-16,2-5-5 15,7 0-9-15,5-2 20 16,3-20-6-16,0-9 0 15,1-1-1-15,-2-3-1 16,-2 3 2-16,-3 4 0 0,-6 4 1 16,0 8 0-16,-3 3-1 15,-4 10 9-15,0 3 4 16,0 0-13-16,0 0 0 16,0 0-2-16,0 0-18 15,0 3 18-15,0 17 2 16,0 9-3-16,-4 0 7 15,-1 8-7-15,5-4 3 16,0-1 0-16,0-4 0 16,5-4 0-16,5-8 0 15,2-5-1-15,1-9 13 0,5-2-12 16,2 0 0 0,-2-21 6-16,-1-6-1 0,1-2-5 15,-1-2 0-15,-5-1-1 16,4 4 0-16,-5 2-1 15,-2 4 2-15,0 6 0 16,-2 4-3-16,-5 8 4 16,3 2-1-16,-5 2 0 15,0 0-5-15,0 0-4 16,0 0 2-16,0 9 7 16,0 14-12-16,0 1 12 15,0 2 0-15,0 0-1 16,0 0 5-16,0 0-4 15,0-2 0-15,0-6 0 16,2-3-1-16,0-10 3 0,0-3-2 16,4-2 0-16,6 0 12 15,3-11-6-15,4-15-6 16,0-2 10-16,4 1-8 16,-3 3-1-16,2 3-1 15,0 4 0-15,-4 5 0 16,-3 4-4-16,-5 6 4 15,1 2 0-15,0 0-17 16,-4 8 14-16,2 15 3 16,-5 2-2-16,0 1 9 15,-4 0-7-15,0-1 0 16,0-6 5-16,0-5-6 0,0-4 4 16,0-3-3-16,0-6 0 15,0-1 0-15,0 0 0 16,0-1 1-16,5-20 2 15,4-6-3-15,6-4 2 16,6-1-2-16,1 2 0 16,2 0-1-16,1 4-5 15,-3 10 6-15,-1 4 0 16,-4 8-11-16,-5 4 11 16,-2 0-4-16,-3 7 2 15,-1 16-10-15,2 7 12 16,-6 2 0-16,2-1 0 15,-4 0 4-15,0-3-1 0,0-2-3 16,0-5 0 0,0-10-4-16,0-5 1 0,0-6-6 15,0 0 9-15,0-26-7 16,5-9 7-16,10-6-12 16,3-1 11-16,2 5-16 15,-2 8 15-15,2 5 2 16,-5 10 0-16,3 6 17 15,1 5-17-15,0 3 0 16,6 5 0-16,-1 19 8 16,-1 8-3-16,-6 6 1 15,-3 4-3-15,-5-3 15 0,-3-3-16 16,-1-10-2 0,-3-9 0-16,-2-6-23 0,0-11-30 15,0 0-131-15,-7-17-76 16</inkml:trace>
  <inkml:trace contextRef="#ctx0" brushRef="#br0" timeOffset="6144.07">6672 2857 917 0,'0'0'276'0,"0"0"-207"16,0 0-59-16,0 0-20 0,0 0-9 16,0 0-247-16,-14-10-146 15</inkml:trace>
  <inkml:trace contextRef="#ctx0" brushRef="#br0" timeOffset="6930.07">9280 3120 98 0,'0'0'105'16,"0"0"-28"-16,0 0 82 15,0 0-15-15,0 0-10 16,0 0-23-16,-74 0-27 16,69 0 20-16,5 0-45 15,0 0 3-15,0 0-25 16,0 0-36-16,0 0 31 0,14-2-7 15,12-3-11 1,11 0 20-16,2-2-29 0,3 2-5 16,-1 3 0-16,-5 0-40 15,-7 2 2-15,-7 0-103 16,-7 0-81-16,-10 4-114 16,-5 4-137-16</inkml:trace>
  <inkml:trace contextRef="#ctx0" brushRef="#br0" timeOffset="7113.02">9201 3232 312 0,'0'0'332'0,"0"0"-134"16,0 0-51-16,0 0-34 0,0 0-69 16,0 0-17-16,110 0-27 15,-62 0 14-15,4 0-15 16,2 0 1-16,2 0-125 15,4-2-68-15,-7-6-291 16</inkml:trace>
  <inkml:trace contextRef="#ctx0" brushRef="#br0" timeOffset="8948.24">12864 2494 307 0,'0'0'181'0,"0"0"-130"16,0 0 4-16,0 0-8 15,0 0-12-15,0 0 32 16,-2-6-31-16,2 4-12 16,0 2 50-16,-2-4-23 15,0 1 4-15,-1-4-31 16,0 2 2-16,1-2 33 15,2 2-45-15,-2 0-4 16,0 3 30-16,2 0-30 0,-2 2 18 16,2 0-17-1,0 0-4-15,0 0-3 0,0 0-4 16,0 0 0-16,0 0-4 16,0 0 7-16,0 0-4 15,-5 0 1-15,-1 10-17 16,-4 27 10-16,0 12-8 15,1 15 15-15,3 7 6 16,0-1-2-16,0-7 7 16,-1-2-6-16,-4-13 0 15,0-8 16-15,0-11-21 16,2-8 1-16,4-9 18 0,-1-1-10 16,6-5-9-1,-3-2 0-15,3 2 3 0,0-2-2 16,0-1-1-16,0-1 0 15,0 1 1-15,0-3 10 16,0 0-11-16,0 0 24 16,0 0-6-16,0 0 20 15,0 0-38-15,0 0 1 16,0 0 4-16,0 0-2 16,0 0-3-16,0 0 0 15,0 0 0-15,0 0 1 16,0 0-1-16,0 0 0 15,0 0 0-15,0 0 7 16,0 0-7-16,0 0 0 0,0 0 4 16,0 0-7-16,0 0 3 15,0 0 0-15,0 0-10 16,9 0 15-16,14 0-5 16,10 0 0-16,10-8 0 15,3 2-10-15,4 2 7 16,-6 1 2-16,-11 3-13 15,-13 0 11-15,-9 0 3 16,-9 0 0-16,-2 0 0 16,0 0-3-16,0 0 3 15,0 0 0-15,0 0-6 0,0 0 2 16,0 0-11 0,0 0-31-16,0-1-95 0,0-5-82 15,0-8-374-15</inkml:trace>
  <inkml:trace contextRef="#ctx0" brushRef="#br0" timeOffset="9383.69">13259 2817 262 0,'0'0'265'16,"0"0"-104"-16,0 0-98 15,0 0 41-15,0 0-20 16,0 0-32-16,6-46 15 0,-6 46-27 16,0 0-7-16,0 0 3 15,0 0-36-15,0 0-3 16,-2 4-1-16,-7 12 4 16,0 8-4-16,0 3 4 15,5 4 0-15,4 1-3 16,0 1 13-16,0-8-11 15,8-7 1-15,13-5 0 16,1-13 12-16,2 0 1 16,5-6 15-16,0-23 2 15,-4-7-19-15,-7-2-4 16,-7 2 2-16,-7 4 0 0,-4 4 37 16,0 8-26-16,-4 3-11 15,-14 8-1-15,-2 4-8 16,-4 5-3-16,-5 0-11 15,2 12-41-15,4 11-20 16,15 3-129-16,8-8-137 16,8-4-178-16</inkml:trace>
  <inkml:trace contextRef="#ctx0" brushRef="#br0" timeOffset="9820">13769 2769 575 0,'0'0'197'0,"0"0"-87"0,0 0-20 15,0 0-35 1,0 0-15-16,0 0 20 0,49-75-24 16,-49 75 4-16,0 0-15 15,-7 0-18-15,-15 0-8 16,-7 12 1-16,-2 8 0 15,6 1-4-15,8 1 4 16,10 0 0-16,7-3-13 16,0 1 5-16,2-3 8 15,23 1-2-15,8 0 7 0,1-1-7 16,-3-5 2 0,-10-7 0-16,-11-1-4 0,-10-4 11 15,0 2-7-15,0 1 7 16,-29 1 1-16,-9 4 26 15,-9-2-34-15,7-1 2 16,7-3 3-16,8 0 4 16,14-2-9-16,4 0 1 15,5 0 5-15,2 0-12 16,0 0 6-16,0 0-68 16,18 0-35-16,18 0-229 15,6-5-187-15</inkml:trace>
  <inkml:trace contextRef="#ctx0" brushRef="#br0" timeOffset="10185.14">14069 2705 542 0,'0'0'218'0,"0"0"-66"15,0 0-46-15,0 0-19 16,0 0 11-16,0 0-56 15,35-64-14-15,-35 64-8 16,0 0-20-16,-14 5 0 16,-13 16-5-16,-2 3 11 15,2 0-6-15,10-1 0 16,8-4 0-16,9 1-11 16,2-1 13-16,34 4-4 0,18 0 2 15,3 0 0-15,-1-5-9 16,-18-6 9-16,-18-4 0 15,-18-2-13-15,-2-1 21 16,-5 0-8-16,-30 2 27 16,-14 2-17-16,-6 0 20 15,-3-4-30-15,2-1-2 16,11 1-5-16,11-4-81 16,21-1-172-16,13 0-539 15</inkml:trace>
  <inkml:trace contextRef="#ctx0" brushRef="#br0" timeOffset="11402.45">11886 3563 319 0,'0'0'160'16,"0"0"-144"-16,0 0-7 15,0 0 24-15,0 0 75 16,0 0 11-16,0 0-38 0,-228-46-18 15,221 46 3-15,5 0-39 16,2 0 15-16,0 0-18 16,0 0-22-16,20 3 2 15,23 8 1-15,17-1 38 16,17 4-12-16,26-2-17 16,27 2-11-16,32-3-3 15,41 1 5-15,34-4 10 16,30-3-12-16,22-1-3 15,13-1 0-15,1 0 4 0,-15 1-4 16,-22 4 0-16,-35 6 2 16,-40 3 2-16,-40 1 4 15,-34-3-8-15,-30-5 54 16,-25-2-27-16,-26-4 36 16,-16-2-3-16,-9 1-25 15,-5-3 29-15,2 0-50 16,5 0 9-16,-3 0-17 15,6 0 6-15,-5 0-14 16,-3 0 2-16,-4 0-31 16,-4 0-10-16,0 5-78 15,-16 12-119-15,-30-3-192 16</inkml:trace>
  <inkml:trace contextRef="#ctx0" brushRef="#br0" timeOffset="12160.03">11535 4291 216 0,'0'0'221'15,"0"0"22"-15,0 0-103 16,0 0-36-16,0 0 17 16,0 0-39-16,3-116-17 15,-1 112-14-15,-2 1-44 16,0 3 25-16,0 0-32 15,0 0 10-15,0 7-24 16,0 18 2-16,0 13 12 0,0 8 0 16,-5 5 6-16,-5 0-6 15,-2-3 1 1,3-4 4-16,5-5 10 0,0-1-12 16,4-9-3-16,0-3 0 15,0-6-1-15,0-5-1 16,10-8 2-16,15-5 0 15,15-2 21-15,11 0-19 16,12-6-2-16,6-14-17 16,-3 0-59-16,-3 4-41 15,-14 2-81-15,-18 0-162 16,-12-2-144-16</inkml:trace>
  <inkml:trace contextRef="#ctx0" brushRef="#br0" timeOffset="12334.93">11640 4466 500 0,'0'0'260'16,"0"0"-79"-16,0 0-49 15,0 0-42-15,0 0-27 16,0 0-63-16,74-41-8 16,-32 32 5-16,-4-2-61 15,-4 1-60-15,-11-6-85 16,-6-4-161-16</inkml:trace>
  <inkml:trace contextRef="#ctx0" brushRef="#br0" timeOffset="12481.85">11591 4200 273 0,'0'0'396'0,"0"0"-174"16,0 0-109-16,0 0-24 15,0 0-89-15,0 0-15 16,134-43 14-16,-79 40-125 15,1 2-97-15,0-2-226 16</inkml:trace>
  <inkml:trace contextRef="#ctx0" brushRef="#br0" timeOffset="13337.38">12079 4459 398 0,'0'0'259'0,"0"0"-82"15,0 0-89-15,0 0-15 16,0 0-60-16,0 0-13 15,98-46 0-15,-64 45 6 16,-5 1-13-16,-5 0 0 16,-5 0-26-16,-7 15 27 0,-7 4-29 15,-5-2 16-15,0 8 14 16,-7-4 1-16,-13 2 4 16,1-5 9-16,-2-2 2 15,3-4 28-15,5-4-25 16,4-4 9-16,7-4-3 15,2 0-18-15,0 0 37 16,0 0 16-16,22-18-51 16,7-2-4-16,4-4-24 15,0 0 7-15,0 0-10 16,-8 2 8-16,-2-1 18 16,-3 4 1-16,-7-2 0 15,-1 7 12-15,-8 1-11 0,-1 8 29 16,-3 3 25-16,0 2-43 15,0 0 9-15,-14 0-21 16,1 0 9-16,4 0-8 16,2 0-1-16,2 10 0 15,5 5-1-15,0 4-19 16,0 10 20-16,10-4 0 16,16 4 2-16,8-10 3 15,8-9-5-15,4-10-36 16,4 0-17-16,-5-13-59 15,-7-20-75-15,-9-3-100 16,-10 1 103-16,-7-2 184 0,-8 5 8 16,-4 0 136-16,0 3 53 15,0 0-28-15,0 3-22 16,0 6-21-16,0 5-47 16,0 6 3-16,0 6-46 15,0 3-6-15,0 0-17 16,0 0-5-16,0 0-16 15,0 7 2-15,0 21 0 16,-6 18-5-16,-4 12 12 16,-1 10-1-16,3 13 0 15,-4 5 6-15,1 2-10 16,0-1 4-16,2 1-25 16,-2-7 9-16,2-2-55 0,0-10-8 15,2-14-62 1,5-20-129-16,2-30-159 0</inkml:trace>
  <inkml:trace contextRef="#ctx0" brushRef="#br0" timeOffset="13609.83">12628 4434 793 0,'0'0'185'15,"0"0"-93"-15,0 0-14 0,0 0-56 16,0 0-7 0,0 0-15-16,172-87-5 0,-135 87-1 15,-8 7 6-15,-14 6-1 16,-9 3-17-16,-6 1 14 16,0 4-2-16,-21 1 6 15,-6-2-23-15,-4-2 15 16,2-6-55-16,7-3-69 15,11-9-77-15,11 0-273 16</inkml:trace>
  <inkml:trace contextRef="#ctx0" brushRef="#br0" timeOffset="14006.65">13116 4325 175 0,'0'0'285'0,"0"0"-96"16,0 0-58-16,0 0-68 16,0 0-37-16,0 0-26 15,0-9 1-15,-11 18 24 16,-3 11 16-16,1 0 2 16,5 6 6-16,0 3-27 15,8-1 7-15,0 2-21 16,0-6-2-16,0-6 5 15,18-9-3-15,5-9-8 16,4 0 0-16,-6-5 12 0,2-22-23 16,-10-3 11-16,-1-2 0 15,-10 2-12-15,-2 4 22 16,0 2-10-16,-2 6 33 16,-12 6-11-16,-6 4 11 15,-2 8-33-15,-3 0 0 16,-2 8-12-16,6 16-25 15,2 4-29-15,8-2-25 16,11-2-102-16,0-8-140 16,11-8-70-16</inkml:trace>
  <inkml:trace contextRef="#ctx0" brushRef="#br0" timeOffset="15482.98">13600 4249 551 0,'0'0'276'0,"0"0"-132"16,0 0-79-16,0 0-13 15,0 0-51-15,0 0 0 16,-40-16-1-16,15 21-1 16,0 6 1-16,3 1 0 15,5 2 3-15,5-2-16 16,7 2 20-16,5 1-7 15,0-1 0-15,19-2 6 0,10 3-9 16,0 2 3 0,2-3 0-16,-2-2 3 0,-12 1-2 15,-7-3-1-15,-10 1 0 16,0-2-9-16,-12 1 9 16,-15 3 17-16,-4-5-4 15,2-2 21-15,2-5-26 16,10 1 25-16,6-2-1 15,8 0-26-15,3 0 27 16,0 0-33-16,0 0 6 16,0 0 8-16,22 0-14 15,10-2-2-15,5-12-2 16,6 3-25-16,-1-2 21 16,-3 2-23-16,-1-1-9 15,-9-1 28-15,-5 4-23 0,-7-3 35 16,-3 1 0-16,-3 3 11 15,-4 0-9-15,-5 3 10 16,0 0-5-16,0 3 40 16,-2 2-37-16,0 0 10 15,0 0-7-15,0 0-4 16,0 0 0-16,0 0-9 16,0 0 0-16,0 0-13 15,0 0 11-15,0 0-2 16,0 12 4-16,0 8-6 15,0 6 3-15,0 3 3 16,0-2 0-16,0-3 0 0,0-5 3 16,0-6-3-16,4-5 0 15,4-5-15-15,3-3 12 16,7-3 0-16,9-20 3 16,4-8-8-16,2-5 8 15,-1 1-15-15,-6 0 1 16,-4 5 2-16,-10 8 12 15,-6 8 5-15,-4 8 21 16,-2 4 37-16,0 2-52 16,0 0 4-16,0 0-15 15,0 0-16-15,0 0 15 16,0 5-3-16,0 8 4 16,0 6-7-16,0 0 11 15,0 5-4-15,0 3 0 0,9-2 10 16,9-5-10-16,7-7 0 15,-4-10 0-15,4-3 19 16,-2 0-16-16,-3-16 7 16,-5-7-10-16,-1-9 13 15,-5-1-16-15,-3-3 3 16,-1-2 0-16,-1 4-1 16,-4 4 10-16,2 8-9 15,-2 9 28-15,0 8-27 16,0 3 38-16,0 2-39 15,0 0 7-15,0 0-24 0,0 0 14 16,0 5 3 0,0 2-2-16,0 3-28 15,10-2 29-15,5-2-13 0,5-2 9 16,5-2-9-16,-4-2-3 16,0 0-2-16,-3 0 6 15,-5 0-22-15,-1 0 29 16,-1 0 6-16,-1 0 0 15,0 0-4-15,3 4 9 16,-4 8-5-16,0 5 0 16,0 6 14-16,-7 5-7 15,0 1-7-15,0-4 6 16,3-3 0-16,6-6 1 16,4-6-7-16,10-8 5 15,6-2 7-15,7 0-3 0,0-14-9 16,-4-9 0-16,-3 0-6 15,-11-3 6-15,-2 3-2 16,-7-2-4-16,0 1 7 16,0 3-7-16,-2 2 6 15,0 3 0-15,0 0-5 16,0 4 7-16,-7 2-2 16,0 2 0-16,-2 4 5 15,0 0-13-15,0-1 8 16,-13 4 0-16,-3 1-18 15,-1 0 16-15,-2 0-3 16,4 11 3-16,-1 6-12 0,1 4 6 16,5 4 5-16,6 5 3 15,4 2 19-15,4-3-18 16,28-2 16-16,8-8 7 16,5-16-15-16,0-3 7 15,-1-6-16-15,-7-26-10 16,-3-11 9-16,-9-4-48 15,-14-3-96-15,-9 0-206 16</inkml:trace>
  <inkml:trace contextRef="#ctx0" brushRef="#br0" timeOffset="16236.43">11816 3583 5 0,'0'0'174'0,"0"0"-81"15,0 0-29-15,0 0-2 16,0 0-11-16,0 0-2 16,-42-34 38-16,22 31-34 15,-9 3 18-15,-16 0-32 16,-15 0-28-16,-14 13-22 15,-12 5-82-15,-3-3-368 16</inkml:trace>
  <inkml:trace contextRef="#ctx0" brushRef="#br0" timeOffset="20181.68">9159 6581 57 0,'0'0'198'15,"0"0"-70"-15,0 0-4 16,0 0 27-16,0 0-45 0,0 0 2 15,0 0-41-15,-18 0-39 16,43 0 49-16,6 4-50 16,9 1-19-16,5 0 6 15,1-1-14-15,1-2-59 16,-5 1-96-16,-13-3-207 16,-10 0-124-16</inkml:trace>
  <inkml:trace contextRef="#ctx0" brushRef="#br0" timeOffset="20349.06">9170 6775 450 0,'0'0'251'0,"0"0"-79"16,0 0-25-16,0 0-38 16,0 0-86-16,0 0-6 15,141-5-17-15,-66-1-35 16,8-2-56-16,8-8-190 15,3-9-446-15</inkml:trace>
  <inkml:trace contextRef="#ctx0" brushRef="#br0" timeOffset="25951.83">11921 6300 131 0,'0'0'94'16,"0"0"-28"-16,0 0 13 0,0 0 23 16,0 0 31-16,0 0-23 15,0 0-21-15,0 0 16 16,0 0-46-16,0 0-13 16,0 0-39-16,0 0-7 15,0 0-8-15,0 16 3 16,2 6 5-16,1-4 17 15,1 0-13-15,-2-3-4 16,-2-5 0-16,2-6 9 16,-2-3-9-16,0-1 0 15,0 0 1-15,0 0 28 16,0 0-19-16,0 0 44 16,0-9-40-16,0-7-2 0,0-3-12 15,0 5 0 1,0-2 0-16,-4 2-3 0,-3 2 10 15,1 3-7 1,1 1 0-16,0 3 12 0,-1 3-12 16,4 0 0-16,0-1 3 15,2 3-5-15,-3 0 4 16,1 0-2-16,0 0 0 16,-2 0-3-16,-1 0 2 15,-4 0 1-15,0 0 0 16,1 9-4-16,-4 5 7 15,1 0-3-15,1 7 0 0,2-1 9 16,1 4-9 0,5 2 0-16,0 1 4 0,2 2 18 15,0 0-20-15,0 3-2 16,4-7 0-16,15-1 5 16,0-6-5-16,4-6 0 15,1-12 5-15,5 0 19 16,2-10-21-16,1-20 6 15,1-4-9-15,-2-6-1 16,-4 0-3-16,-4-2-1 16,-4 2 5-16,-3-3-9 15,-5 3 10-15,-2 0-1 16,-2 3 0-16,-1 2 8 16,-1 0-9-16,-3 8 1 15,-2 3 0-15,0 4 6 0,0 6-3 16,0 5-3-16,0 4 0 15,0 5 3-15,0 0-7 16,0 0 4-16,0 0 0 16,0 0-7-16,0 0 7 15,0 0 0-15,0 0-3 16,0 4-12-16,0 13 13 16,0 12 2-16,-4 5 0 15,-3 7-7-15,2 10 7 16,-2 5 0-16,3 6 0 15,0 5 7-15,4 0-7 16,0-4 3-16,0-7 1 0,0-13 6 16,0-14-2-1,11-15-8-15,7-10 0 0,6-4 7 16,12-16-20-16,4-22 13 16,3-10-57-16,1-6-47 15,-1 1-114-15,-6 7-244 16</inkml:trace>
  <inkml:trace contextRef="#ctx0" brushRef="#br0" timeOffset="27566.02">12592 6341 166 0,'0'0'190'0,"0"0"-99"15,0 0-24-15,0 0-13 0,0 0 2 16,0 0-15-16,-2 50-17 15,2-45-5-15,0-1 2 16,0-1 15-16,0-2-31 16,0-1 9-16,0 0-5 15,0 0-2-15,0 0 11 16,0 0 19-16,-2 0 10 16,0 0 41-16,-4-12-60 15,2-6-19-15,-2-2-2 16,-3 0-2-16,3 5 23 15,-2 0-7-15,2 6-9 0,1 2 34 16,-1 1-29 0,-1 4 4-16,2 0-17 0,1-1 11 15,-3 3-14-15,-1 0-1 16,-2 0 0-16,-1 0-9 16,0 0 11-16,-2 12-2 15,0 3 0-15,-3 7-4 16,3 3-2-16,2 3 6 15,3 2 0-15,6-2 0 16,2-2 3-16,0-4-3 16,0-6 0-16,2-4 0 15,10-3-8-15,-1-9-7 16,5 0 15-16,1 0 4 16,6-15 4-16,1-11-6 15,0-4-2-15,1-3 5 0,-5 3-6 16,-5 2 1-16,-1 6 0 15,-5 6 3-15,0 5 2 16,-4 4-5-16,-5 5 0 16,2 0 5-16,-2 2-14 15,0 0 7-15,0 0 2 16,0 0-5-16,0 0 9 16,0 0-4-16,0 0 0 15,0 6 4-15,-2 6-7 16,0 2 3-16,-1 2 0 15,3-2 0-15,0-2 5 16,0 0-5-16,0-1 0 0,9-6 7 16,4-1-7-16,1-4 0 15,1 0 4-15,6 0 12 16,-2-5-7-16,4-15-8 16,-1-3-1-16,-4 1 9 15,-5 2-12-15,-4 4 3 16,-3 2 0-16,-2 5 5 15,-2 2 1-15,-2 3-6 16,2 1 10-16,-2 3-5 16,0 0 15-16,0 0-20 15,0 0 5-15,0 0-10 16,0 0 5-16,0 0 0 0,0 14-2 16,0 7 1-16,-4 5-5 15,0 2 6-15,4 1 0 16,0-4-2-16,0-4 10 15,6-5-8 1,4-4 0-16,-1-6 9 0,1-6-10 16,0 0 1-16,6 0 0 15,4-14 2-15,0-10-1 16,-2-5-1-16,-2 4 0 16,-3-1 2-16,1 4-4 15,-4 1 2-15,-1 7 0 16,-2 5 5-16,0 2 5 15,-3 5-10-15,-2 2 0 0,1 0 9 16,-3 0-19-16,0 0 10 16,0 0 0-16,0 0-11 15,0 4 23-15,0 13-12 16,0 5 2-16,0 3 14 16,0 8-19-16,0-1 3 15,0 1 0-15,0-3 0 16,0-4 6-16,0-9-6 15,0-7 0-15,0-5 3 16,0-5-3-16,0 0 0 16,6 0 1-16,6-20 13 15,3-8-6-15,3-5-8 16,3 1 0-16,-4 2 5 16,-1 3-11-16,-1 7 6 15,-1 6 0-15,-3 7-4 0,-3 2 8 16,-1 3-4-16,0 2 0 15,-5 0-9-15,3 0 1 16,-3 17 6-16,-2 6 2 16,0 5-3-16,0 2 10 15,0-5-7-15,0-5 0 16,0-4 7-16,0-8-12 16,0-5 5-16,0-3 0 15,0 0 2-15,0 0 10 16,0 0-12-16,0-7 0 15,0-13-11-15,13-7 10 16,7 0-11-16,1 1 12 0,3 3-14 16,-2 3 17-16,-2 7-3 15,1 0 0-15,-4 5 1 16,1 4-7-16,-3 2 6 16,-3 2 0-16,-6 0-14 15,1 5 15-15,-3 15-1 16,1 7 0-16,-3 6 12 15,1 4-9-15,1 4-3 16,0-5 0-16,1-6 4 16,1-9 1-16,-1-7-5 15,4-7 0-15,0-7-31 16,2 0 10-16,5-16-43 16,-3-14-109-16,1-8-122 15,-8-3-331-15</inkml:trace>
  <inkml:trace contextRef="#ctx0" brushRef="#br0" timeOffset="27753.91">12937 5990 998 0,'0'0'130'0,"0"0"-88"15,0 0-42-15,0 0-43 0,0 0-42 16,0 0-123-16,0 0-354 16</inkml:trace>
  <inkml:trace contextRef="#ctx0" brushRef="#br0" timeOffset="30032.75">14166 6288 175 0,'0'0'252'0,"0"0"-89"16,0 0-12-16,0 0-37 15,0 0-55-15,0 0-44 16,0-22-4-16,0 22-11 15,0 0 0-15,0 0 0 16,2 12 8-16,-2 2 12 16,0 1-20-16,0 0 0 15,0-4 6-15,0-2 1 16,0-5-7-16,0-4 0 16,0 0 10-16,0 0 3 15,2 0 0-15,1-1 35 16,1-14-39-16,0-1-2 15,3-2-9-15,-2 0 2 0,-1 1-12 16,1 0 6-16,-5 5 6 16,2 2 0-16,-2 4 42 15,0 2-23-15,0 2 26 16,0 2-23-16,0 0-16 16,0 0-12-16,0 0-15 15,-5 7 21-15,-6 10 1 16,4-1 6-16,1 4-7 15,-1 2 0-15,5 5 4 16,2-1-1-16,0 1-3 16,0 0 0-16,0-1-4 15,0-4 11-15,4-4-7 16,7-9 0-16,5-7 1 16,4-2 9-16,4 0 1 0,3-26-8 15,2-1 5-15,0-5-4 16,-6 1-8-16,-6 5 3 15,-1 8-3-15,-7 2-4 16,-1 4 8-16,0 4 0 16,-4 3 1-16,-2 2 11 15,-2 3-12-15,0 0 0 16,0 0 8-16,0 0-23 16,0 0 12-16,0 8 3 15,0 10 5-15,3 4 5 16,-3 3-10-16,0 0 0 15,0 1 4-15,2 1-6 16,2-8 2-16,0-2 0 0,3-7-2 16,-2-7 8-16,2-3-6 15,3 0 0-15,9-7 5 16,0-17 2-16,1-4-7 16,-3-4 0-16,-7 0-13 15,-3 2 13-15,-5 2-1 16,-2-2-2-16,0 7-4 15,0 2 7-15,0 7 6 16,-11 2-6-16,0 9 23 16,-3 3-20-16,-1 0-6 15,-1 0 3-15,-2 3-1 16,1 16-7-16,3 0 8 0,3 4 0 16,7 0-9-16,4 0 17 15,0-1-8 1,0 0 0-16,15-4 6 0,7-6-8 15,1-3 2-15,4-8 0 16,0-1 8-16,4 0-4 16,-2-19-4-16,-2-8 0 15,-1 0-9-15,-4-2 0 16,-1-1 0-16,-6 2-6 16,-1 4 7-16,-4 4 6 15,-3 6 2-15,-2 6 0 16,-3 6 4-16,-2 2 10 15,0 0-14-15,0 0 0 0,0 0-9 16,0 12 25 0,-5 10-16-16,-4 6 0 0,1 0 6 15,3 3-8-15,1-2 2 16,4 0 0-16,0-2-1 16,0-1 8-16,2-5-7 15,5-5 0-15,-1-7 4 16,-1-4-5-16,-1-5 1 15,5 0 0-15,4-2-5 16,6-20 15-16,0-5-10 16,-1-1 0-16,-3 0 3 15,1 2-8-15,-5 0 5 16,3 2 0-16,-3-1-4 16,-2 8 11-16,-2 3-7 15,-3 7 0-15,-1 4 2 0,-3 1 14 16,0 0-16-16,0 2 0 15,0 0 4-15,0 0-4 16,0 2 0-16,0 15-2 16,0 4 2-16,0 4-5 15,0 4 5-15,0 3 0 16,0-1 0-16,0-2 7 16,2-3-7-16,8-8 0 15,0-7 5-15,-3-4-12 16,-1-7 7-16,0 0 0 15,4 0 20-15,-1-16-10 16,4-8-8-16,3-1-2 0,-3-1 0 16,-2-3-11-16,2 4 10 15,-4 2 1-15,3 5-5 16,-1 6 10-16,-3 4-5 16,4 2 0-16,-6 6-1 15,5 0-13-15,-3 0 6 16,-2 6 8-16,-2 14-3 15,-1 6 18-15,-3 0-15 16,0 2 0-16,0-1 6 16,0-6-4-16,0 0-2 15,0-7 0-15,0-5-3 16,0-4 13-16,0-5-13 16,0 0 3-16,2 0 0 0,4-12-8 15,6-13 8-15,3-3 0 16,3 3-18-16,0 1 25 15,0 3-7-15,0 5 0 16,-5 5 0-16,0 2 5 16,-1 3-5-16,-6 4 0 15,1 2 0-15,-3 0 10 16,3 0-10-16,0 2 10 16,2 13-9-16,-3 6 25 15,1 4-26-15,2-2 0 16,-2 3 0-16,-1-3 11 15,-2-2-19-15,2-5 8 16,-4-5-37-16,0-6 21 0,4-5-41 16,5 0-40-16,5-9 26 15,4-15-138-15,2-8-210 16</inkml:trace>
  <inkml:trace contextRef="#ctx0" brushRef="#br0" timeOffset="30497.48">15525 6111 429 0,'0'0'281'15,"0"0"-106"-15,0 0-60 16,0 0 19-16,0 0-69 16,0 0-22-16,3-128 16 15,-3 126-51-15,0 2 24 16,0 0-12-16,0 0-20 16,0 0 14-16,0 0-14 15,0 0 0-15,0 0-15 0,0 16 14 16,0 8 1-16,-7 8 0 15,2 7 1-15,1 2-7 16,0 8 6-16,2 1 0 16,2 2-9-16,0-3 18 15,0-8-10-15,0-4 1 16,6-11 0-16,-2-9 0 16,1-9 0-16,-3-5 0 15,-2-3 7-15,0 0 5 16,0 0-8-16,0-3 2 15,0-14-2-15,-11-12-5 16,0-1 1-16,-3-2 0 0,2-3-6 16,-2 3 23-16,3 1-17 15,2 7 23-15,5 2-1 16,4 3 41-16,0 2-42 16,2-1-6-16,20 0 2 15,9 0-10-15,12 4-14 16,5 5 7-16,6 8-41 15,-3 1 10-15,-4 0-62 16,-9 8-34-16,-12 1-202 16</inkml:trace>
  <inkml:trace contextRef="#ctx0" brushRef="#br0" timeOffset="32020.72">11593 6984 10 0,'0'0'120'15,"0"0"-77"-15,0 0 0 16,0 0 15-16,0 0-2 16,0 0 66-16,-74-19-26 15,70 18-11-15,0 1 5 16,2 0-48-16,2 0 11 16,0 0 0-16,0 0-15 0,0 0 44 15,0 0-40-15,0-2-12 16,2-2 36-16,14-1-56 15,5-4 0-15,6 5-10 16,0-2 0-16,2 0 1 16,7-1-1-16,4 0 0 15,7 0 1-15,4 0 3 16,3 2-4-16,1-2 0 16,1 5 2-16,0-1-4 15,-3 3 2-15,-1 0 0 16,-4 0 17-16,4 0 0 15,2 0-10-15,-2 0 2 0,9-3-3 16,-1-3 16-16,5-5-22 16,0 0 0-16,-3-1 12 15,-4-4-5-15,-5 4-7 16,-4-2 2-16,-1 4 3 16,0 0 20-16,-1 2-25 15,2-3 0-15,0 1 8 16,5 1 4-16,4-2-12 15,2 2 0-15,5 2 5 16,-3 2 8-16,-2-1-13 16,-2 1 0-16,-5 3-7 15,1-2 15-15,0 0-8 16,4-1 0-16,2-4 2 16,4 1-2-16,5 2 0 0,-2-3 0 15,1 2 2-15,-6 0 8 16,-4 2-10-16,0 5 0 15,-3-2 3-15,-1 2-2 16,-3 0-1-16,1 0 0 16,-2 0-6-16,4 0 12 15,8 0-6-15,5 0 0 16,3-4 4-16,3-4-3 16,0 2-1-16,-3 2 0 15,-3 1-5-15,-7 0 13 16,0 3-8-16,-2-2 0 15,2 2 1-15,1-2-5 16,-3 0 4-16,6-1 0 0,1 0-6 16,6 1 15-1,5 0-9-15,1 0 0 0,0 2 0 16,-6 0 1-16,-9 0-1 16,-10 0 0-16,-6 4-1 15,-5-2 14-15,-6-2-5 16,-4 0-2-16,-6 0-1 15,-6 0 7-15,-9 0-12 16,-8 0-9-16,-2 10-20 16,-29 12-169-16,-24 10-82 15,-23 2-478-15</inkml:trace>
  <inkml:trace contextRef="#ctx0" brushRef="#br0" timeOffset="33107.06">11583 7543 218 0,'0'0'279'0,"0"0"-135"15,0 0 19-15,0 0-52 0,0 0-19 16,0 0 21-16,0-82-66 15,0 82 23-15,0 0-27 16,0 0-39-16,0 0 16 16,0 0-20-16,0 0 0 15,0 3-10-15,-4 18 6 16,-4 11 4-16,-1 7 0 16,-5 1 7-16,6-3 0 15,-5 1-7-15,1-1 0 16,1-5 9-16,5 0 5 15,-1-8-14-15,4-4 0 0,3-6 3 16,0-4-13-16,0-4 10 16,10 1 0-16,14-4 1 15,12-3 16-15,6 0-8 16,3 0-9-16,3 0 7 16,2-10-16-16,-6-4-4 15,-3 1-40-15,-8 1-7 16,-11 1-128-16,-8 1-15 15,-10-1-86-15,-4 2-27 16</inkml:trace>
  <inkml:trace contextRef="#ctx0" brushRef="#br0" timeOffset="33289.96">11616 7690 84 0,'0'0'160'0,"0"0"54"15,0 0 48-15,0 0-73 16,0 0-47-16,0 0-129 15,53-48 7-15,-17 37 23 16,2-5-43-16,2 5 0 16,-3-3-7-16,2-1-27 15,-10 1-67-15,-7-4-163 16,-13-1-206-16</inkml:trace>
  <inkml:trace contextRef="#ctx0" brushRef="#br0" timeOffset="33444.87">11651 7389 450 0,'0'0'268'0,"0"0"-128"0,0 0-30 16,0 0-77-1,0 0-6-15,0 0-25 0,61-12 20 16,-3 12-22-16,0 0-9 16,-3 0-89-16,-4 14-71 15,-1 4-207-15</inkml:trace>
  <inkml:trace contextRef="#ctx0" brushRef="#br0" timeOffset="34269.58">12075 7650 343 0,'0'0'281'0,"0"0"-148"16,0 0-27-16,0 0-21 0,0 0 15 15,0 0-28-15,-41-14-48 16,55-2-14-16,7 0 5 16,2-1-7-16,4 5-8 15,0 4 11-15,-2 5-27 16,-1 3 6-16,-4 0-35 16,-2 0 31-16,-5 14-29 15,-5 5 25-15,-8 2 2 16,0-1 8-16,-6 4-8 15,-15-4 12-15,-4 1 4 0,-2-2 18 16,2-1-14 0,6-4 6-16,5-4-10 0,8-4 1 15,3-4 9-15,3-2-6 16,0 0 8-16,13-11 36 16,10-6-48-16,2-7 0 15,-3 2 0-15,-2-2-12 16,-2 2 1-16,-1 1 1 15,-1-2-1-15,-3 2 1 16,-1 4-1-16,-4 3 11 16,-1 6 0-16,-5 1 1 15,0 7 21-15,-2 0-22 16,0 0 1-16,2 0-7 16,4 11 18-16,-2 9-8 0,5 2 17 15,5 2-20-15,3-2 13 16,8-2-14-16,1-6 0 15,8-10-17-15,-1-4 48 16,-2 0-37-16,-2-16 6 16,-2-10-21-16,-2-4 12 15,-8-2-8-15,-1-1 17 16,-7 5-3-16,-3 3 10 16,-4 2-7-16,-2 3 17 15,0 4-7-15,0 4 45 16,0 4-41-16,0 5 18 15,0 3 22-15,0 0-53 16,0 0 25-16,0 0-24 16,0 0 5-16,0 0-14 15,0 5 0-15,0 28 7 0,-4 13-13 16,-4 12 24-16,-3 14-11 16,-1 6 0-16,-1 5 1 15,-1 1-7-15,3 0 6 16,1-6 0-16,0-6-4 15,6-12-11-15,1-14-37 16,3-16-56-16,0-13-39 16,0-16-75-16,0-1-131 15,0-20 37-15</inkml:trace>
  <inkml:trace contextRef="#ctx0" brushRef="#br0" timeOffset="34553.83">12590 7625 396 0,'0'0'267'16,"0"0"-133"-16,0 0-48 15,0 0 5-15,0 0-82 16,0 0 22-16,120-68-17 16,-95 68-4-16,-5 0 24 15,-7 0-34-15,-6 0 0 16,-7 4 5-16,0 10 7 15,0 3 7-15,-20 5-1 16,-14-3-14-16,-6 2 28 16,0-1-32-16,4-8 0 0,15-4-6 15,9-6-83 1,12-2 12-16,0 0 17 0,24-19-321 16,8-2-119-16</inkml:trace>
  <inkml:trace contextRef="#ctx0" brushRef="#br0" timeOffset="34952.61">12902 7550 175 0,'0'0'307'16,"0"0"-166"-16,0 0-47 16,0 0 13-16,0 0-44 15,0 0-31-15,0-2 12 0,0 2-44 16,-2 12 56-16,-5 3-10 15,3 7-27-15,4 3 32 16,0-2-41-16,0-4-9 16,15-3 23-16,3-5-11 15,-1-6-10-15,6-5 8 16,0 0-1-16,3 0 21 16,-2-18-31-16,-1-6 0 15,-7-2-10-15,-10 0 16 16,-6 3-6-16,0 0 0 15,0 3 1-15,-18 1 5 16,-1 9-6-16,-6 6 0 0,-2 4-6 16,-2 3-2-16,2 19 5 15,2 6 3-15,6 2 0 16,9-1-15-16,10 1-24 16,0-9-130-16,19-7-31 15,14-8-123-15,5-6-123 16</inkml:trace>
  <inkml:trace contextRef="#ctx0" brushRef="#br0" timeOffset="35962.99">13401 7433 178 0,'0'0'199'16,"0"0"-38"-16,0 0-123 16,0 0-8-16,0 0 59 0,0 0-28 15,0-24-16-15,0 22 30 16,0 2-42-16,-5 0-17 16,-12 0-12-16,-5 0 8 15,-7 4-18-15,-3 10 6 16,3 5 0-16,5-2 3 15,2 3 11-15,6-2-17 16,10-2 3-16,6-2-19 16,0-2 18-16,22 0-18 0,18 0 19 15,6-2 28 1,4 1-28-16,-13-1-3 0,-8-2-6 16,-10-4 9-16,-11-1-15 15,-6-3 13-15,-2 3-10 16,0-2 6-16,0 4-18 15,-19 3 24-15,-10 2 57 16,-5 0-33-16,2 2 1 16,3-2-21-16,6-2 5 15,2-4 2-15,8-3 0 16,1-1-11-16,6 0 9 16,4 0-9-16,2-3-8 15,0-7-106-15,4 0-33 16,19 2-76-16,1-2-155 15</inkml:trace>
  <inkml:trace contextRef="#ctx0" brushRef="#br0" timeOffset="37119.94">13620 7510 349 0,'0'0'145'15,"0"0"6"-15,0 0-90 16,0 0 22-16,0 0-1 16,0 0-33-16,0-35 16 15,0 34-47-15,0 1 48 16,0-3-23-16,0 3-25 0,0 0-6 16,0 0-12-16,0 0-16 15,0 7 14-15,0 10-11 16,0 8 13-16,0 1 0 15,0 2 9-15,0-5-4 16,4 0-5-16,1-5 0 16,-3-11-6-16,0-2 3 15,2-5 3-15,3 0 3 16,4-2 15-16,7-21 19 16,2-5-37-16,3-2 0 15,-4-1-13-15,-1 2-1 16,-2 3 12-16,-3 9 2 15,-2 2 0-15,-3 7 0 16,-4 6 0-16,-4 0 0 16,2 2-6-16,-2 0 1 0,0 0-1 15,2 4-16-15,-2 13 22 16,5 4 29-16,-3 2-29 16,0-1 0-16,4-3 8 15,0 2 1-15,2-6-9 16,-1-2 0-16,1-6 2 15,2-2-4-15,1-5 10 16,5 0-8-16,1 0 28 16,8-18-19-16,-5-11-1 15,2-3-8-15,-4-3 1 16,-3-3 6-16,-3 1-7 0,-4 3 0 16,-3 10 18-16,-3 9-16 15,-2 10 37-15,0 5-10 16,0 0-24-16,0 0-10 15,0 8-14-15,-7 14 19 16,-1 0-4-16,1-2 11 16,7-4-14-16,0-4 7 15,0-5-10-15,0-2-2 16,15-1-2-16,4-4 2 16,2 0 6-16,0 0-15 15,-1 0 8-15,-5 0-11 16,-1 0-7-16,-5 0 23 15,-1 0-3-15,0 2-1 0,-4 13 6 16,0 5 12 0,-4 3 21-16,0 3-3 0,0 0-18 15,0 1 25-15,0-5-30 16,0-8-1-16,3-4 3 16,1-6-3-16,5-4 0 15,7 0 0-15,6 0 35 16,4-2 8-16,1-14-39 15,2-4-4-15,-2-1 0 16,2-2-5-16,-2-1-1 16,-3-1-1-16,1-1 7 15,-5 2-1-15,-2 2 1 16,-5 4 0-16,-4 6-7 16,-4 3 16-16,-5 6-10 0,0 1 1 15,0 0 0-15,0 0-6 16,0 2 6-16,-10-2 0 15,-1 2-2-15,-4 0 0 16,1 0-6-16,-1 8 7 16,1 15-7-16,6 6-5 15,1 5 10-15,7 4 3 16,0-3 7-16,2-9 9 16,20-6-12-16,3-12-3 15,10-8 1-15,4 0 42 16,7-23-44-16,1-11-2 15,-3-4-17-15,-8 2-65 16,-7 1-76-16,-11 0-264 0</inkml:trace>
  <inkml:trace contextRef="#ctx0" brushRef="#br0" timeOffset="38439.03">17155 6307 141 0,'0'0'146'0,"0"0"-58"15,0 0 76-15,0 0-65 16,0 0-19-16,0 0 1 15,0 0-9-15,-15-9 4 0,13 9 5 16,-1 0-45-16,3 0 24 16,0 0-13-16,0 0-22 15,0 0 13-15,0 0-38 16,0 0-2-16,0 0 0 16,9 6-22-16,20 18 24 15,13 8 6-15,10 4-3 16,6 3 3-16,2-5 6 15,-7-4-12-15,-8-4 0 16,-16-10 9-16,-16-8-12 16,-6-6 3-16,-7-2 0 15,0 0 10-15,0 0-10 16,0 0-14-16,0-5-7 16,-5-7-101-16,-4-5-153 0,3-5-209 15</inkml:trace>
  <inkml:trace contextRef="#ctx0" brushRef="#br0" timeOffset="38756.35">17489 6229 210 0,'0'0'122'15,"0"0"63"-15,0 0-61 16,0 0 12-16,0 0-33 0,0 0-30 16,0-31 16-16,0 31-50 15,-10 0-16-15,-9 16-22 16,-10 14 2-16,-8 13 26 16,-3 3-19-16,-7 2-10 15,2-1 26-15,2-4-22 16,10-9-4-16,14-14 0 15,11-11-4-15,8-6-14 16,2-3-80-16,30-3-82 16,6-20-203-16</inkml:trace>
  <inkml:trace contextRef="#ctx0" brushRef="#br0" timeOffset="39961.62">19442 5900 98 0,'0'0'65'15,"0"0"42"-15,0 0-24 16,0 0 0-16,0 0-1 16,0 0-31-16,-11-87 28 15,11 75-46-15,0-2 17 16,0 4 38-16,0 0-27 0,0 4-3 16,0 0 17-16,0 1-48 15,0 4 7-15,0-1-10 16,0 2-23-16,0 0 0 15,0 0-1-15,0 23-14 16,0 12 3-16,-7 14 9 16,-1 4 1-16,-2 6 1 15,2-1 0-15,-1-3-5 16,3-2 11-16,-4-7-6 16,6-10 0-16,-3-10 4 15,5-8-8-15,0-10 4 16,2-4 0-16,0-2 6 15,0-2 1-15,0 0-7 0,0 0 0 16,0 0-5-16,0 0 3 16,0 0-5-16,0 0 7 15,0 0 6-15,0 0-2 16,-2 0-4-16,-1 0 10 16,3 0-9-16,0 0 30 15,0 0-12-15,0 0 2 16,0 0 28-16,5 0-31 15,24-8 16-15,13-7-34 16,12 0 5-16,4 3-5 16,2 0 0-16,-7 2 4 15,-6 1 2-15,-18 2-2 16,-14 3-4-16,-8 0 0 16,-7 2 3-16,0 2-9 0,0 0-30 15,0-3-97-15,0 0-41 16,0-8-264-16</inkml:trace>
  <inkml:trace contextRef="#ctx0" brushRef="#br0" timeOffset="40383.01">19888 5971 247 0,'0'0'268'0,"0"0"-121"15,0 0-38-15,0 0-36 16,0 0 12-16,0 0-35 0,0-46 1 16,0 46-13-16,0 0-35 15,0 0-3-15,-7 4 3 16,-7 13 8-16,4 7-8 16,-1 5 10-16,4 6 0 15,7 1 16-15,0-2-25 16,0-5 1-16,11-5-5 15,6-5 11-15,4-13-3 16,1-6-3-16,3 0 8 16,2-14 49-16,-8-14-48 15,-3-2 7-15,-9-1 9 16,-7 4-20-16,0 3 21 0,-2 3-17 16,-23 6-11-16,-2 2 6 15,-2 9-9-15,-2 4 0 16,2 0-3-16,2 4-25 15,6 21-5-15,4 5-59 16,11 3-77-16,6-3-85 16,4-9-188-16</inkml:trace>
  <inkml:trace contextRef="#ctx0" brushRef="#br0" timeOffset="40801.83">20309 5953 574 0,'0'0'172'0,"0"0"-54"15,0 0-62-15,0 0 21 16,0 0-14-16,0 0-48 16,5-26-1-16,-5 26-7 15,-3 0-7-15,-14 0 0 16,-3 8 3-16,-1 6-7 15,4 3 4-15,1 0 0 16,5-1-2-16,9 1 2 16,2-4-5-16,0 1 5 15,24 0-16-15,17 4 16 16,7 4 0-16,4 1 1 0,-1-3 4 16,-15-4-1-16,-16-6-4 15,-11-5 0-15,-9-5 7 16,0 3 17-16,-27 1 26 15,-13 0 2-15,-7 5-12 16,-2-2-33-16,6 1-7 16,8 0 0-16,12-2-3 15,10-4-1-15,9-2-58 16,4 0-46-16,11-5-1 16,24-12-383-16</inkml:trace>
  <inkml:trace contextRef="#ctx0" brushRef="#br0" timeOffset="41154.01">20744 5905 504 0,'0'0'363'0,"0"0"-235"16,0 0-34-16,0 0-8 15,0 0-57-15,0 0 7 16,-22-42-36-16,10 42 3 15,-1 0-5-15,-1 0 3 16,6 2-1-16,-1 10 0 16,7 0-16-16,2 4 11 15,0 6-13-15,0 2 8 16,17 4-8-16,8 0 20 0,6 1-2 16,-2-5 0-16,-4-5 12 15,-10-6-12-15,-8-6 22 16,-7-5-4-16,0-2 46 15,-5 3-47-15,-23-3 8 16,-15 0-21-16,-11 2-4 16,0 0-11-16,0 3-85 15,9 0-167-15,16-3-373 16</inkml:trace>
  <inkml:trace contextRef="#ctx0" brushRef="#br0" timeOffset="42230.02">18506 6607 37 0,'0'0'58'16,"0"0"-4"-16,0 0-12 15,0 0 35-15,0 0 29 16,0 0 15-16,-254-54 17 0,225 46-65 16,2 4-33-16,3 0 19 15,4 4-41-15,3 0 12 16,9 0 4-16,4 0-22 15,4 0 21-15,0 0-16 16,0 0-15-16,0 0 10 16,24 0-6-16,18 0 72 15,16 0-5-15,19 0-57 16,16 0 9-16,20 0-4 16,19-6-21-16,15-5 20 15,12 6-9-15,13 3-6 16,12 2-5-16,19 0 7 15,15 0-8-15,5 0 1 0,0 0 0 16,-7 0 4-16,-13 0 4 16,-13 2-8-16,-12 3 0 15,-8-2-4-15,-1-3 1 16,-6 0 3-16,-5 0 0 16,-11 0 5-16,-11-8-2 15,-14 0-3-15,-12 1 17 16,-14 6-11-16,-16-3 22 15,-17 2-14-15,-13-1-5 16,-9-1 40-16,-5-1-42 16,-1 0 21-16,3 1-10 15,-1 1-11-15,-4 1 3 16,-10 2-10-16,-9 0 0 16,-7 0-3-16,-5 0 3 0,-2 0-4 15,-7 5-28-15,-36 13-56 16,-25 12 19-16,-30 3-180 15,-27-3-271-15</inkml:trace>
  <inkml:trace contextRef="#ctx0" brushRef="#br0" timeOffset="43442.79">18564 7315 295 0,'0'0'254'0,"0"0"-108"0,0 0 14 16,0 0-84-16,0 0-24 15,0 0 18-15,18-28-56 16,-18 28 2-16,0 0-16 16,4 0-16-16,0 6 9 15,4 14 1-15,-2 9 6 16,-2 4 14-16,-4-2-4 15,3-4-10-15,-3-5 0 16,0-10 3-16,0-5-9 16,0-7 8-16,0 0-2 15,0 0 32-15,0-3-27 16,0-16-5-16,0-8-15 16,0 2 3-16,0 2 2 0,0 3 4 15,0 2 6-15,0 4 14 16,-5 4-5-16,3 3 10 15,0 7 11-15,2 0-19 16,0 0-11-16,-4 0-10 16,-4 0 9-16,-3 5-8 15,-7 13 18-15,1 5-9 16,-1 9 0-16,0 5 6 16,5 4-8-16,6-2 2 15,5 1 0-15,2-5 7 16,0-7 2-16,13-9-9 15,9-8 3-15,10-11 4 16,5 0 12-16,4-22-9 0,1-10-10 16,3-9-3-16,-3-5-56 15,-4-2 14-15,-5-2-26 16,-6 0-19-16,-7 2 52 16,-5-1-4-16,-5 3 30 15,-3 3 12-15,-3 2 1 16,-4 9 29-16,0 10 42 15,0 10-28-15,0 6 25 16,0 6-15-16,0 0-27 16,0 0 22-16,0 0-47 15,0 0 12-15,0 0-14 16,0 9-21-16,0 16 20 0,0 15 1 16,-2 9 0-16,-7 4 3 15,-1 5 8-15,2 0-11 16,-3-3 3-16,5-3 10 15,2-6-10-15,4-7 3 16,0-11-6-16,0-10 8 16,0-13-8-16,19-5 0 15,5 0 27-15,12-5-27 16,-1-17-3-16,-1-5-73 16,-5 1-83-16,-5-3-108 15,-1 2-384-15</inkml:trace>
  <inkml:trace contextRef="#ctx0" brushRef="#br0" timeOffset="45129.69">19188 7389 262 0,'0'0'327'0,"0"0"-200"15,0 0-102-15,0 0 10 16,0 0-17-16,0 0-12 16,4 10 7-16,-4-3-9 15,0-2 6-15,0-1-10 16,0 2 9-16,0-2-8 15,0-2-1-15,0-2 1 16,0 0 21-16,0 0-8 16,0 0 42-16,0 0-6 15,0 0-28-15,0 0 29 16,0-2-37-16,0-10-7 0,0-1-2 16,0-1 5-16,-2 2-10 15,-2-1 14-15,0 1-12 16,-1 3 38-16,1 4-16 15,-1 3-12-15,2 0 15 16,3 2-23-16,-2 0-7 16,-2 0 3-16,-5 0-19 15,1 9 16-15,-4 8 3 16,1 1 0-16,-1 4-3 16,2 2 5-16,-1 2-2 15,1-2 0-15,2-2 6 16,1-4-12-16,5-5 6 15,0-5 0-15,0-4-9 16,2-4 6-16,0 0-20 0,0 0 17 16,8-4 6-16,10-18 0 15,4-3 0-15,1-3 0 16,-5 0-7-16,1 5 5 16,-3-2 2-16,-5 9-1 15,-2 4 9-15,-4 8-8 16,-3 2 1-16,-2 2 1 15,0 0-4-15,0 0-7 16,0 4 8-16,0 16 1 16,0 4 5-16,-2 2 20 15,-3-2-25-15,3-2 0 16,2-1 9-16,0-6 0 0,0-3-9 16,0-6 0-16,5-2 6 15,8-4-4-15,3 0 1 16,1 0-2-16,8-14-1 15,0-5-1-15,-4-6-19 16,4 2 7-16,-5 0-16 16,1 1 25-16,-8 4 3 15,-3 4 1-15,-2 1 12 16,-4 8-8-16,-2 3 14 16,-2 2 10-16,0 0-26 15,0 0 10-15,0 0-12 16,0 0 0-16,0 0-13 15,0 0 9-15,0 10 4 0,0 7 2 16,0 2 13 0,-2 5-19-16,2 3 4 0,0-4 0 15,0 0 4-15,0-7 1 16,2-5-5-16,7-4 0 16,-3-7 6-16,4 0 1 15,1 0-6-15,2 0 3 16,1-17 7-16,-1 2-4 15,1-6-8-15,-2 2 1 16,2-4-6-16,-1 1 2 16,1 1 4-16,-1 4 0 15,-4 5 2-15,0 4 2 0,-6 6-4 16,-1 2 0 0,-2 0-6-16,0 0-1 0,0 0-1 15,0 0 4-15,2 4-7 16,0 10 19-16,-2 4-8 15,2-1 0-15,3 4 13 16,-3-3-17-16,4-2 4 16,-4-1 0-16,4-7 0 15,-4-3 7-15,0-5-7 16,-2 0 0-16,2 0 9 16,0 0-3-16,7 0 0 15,5-13-3-15,3-8 3 16,3-1-1-16,1 1-5 15,-2 4 0-15,0 3 0 16,-9 4-5-16,1 6 5 0,-6 4 0 16,0 0-4-16,1 0 4 15,1 0-6-15,-1 10 5 16,2 8-5-16,-4 2 4 16,-2 0 2-16,-2-2 0 15,0-1 4-15,0-6 4 16,0-1-8-16,0-5 0 15,0-5 3-15,0 0-6 16,0 0 3-16,0 0 0 16,0 0 5-16,2 0 5 15,9-2-5-15,7-16-5 16,5-5-16-16,0 1 12 0,0 3 4 16,-3-1 0-16,1 5 0 15,-2 4 4-15,-3 2-4 16,-5 3 8-16,-4 3 1 15,-5 3 6-15,0 0-15 16,-2 0 0-16,2 0-11 16,1 11 20-16,-1 7-9 15,-2 6 0-15,0 2 14 16,0 2-17-16,0 1 3 16,0-1 0-16,0-6-1 15,0-9 6-15,0-4-5 16,0-7 0-16,0-2 8 15,0 0-2-15,20-19-6 16,7-8-21-16,-3-1 20 16,-3-3-44-16,-4 1-16 0,-3 2-22 15,-1 6-15-15,-1 6 88 16,-6 7 2-16,3 9 8 16,-1 0 51-16,4 3-47 15,1 23 21-15,1 6 23 16,-1 4-48-16,-2-4 16 15,-2-4-16-15,-7-7-12 16,1-8-40-16,-3-7-93 16,0-6-168-16</inkml:trace>
  <inkml:trace contextRef="#ctx0" brushRef="#br0" timeOffset="45351.43">19536 6988 780 0,'0'0'218'0,"0"0"-164"15,0 0-54-15,0 0-100 16,0 0-106-16,0 0 40 15,-3 58-394-15</inkml:trace>
  <inkml:trace contextRef="#ctx0" brushRef="#br0" timeOffset="47545.94">20905 7321 255 0,'0'0'285'0,"0"0"-88"16,0 0-123-16,0 0-3 0,0 0-33 15,0 0-32-15,42-18 20 16,-38 18-20-16,3 0-6 15,-5 5 0-15,1 10 10 16,-1 2 4-16,-2 4-3 16,0-1-10-16,0-2 14 15,0-4-10-15,0-4-5 16,0-6 0-16,0-4-28 16,0 0 28-16,0 0 5 15,0-4 6-15,0-16-11 16,0-6-34-16,7-2 4 15,-1 0 21-15,0 3 2 16,-1 6 7-16,-2 3 0 0,-1 5 0 16,-2 8 40-16,0 1-29 15,0 2 8-15,0 0-19 16,0 0-23-16,0 0 14 16,-12 11 7-16,-5 8 4 15,1 5 19-15,1 5-16 16,-1 4 0-16,5 3 10 15,1 2-6-15,6-2-3 16,4-1-6-16,0-8 3 16,4-7 3-16,15-6 0 15,-1-7-6-15,-1-7 21 16,4 0-18-16,-1-2 16 0,-3-17-19 16,4-5-29-16,0-3 24 15,4-5-25-15,4-5 15 16,0 3 4-16,-2 4 1 15,-7 10 10-15,-5 6 0 16,-8 7 1-16,-2 4 36 16,-5 3-34-16,0 0 2 15,0 0-5-15,0 3-11 16,0 9 11-16,0 9 2 16,0-1 5-16,0 5 6 15,0 2-4-15,0 1-8 16,0-1-1-16,0-4 9 15,0-6-10-15,4-6 1 0,3-4 0 16,1-7 17-16,4 0-13 16,1 0 8-16,3-14-12 15,4-11-20-15,0-3 8 16,-2-7-25-16,-7-6-4 16,-4 3 35-16,-7-2 5 15,0 6 1-15,0 10 26 16,-11 6-13-16,-3 12 24 15,-1 6-28-15,-1 0 1 16,1 4-6-16,1 14 5 16,5 4-8-16,3 4 20 15,1 0-19-15,5 2 30 0,0-2-22 16,0-4-9 0,13-4 18-16,8-6-11 0,3-4-4 15,-2-6 4 1,3-2-3-16,-1 0-10 0,3-10-18 15,2-12-30-15,0-6 20 16,2-2-26-16,-2-2 29 16,-2 2 18-16,-7 4 12 15,-4 7 9-15,-8 8 27 16,-3 4 2-16,-5 5 22 16,0 2-28-16,0 0-14 15,0 0-18-15,0 0-18 16,0 0 18-16,-2 9-2 15,-7 7 2-15,0 2 7 16,0 6-1-16,4 4-6 0,3 4 0 16,2 2 6-1,0-4-10-15,0-2 4 0,13-10-12 16,8-8 1-16,-3-7-28 16,1-3 39-16,-3 0-3 15,-3-17-4-15,-3-2 3 16,-8-4 4-16,2 0 0 15,1-2-11-15,-1 1 20 16,2 0-9-16,2 4 13 16,-2 3-5-16,-1 8 42 15,-3 3-12-15,-2 2-29 16,0 4 43-16,0 0-51 0,0 0 0 16,0 0-1-1,0 0-22-15,0 10 18 0,0 8 4 16,0 2 0-16,0 2-1 15,0 0 3-15,0 0-2 16,0 0 0-16,8-2 2 16,4-4-7-16,-1-7 5 15,0-3 0-15,3-6-1 16,1 0 12-16,-1 0-10 16,1-7-1-16,-1-11 10 15,-1-1-20-15,1-2 9 16,-4 1 1-16,-1 4-7 15,-2 2 12-15,0 4-5 16,-1 4 0-16,-1 1 3 0,-1 5-11 16,-2 0 8-16,2 0-6 15,2 0-13-15,-2 14 25 16,-2 9-6-16,-2 3 6 16,0 3 6-16,0-5-11 15,0-3-1-15,2-5 0 16,1-7 3-16,1-6 1 15,-2-3-4-15,5 0 0 16,2-8 2-16,2-13-4 16,3-4-13-16,-3 1-14 15,-1 0 27-15,2 2-17 0,-1 2 19 16,5 2 0 0,-3 2 11-16,2 6 0 0,-1 4 5 15,-3 6-2-15,-2 0 14 16,2 0-16-16,0 14-12 15,3 6 4-15,-1 0 13 16,-1 2-18-16,-2-6 1 16,-3-4-29-16,5-4-1 15,-2-6-123-15,1-2-6 16,1 0-98-16,-1-10-278 16</inkml:trace>
  <inkml:trace contextRef="#ctx0" brushRef="#br0" timeOffset="47933.95">22338 7145 518 0,'0'0'258'0,"0"0"-132"16,0 0 18-16,0 0-50 15,0 0-11-15,0 0-33 16,20-85-46-16,-20 85 21 16,0 0-25-16,0 0 1 15,0 0-13-15,3 9 6 16,-1 18 6-16,2 11 0 15,2 6 11-15,1 9-13 16,5 1 2-16,-6-4 0 16,-4-2 1-16,1-8 4 15,-3-10-5-15,0-9 0 16,0-10-5-16,0-8-4 0,-3-3 9 16,-5 0 0-1,-6 0 28-15,1-13-21 0,-1-7-1 16,1-6-6-16,11-3 15 15,2-4-11-15,0-1 0 16,8 3-2-16,17 2 16 16,6 3-14-16,3 6-4 15,3 8 0-15,4 8-29 16,-1 4 1-16,2 8-82 16,1 13-166-16,-1 0-302 15</inkml:trace>
  <inkml:trace contextRef="#ctx0" brushRef="#br0" timeOffset="57681.48">8931 10971 691 0,'-8'0'266'15,"4"0"-126"-15,4 0-74 16,0 0-9-16,0 0-31 16,0 0 2-16,4 0-15 0,9 0-12 15,3 8 60 1,1-1-50-16,-1-3-3 0,2-1 34 15,4-3-37-15,7 0 9 16,2 0-14-16,3 0 8 16,-5 0-20-16,-7 0-1 15,-4 0-47-15,-11 4-46 16,-7 16-222-16,-2 6 8 16,-32 2-102-16</inkml:trace>
  <inkml:trace contextRef="#ctx0" brushRef="#br0" timeOffset="57813.41">8919 11191 92 0,'0'0'323'16,"0"0"-47"-16,0 0-84 16,0 0-22-16,0 0-36 0,0 0-89 15,-7 2-17-15,45-2-23 16,18 0-5-16,15 0-10 16,7 0-164-16,4 0-214 15</inkml:trace>
  <inkml:trace contextRef="#ctx0" brushRef="#br0" timeOffset="62207.6">11307 10601 191 0,'0'0'321'15,"0"0"-124"-15,0 0-98 16,0 0 25-16,0 0-23 16,0 0-33-16,0 0 44 15,6-44-69-15,-4 42-2 16,-2 2 16-16,0 0-57 16,0 0 29-16,0 0-27 15,0 0 10-15,0 0-11 16,0 0-1-16,0 0 0 0,0 14-8 15,0 21 2-15,-8 11 6 16,2 14 0-16,0 6 5 16,-1 2-6-16,1 5 1 15,-4-7 0-15,-1-8-4 16,0-10-11-16,4-15-7 16,1-10-27-16,3-11-72 15,1-12 4-15,2 0-120 16,0-15 99-16</inkml:trace>
  <inkml:trace contextRef="#ctx0" brushRef="#br0" timeOffset="62426.58">11212 10597 692 0,'0'0'222'16,"0"0"-97"-16,0 0-78 15,0 0 23-15,0 0-47 16,0 0-17-16,83-94 12 16,-46 86-18-16,2 2-7 15,-4 5-37-15,-1 1-90 16,-3 0-71-16,-11 15-132 16,-11 7-139-16</inkml:trace>
  <inkml:trace contextRef="#ctx0" brushRef="#br0" timeOffset="62589.18">11234 10805 413 0,'0'0'310'0,"0"0"-150"15,0 0-112-15,0 0 52 16,0 0-63-16,0 0-35 16,45 7 68-16,-7-7-49 15,2-7-42-15,-2 0-33 16,-5-1-120-16,1 0-178 15</inkml:trace>
  <inkml:trace contextRef="#ctx0" brushRef="#br0" timeOffset="63408">11551 11129 430 0,'0'0'142'0,"0"0"-77"16,0 0 30-16,0 0-23 15,0 0-48-15,0 0-7 16,18-72 16-16,-8 40 39 16,-2-3-48-16,3-2 22 15,0 1 12-15,-2 4-39 0,0 5 19 16,-5 11 15-16,-2 10-46 15,0 2 31-15,-2 4-38 16,0 0-8-16,0 0 7 16,0 7-36-16,0 8 37 15,0-1 0-15,0-4 5 16,8-2-16-16,5-6 9 16,5-2 2-16,1 0 2 15,6 0-2-15,-2-11-20 16,1-3-14-16,-2 2-7 15,-6 0 27-15,-1 3-20 16,-7 5 34-16,-6 2 7 16,0 2 0-16,-2 0 15 0,0 0-22 15,0 0-3-15,0 12 3 16,-8 10 23-16,-2 5-4 16,1 0 8-16,3 0-25 15,3-2 23-15,3 0-12 16,0-6-8-16,0 0 19 15,0-7-20-15,18-4 1 16,0-8 15-16,3 0-9 16,2 0 6-16,2-6-10 15,-1-10 4-15,1-6-12 0,-1-5 1 16,1 1 0 0,-1 1-11-16,1-1 8 15,-2 5 3-15,-6 6 0 0,-5-2 3 16,-8 7-5-1,-2 4 2-15,-2 0-13 0,0 1 9 16,0 2-24-16,-6-1 8 16,-6 4 6-16,-1 0 14 15,-3 0-16-15,1 0 16 16,-1 4 0-16,-2 16 19 16,2 7-11-16,3 4 29 15,2 5-9-15,6 1-17 16,5-7 14-16,0-4-25 0,21-5 0 15,12-8 12 1,5-11-2-16,5-2 4 0,-1-2-14 16,0-23-17-16,-4-3-16 15,-2-1-162-15,-3-3-239 16</inkml:trace>
  <inkml:trace contextRef="#ctx0" brushRef="#br0" timeOffset="64029.59">12520 10828 263 0,'0'0'378'0,"0"0"-297"16,0 0-62-16,0 0 67 15,0 0-23-15,0 0-27 16,0 0-11-16,0 36-16 16,0-36-1-16,0 0 1 0,0 0 2 15,0 0 61-15,0 0-24 16,0 0-3-16,0 0 8 15,0 0-42-15,0-10-1 16,-2-4-10-16,-2-2 5 16,-3-3-9-16,-1 2 4 15,-2 3 0-15,-1 4-1 16,-2 2-13-16,-5 6 14 16,-2 2 4-16,-4 0 8 15,-5 0-3-15,0 2-3 16,0 14 2-16,4 5-8 15,7 2 6-15,5 1-9 0,9 0 3 16,4 0 0 0,0-2 1-16,0-4 2 0,2-3-3 15,13-8 0-15,3-7 3 16,3 0-3-16,0-2 0 16,6-18-3-16,2-4-13 15,0-6 9-15,0 2 7 16,-2-2-7-16,0 2 2 15,-5 1 5-15,-4 10 0 16,-4 5 4-16,-8 6 28 16,-2 6-22-16,-4 0 2 15,0 0-12-15,0 0-8 16,0 9 8-16,0 17 24 0,0 13-12 16,0 7 36-1,-8 12-44-15,-8 6 13 0,1 5-17 16,-4-1 10-16,-1-2-10 15,5-11 0-15,3-6-8 16,3-13 0-16,9-12-32 16,0-13-55-16,0-11-82 15,14-9 5-15,13-27-123 16</inkml:trace>
  <inkml:trace contextRef="#ctx0" brushRef="#br0" timeOffset="65380.17">12732 10788 242 0,'0'0'339'0,"0"0"-190"15,0 0 12-15,0 0-60 16,0 0-11-16,0 0 32 16,5-41-95-16,-5 41 0 15,0 0-2-15,0 0-16 16,0 0-5-16,0 0-4 15,0 0 1-15,0 7-12 16,0 15 12-16,0 4-1 16,-7 4 0-16,3 3 9 15,-1-1-12-15,3-7 3 16,2-4 0-16,0-11-11 0,0-6 9 16,0-4 2-16,4 0 14 15,10-2-14-15,1-18 0 16,-1-5-4-16,1 0-28 15,2-2 31-15,0-3-45 16,1 4 37-16,-3 0 1 16,3 6 10-16,-5 4-2 15,-1 6 24-15,-5 6-5 16,-5 2 27-16,0 2-45 16,-2 0 3-16,0 0-4 15,0 0-10-15,0 8 10 16,0 12 3-16,0 0 3 15,-2 1 5-15,2 2-8 16,0-3-3-16,0 0 0 16,0-4 3-16,13 0-5 0,-2-5 2 15,4-4 0-15,2-4 7 16,0-3 2-16,5 0-9 16,5-15 0-16,-2-7-4 15,0-2 0-15,-4 0 0 16,0-2 4-16,-3 4-8 15,-3 0 9-15,-1 6-1 16,-5 2 0-16,-3 5 3 16,-4 6-3-16,-2-1 0 15,0 2 0-15,0-1-14 0,0 1 3 16,0-1 11 0,-8-1-7-16,-6 4 14 15,3 0-7-15,-4 0 0 0,3 0 0 16,1 6-19-16,-1 12 19 15,6 2 0-15,2 6-5 16,4 3 11-16,0-3-6 16,0 6 0-16,0-3 2 15,4-5 5-15,8-6-7 16,-2-8 0-16,3-6 6 16,1-4 11-16,4 0-10 15,0-10 2-15,4-10-4 16,0-4 6-16,-2-4-11 15,1 2 0-15,-2 3-4 16,-3 0 2-16,2 2 1 0,-2 7 1 16,-6 7 0-16,2 2 10 15,-8 5-10-15,3 0 0 16,-3 0-4-16,4 19 2 16,-6 3 2-16,0 7 0 15,0-2 8-15,0-1 12 16,0-4-13-16,1-3-7 15,-3-9 0-15,0-2 12 16,0-7-13-16,2-1 1 16,0 0 0-16,7 0 21 15,2-6-18-15,7-16 0 16,4-5-3-16,5-4-12 16,0 4 9-16,0 2 3 0,-6 3 0 15,0 4-2-15,-5 8 2 16,-8 6 0-16,-1 2-2 15,-3 2-2-15,1 0 1 16,2 0 2-16,-1 14 1 16,-1 8 24-16,-1 4-15 15,-4 0-5-15,2-2-2 16,-2 0 16-16,2-6-18 16,1-6 0-16,-3-3 0 15,2-6 2-15,1-3 2 16,3 0-4-16,7 0 0 15,5 0 9-15,5-22-18 0,1-7 3 16,0 2 5 0,-1 1-16-16,0 4 20 0,-8 6-3 15,1 3 7-15,-5 8 5 16,-5 5 6-16,0 0-18 16,2 0-1-16,-4 19-16 15,1 13 20-15,-1 5-3 16,0 4 0-16,-2-8-7 15,6-5 0-15,0-7-47 16,1-10-44-16,7-8-159 16,-3-3-214-16</inkml:trace>
  <inkml:trace contextRef="#ctx0" brushRef="#br0" timeOffset="65532.58">14090 10701 135 0,'0'0'101'0,"0"0"-89"16,0 0 1-16,0 0-13 15,0 0-8-15,0 0-146 16</inkml:trace>
  <inkml:trace contextRef="#ctx0" brushRef="#br0" timeOffset="66687.98">14090 10701 116 0,'-87'34'279'0,"87"-34"-58"16,0 0-22-16,0 0-58 0,0 0-16 16,0 0-15-16,22-35-59 15,-22 35 10-15,0 0-43 16,0 0-14-16,0 0 1 16,0 0-5-16,0 1 0 15,0 16-7-15,0 0 17 16,0 0-13-16,0-2 3 15,0-6 0-15,0-5-2 16,0-4 4-16,0 0-2 16,0 0 0-16,0 0-13 15,0 0 10-15,0 0 3 16,0-13-18-16,0-7 14 0,0-5-28 16,2 4 32-1,3 2-5-15,-3 1 8 0,-2 6-5 16,0 0 2-16,0 5 0 15,0 5 22-15,0 0-16 16,0 2-6-16,0-1 0 16,-7 1 2-16,-3 0-8 15,-2 0 6-15,3 0 0 16,1 0-13-16,1 3 19 16,0 8-6-16,2 2 5 15,-1 4 8-15,2 3-4 16,-1 6-9-16,1 3 3 15,1 2 10-15,1 3-9 16,0-4-4-16,2-1 0 16,0-8 9-16,0-4-13 0,0-5 4 15,7-5 0-15,10-5 13 16,4-2-1-16,3 0-10 16,2-5-2-16,3-18-2 15,0-5-1-15,-4-6-22 16,-2-1 1-16,-3 2 12 15,-7-1 17-15,-4 2-5 16,-2 3 33-16,-5 9-28 16,0 8 33-16,-2 7-16 15,0 5-21-15,0 0 5 16,0 0-6-16,0 0-5 16,0 14 3-16,0 9 2 0,0 1-8 15,0 1 8-15,0-2 0 16,2-2-5-16,7-3 11 15,4-8-6-15,3-3 0 16,2-7 11-16,6 0-10 16,1 0-1-16,2-21 0 15,2-7-20-15,-2-2 17 16,-3 0 3-16,-4 0 0 16,-4 4 10-16,-5 1-10 15,-5 7 1-15,1 8 2 16,-2 3 28-16,-5 5-22 15,0-1-5-15,0 3-4 16,0 0 7-16,0 0-19 0,0 0 12 16,0 5 0-16,0 19-17 15,0 12 22-15,0 13-5 16,-7 9 0-16,-2 13 12 16,-2 5-17-16,-2 9 5 15,1 5 0-15,-1 2-2 16,1 0 10-16,4-2-8 15,-3-3 0-15,1-9 14 16,0-10-4-16,-3-14-10 16,-3-16 0-16,3-12 1 15,1-12 7-15,3-4-8 16,3-7 0-16,-6-3 8 16,1 0 6-16,-4-23-9 0,-1-13 1 15,3-12 1-15,4-11 1 16,6-11-8-16,3-5 0 15,0 0 8-15,14 1-12 16,15 2 4-16,9 2 0 16,4 8-20-16,3 6 2 15,1 8-9-15,4 7-9 16,-4 7-47-16,-3 10-13 16,-8 2-139-16,-8 4-188 15</inkml:trace>
  <inkml:trace contextRef="#ctx0" brushRef="#br0" timeOffset="67895.28">16883 10447 253 0,'0'0'215'0,"0"0"37"16,0 0-87-16,0 0-30 15,0 0 37-15,0 0-128 16,-4-32 1-16,4 32-45 16,0 0 9-16,4 8-14 15,19 20 5-15,8 14 0 16,4 8 9-16,3 1 1 15,-5-3-10-15,-4-10 0 16,-6-10-35-16,-5-10 1 0,-7-9-128 16,0-9-101-16,-6-7-19 15</inkml:trace>
  <inkml:trace contextRef="#ctx0" brushRef="#br0" timeOffset="68124.14">17169 10367 331 0,'0'0'299'0,"0"0"-76"16,0 0-74-16,0 0-34 15,0 0-57-15,0 0-17 16,2-30-41-16,-2 30 4 0,-18 23-14 16,-16 14 10-16,-8 10 0 15,-9 4 2-15,-5 4 11 16,2-1-14-16,8-6 1 15,13-6-16-15,17-8-39 16,16-18-199-16,20-16-322 16</inkml:trace>
  <inkml:trace contextRef="#ctx0" brushRef="#br0" timeOffset="68851.36">18390 9926 68 0,'0'0'214'16,"0"0"30"-16,0 0-98 15,0 0-2-15,0 0-38 16,0 0 2-16,34-52 14 0,-34 43-53 15,0 5-50 1,-21 3 3-16,-8 1-4 0,-11 0-18 16,-7 16 4-16,-6 10 5 15,2 6 12-15,1 4-19 16,13 0-2-16,10-2 2 16,18-2 0-16,9-3-4 15,7-2-1-15,36-3 3 16,11-1 20-16,12-2-20 15,1 0 0-15,-9-2-6 16,-21-4-8-16,-16-5 13 16,-19-3-4-16,-2 0-22 15,-14 0 25-15,-28 4-1 16,-12-2 3-16,-10 3 32 0,1-1-25 16,8-3 5-16,17-2-12 15,13 0 4-15,23-6-15 16,2 0-25-16,36-17-120 15,26-10-292-15</inkml:trace>
  <inkml:trace contextRef="#ctx0" brushRef="#br0" timeOffset="69919.11">18600 10208 47 0,'0'0'179'16,"0"0"-25"-16,0 0-15 15,0 0 15-15,0 0-31 16,0 0-17-16,-4 11-63 15,19-9 38-15,5-2-7 16,7 0-46-16,0 0 14 0,1-11-42 16,-1-6 0-16,0-3 5 15,-7-3 11-15,-3-5-30 16,-5 2 14-16,-6 2-39 16,-1 4 29-16,-5 6-15 15,0 4 21-15,0 4-10 16,0 2-10-16,-5 4 24 15,-13 0-6-15,-3 0 20 16,-8 18-24-16,-3 8 19 16,3 6-9-16,0 5 38 15,9 0-26-15,11 5 20 16,5-1-22-16,4-1-1 0,0-5 20 16,4-6-28-16,11-7 4 15,4-8-10-15,3-10 21 16,3-4-1-16,3 0 17 15,4-18-27-15,-1-10 17 16,-3-7-22-16,-3 0 0 16,-2-1-1-16,-3 3 8 15,-5 5-7-15,-3 2 0 16,-1 8 1-16,-5 4 31 16,1 8-27-16,-5 5 20 15,1 1-15-15,-3 0-6 16,2 0-8-16,-2 11-3 15,4 15 7-15,-1 6 2 0,1 8-2 16,0 9 0-16,5-1-4 16,3-2 11-16,-4-12-7 15,1-10 0-15,-4-12 1 16,-3-7 0-16,0-5 12 16,3 0-11-16,6-17 49 15,5-17-40-15,-1-8-11 16,1 0 0-16,-5-2 1 15,-1 1-1-15,0 6 0 16,-4 2-6-16,1 7 5 16,-3 12-46-16,-2 6 17 15,4 10-59-15,0 0-141 0,7 5-276 16,5 11-31 0</inkml:trace>
  <inkml:trace contextRef="#ctx0" brushRef="#br0" timeOffset="71062.98">19322 10210 412 0,'0'0'283'0,"0"0"-162"16,0 0-69-16,0 0-14 16,0 0 3-16,0 0-41 15,42 0 44-15,-31 0-7 16,3 0-13-16,-5-3 54 15,1-1-50-15,0-3 2 16,-4 1-2-16,1 1-20 0,-3-4 0 16,1-3-8-1,-3 2 2-15,-2-4-5 0,0 1 3 16,0-1 0-16,0-1-1 16,0 6-10-16,-2 2 11 15,-7 3 0-15,-2 4 11 16,-3 0-24-16,-1 0 13 15,-3 4 0-15,1 12-1 16,3 6 8-16,3 7-7 16,4 3 4-16,7 2-1 15,0 4 23-15,0-2-26 16,13-2 0-16,6-4 0 16,0-11 5-16,-1-2 2 0,-3-11-3 15,4-6 5-15,-1 0 15 16,6-12-18-16,0-18-2 15,5-7-4-15,-4-2 12 16,-2-5-12-16,-6 0 0 16,-3-3 1-16,-6 6 18 15,-3 9-17-15,-5 18 21 16,0 5 16-16,0 6-38 16,0 3-2-16,0 0 0 15,-2 0 0-15,-14 14-13 16,3 7 15-16,4-3-1 15,5-1 0-15,4-3-22 0,0-3 6 16,2-2-5-16,13-4 7 16,5-5 1-1,7 0-17-15,0 0-15 0,-3 0-35 16,-4-2-15-16,-8 1 88 16,-8-1 7-16,-2 2 6 15,-2 0 52-15,0 0-39 16,0 5-3-16,0 18 42 15,0 0-38-15,0 1 6 16,0-2-25-16,2-3 8 16,5-7-2-16,2-6 5 15,5-5-12-15,3-1 12 16,5 0-6-16,3-5 2 0,4-18-8 16,0-5 1-16,-2-2-8 15,-3-4-14-15,-2 3 21 16,-4 1-1-16,-5 1-2 15,-3 9 3-15,-4 6 3 16,-1 7 2-16,-3 4 48 16,-2 1-51-16,0 2 4 15,0 0-6-15,0 0-23 16,0 17 23-16,0 9 0 16,0-1 3-16,0 1 0 15,0-2 1-15,0 0-4 16,0-3 0-16,0-3 2 15,2-6-2-15,0-5 0 16,0-7 1-16,10 0 10 0,5 0-4 16,8-14-4-16,4-12-3 15,-2 0-4-15,-4-2 1 16,-6 2 3-16,-1 0 0 16,-10 6-8-16,1 3 11 15,-7 8-3-15,0 6 0 16,0-2-7-16,0 3 2 15,0 0-2-15,0 2-34 16,0 0 15-16,0 0-79 16,0 0 36-16,0 0 38 15,0 0 0-15,0 0 9 16,0 0-56-16,0 0 10 16,0 0-35-16,0 0-212 15,0 2 24-15</inkml:trace>
  <inkml:trace contextRef="#ctx0" brushRef="#br0" timeOffset="72031.97">20191 9916 385 0,'0'0'306'16,"0"0"-102"-16,0 0-70 16,0 0-55-16,0 0-26 15,0 0-7-15,38-130-43 16,-36 107 21-16,3-5-9 15,-3 4-12-15,3 0 43 0,-3 5-45 16,0 4 24 0,0 5-6-16,-2 3-12 0,2 7 5 15,-2 0-12-15,0 0 7 16,0 0-16-16,0 0 9 16,0 0-7-16,0 20 6 15,0 13-10-15,0 16 8 16,-4 9 3-16,-3 6 0 15,1 2 0-15,-4 0 2 16,4-3-2-16,-3-5 0 16,0-7 10-16,4-7-11 15,1-9 1-15,2-13 0 0,2-8 1 16,0-11-1 0,0-3-3-16,0 0 2 0,18-19-25 15,6-9 19-15,5-7-24 16,-4-1-7-16,-1-4 23 15,-1 5-30-15,-8 2 45 16,-3 13 9-16,-6 8 8 16,-1 6 28-16,-5 6-17 15,0 0-25-15,0 0-6 16,0 16 3-16,0 10 0 16,0 3 9-16,2 2 3 15,4-2-13-15,6-3 1 16,3-5 0-16,5-7-2 15,-2-3 13-15,0-10-11 16,-2-1 1-16,1 0 11 0,4-10-20 16,1-16 8-16,2-8-15 15,-4-1 0-15,-4 0 18 16,-3 5-3-16,-4 9 39 16,-3 6-33-16,0 10 35 15,-4 5-14-15,-2 0-22 16,0 0 7-16,0 0-12 15,0 0-2-15,0 5 0 16,0 15 4-16,0 6 2 16,0 10-2-16,0 8 1 15,0 14 18-15,0 12-17 16,0 15-4-16,-4 4 0 0,-2 4 4 16,-7-2-7-1,0-7 3-15,-5-8 0 0,-2-13 3 16,2-14 2-16,0-13-5 15,3-14 0-15,6-8 3 16,4-7-6-16,3-5 3 16,0-2 0-16,-2 0 39 15,-8 0-30-15,-1-13 27 16,-2-15-27-16,-8-12 6 16,7-6-1-16,5-10-7 15,5-7-6-15,6-3 30 16,0 3-23-16,9 0-4 15,17 8-4-15,3 2-12 0,3 7 6 16,-6 6-34 0,-6 5-27-16,0-2 16 0,-11 3-59 15,-5-1-134-15,-4-5-292 16</inkml:trace>
  <inkml:trace contextRef="#ctx0" brushRef="#br0" timeOffset="72203">20269 9849 660 0,'0'0'360'0,"0"0"-211"16,0 0-48-16,0 0-58 15,0 0-21-15,0 0-10 16,148-42-2-16,-122 41-10 16,-6 1 0-16,-16 0-66 0,-4 0-106 15,0-3-381-15</inkml:trace>
  <inkml:trace contextRef="#ctx0" brushRef="#br0" timeOffset="72350.72">19765 9798 1144 0,'0'0'121'15,"0"0"-121"-15,0 0-1 16,0 0-65-16,0 0-142 15,0 0-79-15</inkml:trace>
  <inkml:trace contextRef="#ctx0" brushRef="#br0" timeOffset="74253.78">1874 11261 308 0,'0'0'252'0,"0"0"-88"0,0 0 2 16,0 0-35-16,0 0-63 15,0 0-13-15,-2-18 21 16,2 18-69-16,0 0 11 16,0 0-14-16,-4 0 7 15,-8 24-11-15,-3 20 2 16,-7 21 3-16,-3 13 24 16,2 11-21-16,0 3-8 15,4-6 0-15,1-13 7 16,7-10-13-16,3-15 6 15,0-12-63-15,6-12-28 16,2-13-112-16,0-11-137 16,0-7-121-16</inkml:trace>
  <inkml:trace contextRef="#ctx0" brushRef="#br0" timeOffset="74522.62">1684 11246 863 0,'0'0'161'16,"0"0"-60"-16,0 0-34 15,0 0-65-15,0 0-2 0,0 0 10 16,152-150-9 0,-114 150-1-16,-6 1 0 0,-13 24-1 15,-7 10-13-15,-12 1 14 16,0 4-11-16,-25 6-5 15,-19 5 29-15,-10 2-13 16,-6 6 0-16,0-1 0 16,4-3-59-16,16-9-176 15,15-12-153-15</inkml:trace>
  <inkml:trace contextRef="#ctx0" brushRef="#br0" timeOffset="75773.78">1956 11748 469 0,'0'0'200'0,"0"0"-109"16,0 0-16-16,0 0-17 15,0 0-33-15,0 0-9 16,79-66 34-16,-59 36-41 15,-3-4 15-15,-1-4 4 16,-3 1-1-16,1 2 37 16,-3 5-21-16,-2 8-29 15,-5 3 18-15,-1 8-26 16,-3 4 8-16,0 4-3 0,0 3-10 16,0 0 1-1,0 0-2-15,0 0-19 0,0 0 14 16,0 2-5-16,0 17 10 15,-12 12 0-15,2 5 5 16,1 3 0-16,4 4-5 16,5-1 0-16,0-6 4 15,0-4 2-15,2-6-6 16,10-9 0-16,-4-8 9 16,1-4-17-16,3-5 8 15,5 0 0-15,1-18 4 16,5-10-4-16,-4-7-7 15,-3 1 6-15,-1 0 2 16,-1-2-10-16,-1 6 9 16,-3 2 0-16,1 8-5 0,-5 8 13 15,-2 6-8 1,-2 5 4-16,-2 1 8 0,0 0-10 16,3 0-2-16,-3 1-3 15,5 19-8-15,1 10 22 16,-1 3-7-16,3 6-4 15,4-5 7-15,-1-3-4 16,2-8-3-16,1-7 0 16,-3-6 6-16,2-8 4 15,0-2-10-15,6-3 12 16,0-24-12-16,1-6 26 16,1-8-26-16,-6-5 0 0,1 0-12 15,-3 3-7-15,-1 4 19 16,-4 11 0-16,-5 7 1 15,-3 14 17-15,0 4-10 16,0 3-8-16,0 0 0 16,0 5-22-16,-9 13 22 15,-7 5 0-15,7 2 8 16,7-5-23-16,2-2 15 16,0-6-34-16,0-2 31 15,0-3-29-15,13-7 10 16,5 0 11-16,-1 0-11 15,6 0 14-15,-5 0-37 16,-5-1-21-16,1 1 46 0,-3 0-11 16,0 1 23-16,-2 18 7 15,2 6 1-15,-4-4 42 16,-3 1-25-16,0-2-6 16,4-3 27-16,-2-5-30 15,3-5 4-15,-1-2 4 16,4-5-11-16,3 0 63 15,6 0-43-15,3-7-17 16,3-10 2-16,2-4-10 16,-2-1-1-16,1-2-10 15,-3-6-37-15,-3-2 35 16,-1 0-36-16,-6 0 37 16,-3 8-6-16,-8 2 31 15,-2 5-13-15,-2 6 25 0,0 4-25 16,0 4 23-16,0 0-23 15,0 3-8-15,0 0 0 16,-6 0-7-16,-10 0 14 16,3 0 0-16,-3 9 1 15,3 5-6-15,1 6 17 16,1 5-11-16,7 10 37 16,4 4-36-16,0 2 31 15,6-4-14-15,17-8-16 16,6-12 34-16,4-12-34 15,7-5 1-15,3-4 29 16,3-24-32-16,1-11-11 16,-5-5-29-16,-2 4-77 0,-6 1-19 15,-10 0-326-15</inkml:trace>
  <inkml:trace contextRef="#ctx0" brushRef="#br0" timeOffset="76450.88">4371 11087 329 0,'0'0'209'0,"0"0"-1"16,0 0-80-16,0 0-1 15,0 0 9-15,0 0-74 16,13-93 13-16,-13 89-26 16,3 3-31-16,-3 1 40 0,0-3-58 15,0 3 1-15,0 0-5 16,0 35-12-16,-12 19 16 15,-3 14 0-15,-3 10 4 16,0 6-3-16,0 4-1 16,2-3 0-16,3-8-9 15,3-17 19-15,2-11-20 16,4-13 2-16,2-14-61 16,2-7 10-16,0-12-89 15,0-3-44-15,0-3-36 16</inkml:trace>
  <inkml:trace contextRef="#ctx0" brushRef="#br0" timeOffset="76748.99">4333 11039 847 0,'0'0'176'0,"0"0"-114"16,0 0-20-16,0 0-6 15,0 0-26-15,0 0 25 16,127-181-35-16,-94 174 0 16,-4 4 2-16,-4 3 6 15,-8 0-9-15,-3 15 1 0,-11 12 0 16,-3 11 11 0,-5 6-7-16,-30 11-2 0,-17 1 31 15,-6 0-32-15,-6-2 12 16,8-4-13-16,14-9-11 15,15-14-51-15,19-6-145 16,8-14-73-16,0-7-178 16</inkml:trace>
  <inkml:trace contextRef="#ctx0" brushRef="#br0" timeOffset="79457.44">4591 11437 494 0,'0'0'249'0,"0"0"-95"0,0 0-111 16,0 0-17-16,0 0 6 15,0 0-23-15,106-137 31 16,-91 98-39-16,-1-1 17 16,-8-1 10-16,1 6-25 15,-3 3 22-15,-4 4 20 16,2 7-24-16,-2 9 43 15,0 9-53-15,0 1 13 16,0 2-24-16,0 0-26 16,0 4 26-16,-4 14-4 15,2 0 12-15,2-4-22 16,0 0 6-16,0-7-5 16,4 2 0-16,8-5 5 0,1-3 3 15,-3-1 0-15,6 0-17 16,3 0 9-16,-2 0-2 15,1 0-1-15,-3 0 8 16,-1 0-1-16,-5 0 9 16,-3 0 0-16,-1 0 2 15,-3 3-1-15,-2 15 2 16,0 5 26-16,0 6-1 16,0 1-18-16,0-4 0 15,0-6-5-15,0-4 1 16,5-10 15-16,2-2-16 15,1-4-5-15,8 0 25 0,4 0-21 16,4-10 10 0,1-6-14-16,2-2 1 0,0-2-14 15,-1-4-3-15,-2 1 16 16,-1-2-15-16,-3 3 16 16,-2 2-1-16,-4 0 0 15,-6 6 3-15,-1 2-5 16,-7 6 2-16,0 3 0 15,0 1-4-15,0 2 4 16,0 0 0-16,0 0-8 16,-5 0 8-16,-5 0 9 15,-4 0-9-15,1 14 0 0,1 6-8 16,5 3 19-16,5 7-6 16,2 4 7-16,0-2-11 15,0 2 36-15,7-8-34 16,5-5-3-16,3-8 5 15,-1-8 11-15,1-5-16 16,1 0 19-16,1-7-13 16,1-13 18-16,-1-2-24 15,6-2 0-15,0 0 0 16,1 0-13-16,1 2 13 16,-3 5 0-16,-2 4 1 15,-2 6-8-15,-7 6 7 16,-2 1 0-16,-3 0-6 15,2 0-10-15,-2 12 16 16,-2 9 0-16,-2 6 2 0,-2 1 6 16,0 0-8-16,0-4 0 15,0-6 0-15,0-5 6 16,0-10-6-16,0-1 0 16,0-2 4-16,0 0 11 15,0 0-11-15,0-9-3 16,5-12-1-16,11-7-43 15,3-4 29-15,6 2-5 16,0 4 19-16,-1 4-5 16,1 6 5-16,-5 6 0 15,-4 3-2-15,-3 7-4 16,-4 0 2-16,0 0-1 0,-1 3 5 16,1 11-5-1,-1 2 10-15,-4 2-5 0,-2 2 10 16,0 2 1-16,-2 2-9 15,0 0-2-15,0-3 5 16,0-4 0-16,0-4-5 16,0-9 0-16,0-3-1 15,0-1-2-15,0 0 3 16,4-1 0-16,10-17 8 16,6-7-17-16,7 1 1 15,0-1 8-15,-1-1-1 16,-1 3 2-16,-3 5-1 15,-2 4 0-15,-4 8 2 0,-7 3-12 16,-3 3 10-16,-1 0 0 16,-3 0-7-16,2 0 21 15,1 15-4-15,0 2 15 16,-5 6-24-16,0 1 26 16,4 1-26-16,-2 0-1 15,2-5 0-15,1-5 5 16,-1-10-5-16,1 0 0 15,2-5 0-15,8 0 15 16,3-6-12-16,7-17 3 16,2-3-6-16,-1-3 3 15,0 3-4-15,-1 1 1 0,-7 1 0 16,-2 6 1-16,-3 0-1 16,-4 2 0-16,-2 4 0 15,-3 6 7-15,-2 1-7 16,-2 4 2-16,0 1 3 15,0 0 16-15,0 0-21 16,0 0 0-16,0 0 0 16,0 0-9-16,0 15 9 15,-4 8 0-15,-3 3 0 16,1 3-1-16,-1 4 1 16,7-3 0-16,0-4 0 15,0-6 2-15,0-10-2 16,0-4 0-16,2-6 3 15,9 0 6-15,2 0-4 16,5-9-5-16,-1-12 0 0,0 1-13 16,3-2 10-16,3 1-18 15,-2-2 7-15,2 1-5 16,-1 0 19-16,-7-1 0 16,2 6-1-16,-9 2 5 15,-1 6-4-15,-5 4 7 16,-2 5-6-16,0 0 36 15,0 0-34-15,0 0-3 16,0 0 0-16,0 0-2 16,0 0 1-16,-2 7 1 15,-11 7 0-15,-3 2-1 16,3 5 2-16,-1 0-1 0,1 1 0 16,4 2 4-1,5 1-4-15,2-1 0 0,2 1 3 16,0-4-4-16,0-5 2 15,0-5-1-15,4-4 0 16,9-7-1-16,1 0 1 16,3 0 0-16,6-8 8 15,1-15-23-15,0-1 8 16,1-4 1-16,-5 0-1 16,1 1-8-16,-6 2 15 15,1 1 0-15,-8 3 4 16,1 10 7-16,-7 2-4 15,0 8-5-15,-2 1-2 0,0 0-1 16,0 0-7-16,0 0 8 16,0 8 0-16,0 5 1 15,0 4 3-15,0-1-4 16,0 0 0-16,0 2 5 16,0 2-5-16,0 0 0 15,0-4 0-15,0-2 0 16,0-8 0-16,0-4 0 15,0-2 0-15,12 0 17 16,5-15-14-16,8-4-3 16,4-8 6-16,0 1-7 15,0 0 1-15,-2 1 0 0,-2 4-2 16,-8 3 3-16,-5 11-1 16,-6 0 0-16,-1 7 0 15,-5 0-5-15,0 0 5 16,0 3 0-16,0 17-8 15,0 6 21-15,0 4-12 16,0 0-1-16,0-3 1 16,0-6 3-16,0-4-2 15,0-8-2-15,0-5 0 16,0-2 6-16,0-2-6 16,0 0 0-16,0 0 5 15,2-6 10-15,16-15-15 16,1-4 0-16,4-1-9 0,0 2 1 15,-4 4 7 1,-1 2 1-16,-2 6 0 0,-5 4-4 16,-4 5 4-16,-5 3 0 15,0 0-6-15,-2 0-12 16,0 17 18-16,2 7 0 16,0 6 3-16,-2 3 22 15,3 4-23-15,-1-3-2 16,3-6 0-16,1-11 9 15,3-9-9-15,5-8 0 16,5 0 1-16,2-17 16 16,3-11-11-16,-1-7-6 15,-2-2 0-15,0 4-22 16,-3 0 21-16,-1 5 1 0,2-3 0 16,0 6-8-1,-3 4 8-15,-1 6 0 0,-3 8 0 16,-10 5 4-16,0 2-6 15,0 0 2-15,3 11 0 16,1 16 7-16,6 7-3 16,-3 3-1-16,1-5-3 15,2-4 10-15,-1-9-11 16,-5-4 1-16,0-7-31 16,-6-6 17-16,0-2-65 15,0 0-4-15,0-8-63 16,0-18-387-16</inkml:trace>
  <inkml:trace contextRef="#ctx0" brushRef="#br0" timeOffset="79633.71">6805 10710 1040 0,'0'0'240'16,"0"0"-191"-16,0 0-46 15,0 0 8-15,0 0-22 16,0 0-135-16,0 0-169 16,-38 64-556-16</inkml:trace>
  <inkml:trace contextRef="#ctx0" brushRef="#br0" timeOffset="87055.71">797 10674 62 0,'-6'-8'80'0,"-1"2"-23"16,3 3 25-16,0 1-31 0,-2 2 99 15,6-1-45 1,0 1-40-16,0-2 16 0,0 2-35 16,0 0 37-16,0 0-17 15,0 0-22-15,0 0 34 16,0 0-56-16,0 0-12 15,0 0 6-15,0 0-13 16,0 0-6-16,0 0 3 16,0 0-26-16,0 10 23 15,0 17-11-15,0 8 14 16,0 9 0-16,-6 7 17 16,2 8-17-16,-3 7 13 15,-5 8-3-15,4 7 27 0,-3 7-37 16,-1 6 2-16,1 11 18 15,-2 6-11-15,0 0 3 16,4 3-12-16,0-3 15 16,0 3-10-16,0 0-5 15,-2 1 0-15,-3-5 7 16,1-4 7-16,-5-6-14 16,3-3 16-16,1-9-15 15,3-6 20-15,5-6-21 16,1-7 0-16,-2-2-1 15,1-4 8-15,-3-3-7 16,-1-9 0-16,6-16 6 16,0-12 1-16,4-14-7 15,0-9-28-15,0 0-10 0,27-33-15 16,26-38-4-16,16-29-238 16,4-29-456-16</inkml:trace>
  <inkml:trace contextRef="#ctx0" brushRef="#br0" timeOffset="88233.14">878 10435 66 0,'0'0'221'16,"0"0"-221"-16,0 0-18 15,0 0 13-15,0 0 10 16,0 0-2-16,-116 104 11 15,103-88-6-15,1-3 18 16,6-3-13-16,-1-5 3 16,5-3 23-16,0-2 15 15,2 0 44-15,0 0-24 16,0 0-58-16,0 0 27 16,0 0-28-16,0 0 8 0,0 0 36 15,0 0-41 1,0 0 14-16,0 0 1 0,0 0-22 15,0 0 27-15,21 0-34 16,16 0 40-16,18 0 2 16,12-7-45-16,2-3 19 15,2 3-20-15,-4-1 11 16,3 5-10-16,7-1-1 16,12-3 0-16,9 2 5 15,10-2 8-15,4 4-13 16,0-2 0-16,-2 3 5 15,2-2-4-15,-3 1-1 16,-2-4 0-16,-1-3 0 16,-2-2 13-16,-2-2-13 15,7-2 0-15,0 4 3 0,-1-4-5 16,-8 4 2-16,-5 2 0 16,1 0-7-16,1 2 7 15,-2 2 0-15,-3-2 0 16,-3 2 8-16,-2-2-9 15,-1-2 1-15,5-2 0 16,4 0 3-16,-1 0 9 16,-1-3-12-16,-4 6 0 15,1-1 3-15,-1 2-3 16,-1-1 0-16,-3 0 0 16,-4 3-3-16,-6-2 6 15,-3-1-3-15,3 4 0 0,4-4 2 16,5 0-1-16,10-1 1 15,4-1-2-15,0 2 0 16,2-2 12-16,3 3-12 16,-5 3 0-16,4-2 2 15,-3 3 0-15,-8 2-2 16,-2-2 0-16,-3-1-2 16,6-4 11-16,9 1-9 15,-1-1 0-15,0 6 6 16,-7 1-1-16,0-2-5 15,-2 2 0-15,7-2-3 16,2 2 20-16,7 0-16 16,4-4 13-16,8-1-11 15,15-6 34-15,10-3-35 0,17-2 13 16,12-2-5-16,8 0 6 16,0 2-16-16,3-2 0 15,-5 2 7-15,-9 6-13 16,-10 2 6-16,-21 6-32 15,-31-3-143-15,-29 0-331 16</inkml:trace>
  <inkml:trace contextRef="#ctx0" brushRef="#br0" timeOffset="92545.94">8671 9964 262 0,'0'0'116'16,"0"0"-88"-16,0 0-26 0,0 0 20 16,0 0 3-16,0 0 35 15,100-25 1-15,-52 18-43 16,0 1 17-16,6-2-22 15,4 0-7-15,8 0 32 16,13-1-2-16,9 4 11 16,7 0-38-16,-2 5 6 15,5 0-16-15,2 0 1 16,5 0 0-16,0 0 19 16,2 0-17-16,-3 0 1 15,-1 0-3-15,4 0 11 16,7 0-8-16,6 0 8 0,3 0-11 15,2 0 36-15,-1-2-35 16,-3 2 4-16,-3 0-1 16,-2 0 6-16,-1 0-10 15,6-3 0-15,7-1 4 16,1 2 4-16,2-2-6 16,3 0-2-16,2 1 0 15,7 3 8-15,2-1-8 16,1 1 15-16,-1 0-9 15,0 0 28-15,-2 0-29 16,-5-2-5-16,3 2 0 0,2-2 9 16,1 0-9-1,3-3 0-15,0 2 2 0,3-1 15 16,6-3-10-16,-3 2 3 16,1-6 0-16,-2 2 1 15,-5-5-2-15,-2 2-9 16,0-3 7-16,-1 2-7 15,6 0 5-15,4 5-5 16,7 2 0-16,5 0 1 16,6 2-2-16,3 0 1 15,-7-4 0-15,-2 0 2 16,-10-2 1-16,2 1-3 16,-2-3 0-16,-5 3 6 15,-5-3-11-15,-7 1 5 0,-4-3 0 16,-2 2-1-1,4-3 2-15,-8 3-1 0,-5 0 0 16,-3 0 5-16,-7 2-5 16,-6-2 0-16,-7-2 4 15,-3-1-5-15,-2 0 5 16,6-2-4-16,10-1 0 16,6 3 2-16,11-3-4 15,8 2 2-15,0 1 0 16,2 3-6-16,-10 2 9 15,-15 3-3-15,-12 0 0 16,-11 2 5-16,1-2-5 16,-1 3 0-16,1 2 0 15,-3-2 4-15,-4 0-2 0,-7-4-2 16,-5 3 0-16,-10-4 4 16,-16 1-4-16,-9 4 0 15,-12-1 3-15,1 2-10 16,2 1 9-16,3 0-2 15,-3 0 0-15,0 2 3 16,-4 0-5-16,2 0 2 16,4 0 0-16,1 0-8 15,1 0 11-15,3 4-3 16,2 1 0-16,-2 4 3 16,-7-4-7-16,-5 2 4 0,-9-2 0 15,-3-5 0-15,-5 3 4 16,-5-3-4-1,-2 0 0-15,0 0 11 0,0 2-15 16,0 6 4-16,0 4 0 16,0 7 15-16,0 3-13 15,0 2 2-15,0-2-3 16,2 2 13-16,2 0-16 16,-2-2 2-16,1 4 0 15,-3-1 6-15,0 6 3 16,0 5-9-16,0 4 19 15,0 2-14-15,-5 4 12 16,-3 0-17-16,-3 7 3 0,-1-4 13 16,1 6-9-1,0-3-7-15,0 1 0 0,-2-7 14 16,1 2-12-16,-1-3-2 16,1 4 3-16,6-1 5 15,-3 4 4-15,1 2-12 16,0 2 0-16,0 1 9 15,1-3-11-15,-2-3 2 16,2-4 0-16,1-6 4 16,-1 0 10-16,1-1-14 15,1 2 0-15,-4 3 10 16,2 1-3-16,1-1-7 0,-3 1 0 16,0 1 14-1,0-6-5-15,0-4-9 0,2-2 0 16,2-9 8-16,1 3-14 15,2-3 6-15,0 0 0 16,0 3 0-16,-3 0 7 16,1 2-7-16,-3-2 0 15,-2 4 7-15,3-5-11 16,-1-2 4-16,3-2 0 16,-2-2-1-16,4 0 7 15,0-1-6-15,0 6 0 16,0-1 3-16,0 0-10 15,-1-3 7-15,1-4 0 16,0-6-2-16,0-4 9 16,0-3-7-16,0-2 0 0,2 0 4 15,-6-1-15-15,2 1 11 16,-5-2 0-16,-3 2-16 16,-9 0 22-16,-10-3-6 15,-7-1 0-15,-7 0 5 16,-6 0-13-16,2 0 8 15,4 0 0-15,3 0-1 16,4 0 7-16,5 0-6 16,2 0 0-16,-2 0 3 15,0 0-10-15,-2 0 7 16,-7 0 0-16,-7 0-3 16,-9 0 9-16,-5 0-6 15,-1 0 0-15,-1 0 3 16,1 0-9-16,-1 0 6 0,3 3 0 15,2 3-2-15,6-1 8 16,2 4-6-16,6-1 0 16,-1 2 2-16,0-2-6 15,4 0 4-15,-5 0 0 16,-1 2-4-16,-5 2 12 16,-9-4-8-16,-5 0 0 15,-15 0 1-15,-17-3-5 16,-10 2 4-16,-5-2 0 15,-3-2-8-15,4 1 12 16,0 0-4-16,2 2 0 16,4-2 0-16,0 1-6 15,0 2 6-15,0-1 0 0,-3 1-9 16,-3 2 15-16,-2-1-10 16,0 0 4-16,0 2 0 15,3 1-12-15,-1 1 12 16,4-5 0-16,4 3-7 15,1-2 14-15,-2 1-8 16,-2-4 1-16,-5 3 0 16,-1-2-5-16,-8 2 5 15,0 1 0-15,-4-1-5 16,2-1 15-16,9 0-10 16,9-2 0-16,9 4 0 15,5-2-2-15,-2 1 2 0,2 3 0 16,4-4-7-16,2 1 13 15,-2-2-6-15,-4 1 0 16,-4-2 5-16,-5 0-10 16,-2-1 5-16,-2 0 0 15,0-3-5-15,0 4 10 16,0-3-5-16,1 2 0 16,5 0 3-16,2-1-4 15,1 0 1-15,-1-2 0 16,0 2-3-16,-2 1 8 15,-3-4-5-15,-1 3 0 16,-10 4 3-16,-6-1-7 16,-7 0 4-16,-2 0 0 0,4 3-7 15,7-2 12-15,8 0-5 16,8 5 0-16,1-3 6 16,5 1-8-16,-2 0 2 15,-4 0 0-15,-8 2-5 16,-6 0 10-16,-4 0-5 15,0 0 0-15,-1-2 4 16,3 0-7-16,1-4 3 16,-2 2 0-16,5 0-8 15,3 2 12-15,2 1-4 16,-1 1 0-16,4 0 4 16,5 1-5-16,1-1 1 0,2 2 0 15,-1-2-4 1,-1 1 11-16,2-4-7 15,1 1 0-15,1-1 4 0,4 0-10 16,1-1 6-16,-8 3 0 16,1-4-7-16,3 2 13 15,1-2-6-15,3 4 0 16,-1-2 1-16,3 3-3 16,2 1 2-16,4-1 0 15,6 0-4-15,1 2 8 16,2 0-4-16,0 0 0 15,-3-2 5-15,-8 1-6 0,-9 1 1 16,-8-2 0-16,-3 1-8 16,-7-1 13-16,-3-2-5 15,-3-1 0-15,-5-2 2 16,1-3-6-16,-1 2 4 16,5 0 0-16,6-2-4 15,8 3 9-15,5-4-5 16,3 4 0-16,5 0 2 15,-5 2-2-15,0 0 0 16,-1 2 0-16,-2-2-8 16,3 6 15-16,5-3-7 15,-3 3 0-15,0 2 3 16,-1-3-7-16,3 2 4 16,3-5 0-16,2 1-8 15,0-1 14-15,-2 3-6 0,0-1 0 16,-3 2 3-16,1 1-3 15,2 4 0-15,3 0 0 16,1 1-6-16,2-1 12 16,2-5-6-16,8-3 0 15,2 2 4-15,3-2-6 16,4 0 2-16,-1 0 0 16,-1 0-11-16,3-1 18 15,1-2-7-15,2 1 0 16,2-1 3-16,0 0-6 15,2 1 3-15,0-2 0 16,3 3-6-16,-3-3 12 16,0-1-6-16,-2 0 0 0,2-4 3 15,-2 1-4-15,0-1 1 16,-2 1 0-16,0-1-7 16,0 2 16-16,5-2-9 15,-3 2 0-15,0-1 2 16,-2-1-8-16,-3 0 6 15,-1-1 0-15,-2 0-9 16,-1 2 15-16,1-3-6 16,1 4 0-16,-1-3 2 15,-6 0-19-15,-4 2 17 16,-4-3-4-16,-5 2-12 16,-1 1 4-16,-1-4 12 0,0 2 0 15,2-2 4-15,0 0-4 16,5 0 0-16,2 0 0 15,2 3-8-15,4 2 14 16,1-2-6-16,9 2 0 16,0-1 3-16,2-1-4 15,4 0 1-15,0 1 0 16,4-2-5-16,4 0 14 16,-4-2-9-16,6 0 0 15,3 0 4-15,7 0-9 16,10 0 5-16,3 0 0 15,10 0-8-15,4 0 16 16,2 0-8-16,3 0 0 16,-1 0 4-16,-1 0-8 0,-3 0 4 15,-3 0 0-15,0 0-15 16,-2 0 18-16,3-4-3 16,4 0 0-16,1 1 2 15,3 0 1-15,-2-1-3 16,-1-2 0-16,-1-1-3 15,1 0 10-15,-1-3-7 16,-2 1 0-16,0 2 6 16,3 2-1-16,-2-4-5 15,4 3 0-15,2-2-4 16,-2-1 10-16,1-3-6 0,-1 3 0 16,2-4 6-1,0-1 14-15,0 2-19 0,2 2-1 16,0 0 12-16,0 1-1 15,0-2-11-15,0-3 0 16,0-4 7-16,6-8-3 16,17-12-4-16,10-14 0 15,11-14-11-15,6-7-14 16,-15-12-61-16,-26-11-492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7T04:23:38.11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2130 1578 74 0,'0'0'154'0,"0"0"-70"16,0 0-45-16,0 0 8 15,0 0 24-15,0 0-18 16,0 0 33-16,75-2-36 16,-71 2 0-16,0 0 42 15,-2 0-23-15,0 0-1 0,-2 0-22 16,0 0-36 0,3 0 12-16,1 0-19 15,0 0-3-15,4 0 5 0,-4 0 3 16,0 0 3-16,1 0 19 15,-1 0-4-15,0-2 27 16,2-3-42-16,-4-2 6 16,0 0-8-16,0 2 1 15,-2-2-10-15,0 3 0 16,0-1 0-16,0-3 6 16,0 2-1-16,0 0-5 15,0 1 0-15,-4 2 6 16,-2 1-6-16,0 0 0 15,-3-1 5-15,-5 1-14 16,-1 2 9-16,-7 0 0 0,-3 0-3 16,-4 0-1-16,-4 5 4 15,-3 9 0-15,-1 2 2 16,-3 4-5 0,-1 4 3-16,-3 6 0 0,4 3-5 15,-3 8 6-15,1 3-1 16,3 2 0-16,6 3 3 15,6-1 7-15,10 2-7 16,6 2-1-16,11 0-2 16,0-6 3-16,0-7-3 15,24-10 0-15,5-12 6 16,14-14 10-16,7-3-11 0,4-3 13 16,4-28-14-16,-4-5 0 15,-12-3-8-15,-9 0-13 16,-10 5-22-16,-12 3 17 15,-11 3-42-15,0 5 27 16,-5 6-7-16,-19 3 4 16,-10 9 39-16,-6 2-14 15,-4 3 15-15,6 0-8 16,4 0 9-16,12 7-1 16,13-2 0-16,7-2 11 15,2-3-8-15,0 0 43 16,31 0-39-16,12 0 37 15,12-4-37-15,7-8 4 0,2-2-11 16,-7 0-59 0,-8 0-5-16,-11 1-7 0,-11 4 55 15,-13 2 9-15,-10 4 14 16,-4 1 3-16,0 2 47 16,0 0-55-16,0 0-2 15,0 0 0-15,0 0 6 16,0 0-9-16,-4 7 3 15,2 2 0-15,-2 1 5 16,2-1 1-16,0 2 5 16,-2 3 2-16,-1 6-9 15,1 6 24-15,0 6-25 16,-6 10 8-16,2 5 3 16,-1 0-3-16,3-4-9 15,0-4-2-15,4-11 5 0,0-10-3 16,2-1-1-1,0-8-1-15,-2-4 0 0,0 0 5 16,2-3-13-16,-3 3 4 16,3 1-55-16,0-2 14 15,0-4-149-15,3 0-72 16,23-17-253-16</inkml:trace>
  <inkml:trace contextRef="#ctx0" brushRef="#br0" timeOffset="840.42">2661 1632 60 0,'0'0'116'0,"0"0"-17"15,0 0-12-15,0 0 37 16,0 0-10-16,0 0-5 16,0 0-18-16,0 0-6 0,0 0 11 15,0 0-33-15,0 0-1 16,0 0-8-16,0 0-35 15,0 0 20-15,3-2-4 16,-1-8-26-16,0 3 14 16,0-5-19-16,0-1-4 15,-2 1 3-15,2 5 9 16,-2-2-11-16,5 4 0 16,-5 0 6-16,2 3 6 15,0 2-9-15,-2 0-4 16,0 0 0-16,0 0-3 15,0 0 0-15,0 0-3 16,0 0-19-16,0 21 20 16,0 8 3-16,-9 9 2 0,-1 6 0 15,-4 2 5-15,-1 5-7 16,-2 0 2-16,0 4 0 16,-1-1-5-16,1 2 5 15,-2-6 0-15,6-8-1 16,2-9 6-16,6-12-5 15,3-12 0-15,2-4 3 16,0-5-2-16,0 0 4 16,0 0-5-16,0 0 0 15,0 0 12-15,0 0-12 16,0 0 0-16,0 0 2 16,0 0-8-16,0 0 6 15,-2 0-4-15,-2 0 4 0,2 0-45 16,0 0 23-16,-2 0 22 15,4 2 0-15,0 0 11 16,0-2-10-16,6 0 18 16,23 0 0-16,17-7-10 15,16-5 8-15,15 1-17 16,4 3 4-16,-4 2-5 16,-13 2 2-16,-22 4-1 15,-19 0 0-15,-11 0 1 16,-12 0-10-16,0 0 9 15,0-2-21-15,0-1 0 16,-10-2-77-16,-5-5-71 0,3-10-255 16</inkml:trace>
  <inkml:trace contextRef="#ctx0" brushRef="#br0" timeOffset="2204.87">3301 1650 36 0,'0'0'279'0,"0"0"-119"16,0 0-20-16,0 0-54 15,0 0-23-15,0 0 43 16,-4-23-51-16,4 23-3 16,-2 0 5-16,2 0-7 15,0 0 3-15,0 0-32 16,-3 0-17-16,3 0 4 15,0 0-6-15,0 0-2 0,0 0 0 16,0 0-11-16,0 15 11 16,0 9 23-16,9 10-12 15,-5 2 15-15,-1 6-20 16,-3 4-5-16,0 2-1 16,0 1 5-16,0-1-5 15,-5-6 0-15,-3-7 5 16,2-4 1-16,4-11-3 15,2-10-3-15,0-6 0 16,0-2 12-16,-2-2-13 16,0 0 1-16,2 0 0 15,-4 0 15-15,-1-18-7 16,1-10-8-16,0-10 1 0,0-3 12 16,4-10-12-1,0-2-1-15,0 2 1 0,0-2 3 16,10 7 1-16,1 4-5 15,1 6 0-15,-2 7 13 16,-3 8-11-16,2 5 9 16,-4 7-10-16,-1 4 24 15,-4 3-18-15,4 2-7 16,-4 0 0-16,5 0-20 16,6 0 20-16,5 16 0 15,6 7 0-15,4 8-5 16,1-1 8-16,-2 2-3 0,-3 0 0 15,-7-4-22 1,-3-5-9-16,-3-7-45 0,-5-8-57 16,0-8 25-16,8 0-41 15,1-8 96-15,5-20-83 16,2-5-27-16,-4 1 163 16,2 0 19-16,-5 0 38 15,0 4 82-15,3 2-30 16,-3 4 11-16,1 5-25 15,-3 8-34-15,-7 2 7 16,-2 6-37-16,-2 1-20 16,0 0-11-16,0 0-2 15,0 0-25-15,0 0 13 16,0 14 14-16,-4 3 5 0,-5 2-4 16,-2 3 4-16,-3 2 8 15,-1 1-6-15,-1 4-7 16,-1-5 0-16,1 0 12 15,1-2-8-15,-1-3 0 16,7-7-3-16,0-3 22 16,2-2-14-16,1-2-9 15,1 1 0-15,-1 1 8 16,-2 1-13-16,4-2 5 16,2-1 0-16,0 0-2 15,2-3 9-15,0-2-7 16,0 0 14-16,0 0-12 15,0 0 55-15,6-16-40 0,10-4-9 16,2-6-5 0,0-1 0-16,0 0-3 0,-3-4 0 15,1 2 10-15,-3 0-14 16,3 1 4-16,1 2 0 16,2 5 2-16,-2 4 10 15,-1 3-12-15,-5 4 3 16,-3 3 5-16,-2 4 7 15,-2 3-15-15,0-2 0 16,3 0-2-16,-3 2 9 16,0 0-7-16,0 0 0 15,-4 0-1-15,4 6-9 16,0 26 2-16,1 17 8 0,1 9-9 16,-4 9 14-1,0-1-5-15,-2-3 0 16,0-9 5-16,0-7-16 0,0-4 9 15,0-8-84-15,0-9-55 16,0-19-289-16</inkml:trace>
  <inkml:trace contextRef="#ctx0" brushRef="#br0" timeOffset="3233.08">1696 2537 141 0,'0'0'116'0,"0"0"-60"16,0 0-16 0,0 0 70-16,0 0-7 0,0 0-26 15,-162-3-11-15,154 3-39 16,6 0 22-16,0 0 7 16,2 0 2-16,0 0 32 15,0 0-43-15,0 0-14 16,0 0 23-16,0 0-49 15,0 0 27-15,0 0-12 16,0 0-19-16,0 0 21 16,14 0-16-16,7 0-3 15,15 0 36-15,11 0-36 16,13 0 11-16,11 3-16 16,14-3 9-16,15 0-3 0,10 0-6 15,10 0 0-15,7 0 1 16,7 0 6-1,4 0-7-15,5-5 0 0,-3 1 6 16,-6-1-3-16,0 0-3 16,-8 3 0-16,2 0-1 15,-3 2 10-15,-2 0-9 16,-7 0 0-16,-8 0 1 16,-2 0 0-16,-13 0-1 15,-8 0 0-15,-10 2-5 16,-6 0 13-16,-11 0-8 15,-6 3 0-15,-10-4 6 16,-6 1 19-16,-4 0-25 0,-11-2 0 16,-1 0 34-16,-1 0-25 15,-2 0 1-15,1 0 2 16,-3 0-11-16,-3 0 35 16,-5 0-36-16,-3 0 1 15,-2 0 13-15,-2 0-5 16,2 0-9-16,-2 0 0 15,0 0 5-15,0 0-22 16,0 0 5-16,-2 11-67 16,-29 4-7-16,-9-2-211 15,-5-6-489-15</inkml:trace>
  <inkml:trace contextRef="#ctx0" brushRef="#br0" timeOffset="9474.99">7427 2324 53 0,'0'0'259'0,"0"0"-126"15,0 0-40-15,0 0-39 16,0 0-16-16,0 0 28 16,0 0-36-16,-2 0 29 15,2 0 33-15,0 0-30 16,0 0 41-16,24-22-18 15,21-12-81-15,13-14 20 16,7-10-15-16,3-9-9 16,-1-5 0-16,-7-7 19 15,-6-2-23-15,-9 0 4 16,-9 5 0-16,-12 14-6 0,-9 14 8 16,-4 12-2-16,-5 10 0 15,-2 8-14-15,-4 4 3 16,0 8 3-16,0 2-15 15,0 0 12-15,0 4-20 16,-4-3 18-16,-6 2 13 16,1-3-10-16,-1 4-11 15,-4 0 7-15,1 0 14 16,-6 0 8-16,2 8-8 16,-3 10 0-16,-1 6-4 15,4 12-6-15,-3 11 2 16,5 8 8-16,-1 11 0 0,5 5-2 15,1-5 6-15,6-5-4 16,2-8 0-16,2-7 5 16,0-10-15-16,0-6 10 15,10-12-6-15,11-7 3 16,8-11 6-16,4 0 15 16,8-22 2-16,1-15-6 15,2-9-4-15,-5-4-10 16,-8 0 0-16,-7 1 8 15,-8 10 8-15,-8 12 1 16,-3 12 30-16,-5 8-31 16,0 5 27-16,0 2-43 15,0 0 0-15,0 0-15 0,0 0 21 16,0 0-6-16,0 0 0 16,0 0 16-16,0 0-18 15,0 5 2-15,0 13 0 16,0 12-5-16,0 9 11 15,-5 17-6-15,-1 9 0 16,-1 15 10-16,1 9-10 16,-4 6 0-16,4 4 0 15,-3 1-5-15,-3-6 14 16,2-7-9-16,-1-7 0 16,-5-10 6-16,1-8-10 15,-1-13 4-15,3-10 0 0,1-11-10 16,3-10 19-16,3-7-9 15,1-5 0-15,3-4 2 16,-5-2-2-16,-2 0 5 16,-6 0 18-16,-5-8 22 15,-3-16-33-15,4-10-6 16,1-9-3-16,5-10 13 16,5-5 0-16,8-9-16 15,0-11 0-15,21-13 9 16,18-9-7-16,19-6-2 15,11-1 0-15,10 10-39 16,-1 14 9-16,-5 19-129 16,-10 12-127-16,-12 18-371 15</inkml:trace>
  <inkml:trace contextRef="#ctx0" brushRef="#br0" timeOffset="11117.98">8335 2118 413 0,'0'0'267'0,"0"0"-115"16,0 0-32-16,0 0-81 16,0 0-27-16,0 0 15 15,6-17-10-15,17 8 5 16,0 0-6-16,4-7-3 15,2-2 39-15,-2-2-31 16,0-7-20-16,-2 1 17 16,-4-1-6-16,-5 1-12 15,-7 4 0-15,-2 5 6 0,-7 2-10 16,0 2 4-16,0 2-1 16,0 4-25-16,0 4 13 15,-5 3-1-15,-3 0 1 16,-5 0 4-16,-3 7-7 15,-3 11 16-15,2 6 0 16,-1 6-16-16,5 5 17 16,-1 7-1-16,3 4 0 15,0 4 2-15,4 2 1 16,5 0-3-16,0-5 0 16,2-9-3-16,0-9 3 15,0-15 0-15,0-3-18 0,0-11-2 16,9 0 20-16,9-11 8 15,4-23-4-15,9-9 15 16,0-10-12-16,5 2-7 16,2 0 0-16,0 10 5 15,-2 6 17-15,-3 9-22 16,-6 8 3-16,-5 10 6 16,-4 8-7-16,-2 0-4 15,-3 2 0-15,-1 20 2 16,-8 6-10-16,-2 4 10 15,-2 0 0-15,0 0 16 16,0-4-6-16,-10-6-10 16,-3-2 0-16,5-6 4 15,-2-6 4-15,8-4-8 16,0-1 0-16,2-3 6 0,0 0 5 16,0-15 5-16,10-12-16 15,5-6-9-15,5-1-6 16,2 4 15-16,0-3 0 15,7 6-15-15,4-4 20 16,1 6-5-16,-3 1 0 16,-2 4 4-16,-9 8-3 15,-7 6-1-15,-3 3 0 16,-4 3 1-16,-1 0 0 16,1 0-2-16,2 19-2 15,-4 3 3-15,0 7-4 16,-2 3 4-16,-2-1 0 15,0-4-2-15,0-2 12 0,0-7-10 16,0-8 0-16,5-3 3 16,1-4-2-16,4-3-1 15,3 0 0-15,5 0 9 16,1-12 4-16,4-10-13 16,0 0 0-16,-2-6 10 15,2 2-14-15,-5 0 4 16,-1-3 0-16,-5 3-12 15,-1 4 19-15,-5 3-7 16,-1 1 0-16,0 6 6 16,-3 0-5-16,-2 3-1 15,0 4 0-15,0-2-14 0,0 6 28 16,0-2-14-16,0 3 0 16,0 0 3-16,0 0-22 15,0 0 19-15,-2 0 0 16,-8 4-20-16,-3 19 12 15,1 7 5-15,4 6-2 16,-1 3 5-16,9 2-3 16,0 1 3-16,0-2 0 15,0-4-4-15,15-6 13 16,1-9-9-16,0-11 0 16,2-10 2-16,2 0 4 15,7-17 1-15,4-17-6 16,-2-8 16-16,-3-6-2 0,1 0-15 15,-9-2 10-15,-5 1-8 16,-1 10 48-16,-10 9-45 16,2 14 7-16,-4 11 20 15,0 5-31-15,0 0-2 16,0 7-13-16,-8 18-18 16,-6 6 14-16,3 1 9 15,11-6-45-15,0-4 20 16,0-2-67-16,17 0 23 15,4-4-14-15,1-2-48 16,-2-2 6-16,-2-2 86 16,-2 0 44-16,-7 2-13 15,-3 0 34-15,1 2-11 16,-3 4 66-16,3 4 11 16,0 1 34-16,-3-1-68 15,5-5 10-15,0-2 12 0,4-8-63 16,3-4 50-16,6-3 17 15,9-3-22-15,6-19 8 16,0-4-61-16,1-2 0 16,0-4-9-16,0-2-111 15,-2-4-147-15,-1 0-604 16</inkml:trace>
  <inkml:trace contextRef="#ctx0" brushRef="#br0" timeOffset="12338.32">10236 1947 153 0,'0'0'147'0,"0"0"-120"16,0 0-5-16,0 0-22 16,0 0-55-16,0 0 50 15,-7 4 10-15,7-4 0 16,0 0 35-16,0 0 18 15,0 2 20-15,0 4-51 16,0-2-5-16,0 2 13 16,0-2-26-16,0-1-4 15,0-3 9-15,0 0-12 16,0 0 28-16,0 0 28 16,0 0 30-16,0 0 28 0,-2 0-55 15,-7-9-24-15,2-5-35 16,-2-2 2-16,1-3 31 15,1 6-32-15,0-1 3 16,2 4 38-16,1 6-33 16,2 1 13-16,0 3-24 15,0 0 11-15,-5 0-28 16,0 0 17-16,-4 15 0 16,-2 6-9-16,-1 8-1 15,-1 3 10-15,-1-1 0 0,1 4 7 16,3-3-3-1,1-9-4-15,5-6 0 0,0-8-1 16,6-8-20-16,0-1 21 16,0-8 20-16,25-22 3 15,2-5-2-15,4-6-21 16,-6 7 0-16,-5 5-2 16,-5 8 12-16,-3 9-10 15,-5 6 0-15,-3 6 3 16,0 0-12-16,3 0 9 15,2 10-1-15,2 7-8 16,2 8 8-16,-3-4 1 16,3 0 0-16,-5-4 7 15,2-6 2-15,1-7-2 16,-1-4-7-16,9 0 21 0,1-20-9 16,2-8-9-1,0-9-3-15,-1-2 7 0,-1-11-16 16,-3-4 9-16,-3-7 0 15,-5 1 0-15,-5 2 17 16,3 2-12-16,-3 6 16 16,0 4-10-16,1 11 51 15,-2 9-50-15,-1 6 3 16,0 8-8-16,0 3 8 16,0 4-15-16,0 3 0 15,-2 2 5-15,0 0-9 16,0 0 4-16,0 0-1 0,0 4-6 15,0 19-18-15,0 6 25 16,0 16 0-16,-6 4 1 16,-1 9-3-16,2 0 3 15,3 7-1-15,-2 1 0 16,-1 2 1-16,3-5-1 16,2-11 0-16,0-10 3 15,0-12-3-15,0-12 1 16,7-6-1-16,7-9 0 15,5-3 11-15,6 0-11 16,2-19 0-16,4-9 3 16,0-6-4-16,0-6 1 15,-2-4 0-15,-4 1 0 0,-5 1-3 16,-5 9 3 0,-4 8 0-16,-3 7 3 0,-4 8-5 15,-4 6 2-15,0 4 0 16,0 0-1-16,0 0-7 15,0 0 3-15,0 0 2 16,0 0 2-16,0 13-17 16,-9 6 18-16,2 7 0 15,0 6-6-15,3 5 6 16,0 2 0-16,2-1 0 16,2-4 9-16,0-5 3 15,0-11-10-15,0-7-2 0,15-8 0 16,5-3 6-1,5 0-12-15,4-6-7 0,-5-17-63 16,0-16-118-16,1-14-383 16</inkml:trace>
  <inkml:trace contextRef="#ctx0" brushRef="#br0" timeOffset="12581.98">10902 1449 467 0,'0'0'176'0,"0"0"-97"15,0 0-47-15,0 0-2 16,0 0 18-16,0 0-34 16,0 0 2-16,-75 120 14 15,75-115-21-15,0-5 49 16,4 0 24-16,0 0-23 0,-1-8 15 16,-3-6-73-16,0-3 1 15,0 5-2-15,0 3-49 16,-5 3-11-16,-11 6-55 15,3 0-76-15,5 10-34 16,6 11-132-16</inkml:trace>
  <inkml:trace contextRef="#ctx0" brushRef="#br0" timeOffset="13224.44">10987 1907 11 0,'0'0'504'0,"0"0"-302"15,0 0-71-15,0 0-13 16,0 0 32-16,0 0-74 16,-6-35-39-16,25 12-27 15,6 0 9-15,2 2-19 16,-1 7 0-16,-3 5 3 15,-4 9-11-15,-3 0 8 16,-5 7-11-16,-4 25 9 16,-4 10-50-16,-3 8 48 15,0 0-4-15,-8 4 8 0,-11-8-4 16,-6-3 4-16,1-14 0 16,3-9 0-16,8-8 7 15,7-10-7-15,4-2 9 16,2 0 23-16,0-17 29 15,0-8-53-15,8 2-8 16,5 0 0-16,3 2 13 16,2 10-14-16,0 3 1 15,2 8-7-15,2 0-10 16,-2 0-3-16,1 24 4 16,-6 10 14-16,-6 6-31 15,-4 9 32-15,-5 7-16 0,0 5 17 16,-21 8-8-1,-8-3 9-15,-4-2-1 0,-1-9 0 16,3-13 6-16,9-12-6 16,7-15 0-16,7-8 4 15,8-7 30-15,0 0 11 16,0-29 45-16,0-17-56 16,18-14-24-16,9-12 6 15,9-11-16-15,4 2 8 16,0-2-8-16,0 10 0 15,-6 10-9-15,-8 17-5 16,-3 14-63-16,-6 16-23 16,-3 6-190-16,-3 10-353 15</inkml:trace>
  <inkml:trace contextRef="#ctx0" brushRef="#br0" timeOffset="13727.99">11357 1909 380 0,'0'0'223'15,"0"0"-103"-15,0 0-17 16,0 0-37-16,0 0-46 16,0 0 24-16,29-26-16 15,-20 26-21-15,0 0 40 16,0 0-45-16,-3 0 9 0,1 0-5 15,0-6 8-15,2-4-1 16,-3-6-1-16,1-7-8 16,2-3 11-16,-4 1-15 15,-1-1 0-15,-2 1-2 16,0 7-12-16,0 4 9 16,-2 5 5-16,0 0 0 15,0 6 14-15,0-2-12 16,0 3-2-16,-10 2 0 15,-6 0-25-15,-4 0 17 16,4 7 1-16,3 10 7 16,1 3-24-16,6 8 24 15,2 4 0-15,1 7-5 0,3 3 10 16,0 2-5-16,3 0 18 16,15-4-8-16,3-8 35 15,6-6-44-15,2-12 13 16,7-12-1-16,5-2 0 15,1-19-26-15,0-18-10 16,-6-9-103-16,-7-2-54 16,-10-6-176-16,0 1-106 15</inkml:trace>
  <inkml:trace contextRef="#ctx0" brushRef="#br0" timeOffset="14372.94">11857 1736 73 0,'0'0'320'0,"0"0"-204"0,0 0-51 16,0 0 54-16,0 0-76 16,0 0-11-16,19 41-23 15,-19-40 6-15,0-1-12 16,0 0 2-16,0 0 22 16,0 0 64-16,0 0-53 15,0 0 14-15,0-3-9 16,0-8-28-16,-8-1-4 15,-1 0-11-15,1 1 3 16,2 1 15-16,0 1-13 16,1 5-5-16,-3 4 0 15,-2 0-5-15,-3 0-6 16,-5 13 11-16,-2 8 0 0,0 9-12 16,-3 5 16-1,6 5-4-15,5-1 0 0,8 2 9 16,4-7-15-16,0-12 6 15,0-8 0-15,0-10-10 16,9-4 19-16,7 0-9 16,6-18 3-16,2-14 14 15,3-12-17-15,0-12 0 16,0-9 0-16,-5-2-2 16,-2-2 7-16,-4 2-5 15,-8 9 2-15,-3 5 11 16,0 9 14-16,-5 9 0 0,0 9-11 15,0 12 38-15,0 7-46 16,0 2-4-16,0 5-4 16,0 0 1-16,0 0-16 15,0 0 15-15,-5 5 0 16,3 12-20-16,-3 10 25 16,1 11-5-16,2 12 0 15,0 12 9-15,-1 13-14 16,-1 10 5-16,2-1 0 15,2-7-3-15,0-18 10 16,0-22-7-16,22-16 0 16,11-21 9-16,8 0-18 15,3-15 9-15,1-25-145 0,-7-18-180 16</inkml:trace>
  <inkml:trace contextRef="#ctx0" brushRef="#br0" timeOffset="17708.95">13466 1451 317 0,'0'0'340'15,"0"0"-144"-15,0 0-76 16,0 0-52-16,0 0-26 15,0 0 7-15,46-34-49 0,-12 12 0 16,1 0 1-16,0-2 9 16,-2-2-10-16,-2-1 0 15,0-5 2-15,-4 3-20 16,-1-3 2-16,-1 2 7 16,-5 3-11-16,-5 5 16 15,-3 7 4-15,-8 3 0 16,-1 3 4-16,-3 6 3 15,0 3-7-15,0 0 0 16,0 0-7-16,0 0 5 16,-5 0 2-16,-9 0 0 15,-3 7 2-15,-1 14-7 16,-2 9 5-16,0 10 0 0,2 8-14 16,1 6 23-1,-4 3-9-15,1 1 0 0,-2 0 2 16,-3-2 6-16,-1-4-8 15,-1-5 0-15,2-8 19 16,3-9-5-16,2-10-12 16,4-8 9-16,5-7-6 15,0-5 32-15,0 0-17 16,2 0-5-16,-4-7 12 16,6-9-14-16,2-6-13 15,3-2 0-15,2-2-2 16,0-2-14-16,18 4 13 0,4 2 3 15,-2 4-6-15,1 6 18 16,-4 3-12-16,-1 6 0 16,-3 3 8-16,1 0-22 15,-3 0 14-15,-1 18 0 16,0 6-19-16,-3 4 22 16,-3 2-3-16,0-2 0 15,-2-2 4-15,4-3-5 16,-2-10 1-16,0-3 0 15,5-4-4-15,0-6 15 16,7 0-11-16,4-2 0 16,2-20 12-16,2-9-8 15,-1-1-4-15,-3-3 0 16,-3 3-21-16,2 4 21 16,-6 4 0-16,1 5 0 0,-6 7 3 15,-3 5-2-15,-1 4-1 16,-4 3 0-16,0 0-6 15,0 0 6-15,0 0-2 16,0 0-10-16,0 13 12 16,0 6-5-16,0 10 5 15,0 0 0-15,0 10-5 16,0-1 13-16,0 1-8 16,0-4 0-16,0-5 6 15,0-10-6-15,0-8 0 16,0-7 0-16,2-5 5 15,4 0 6-15,11-17-3 0,3-10-8 16,4-8 7-16,5-2-22 16,0 2 15-16,0 5 0 15,0 5-13-15,-5 11 10 16,-3 5 3-16,-6 5 0 16,-1 4-5-16,-3 0-14 15,-1 0 15-15,0 13 4 16,-3 6-7-16,-3 8 25 15,-4 4-17-15,0-1 1 16,0 2 8-16,0-4 0 16,0-7-10-16,0-9 0 15,0-9-5-15,0-3 2 16,0 0 3-16,0-3 9 16,0-18-4-16,2-7-10 15,16-5-5-15,7-2 9 0,1-2-12 16,5 5 4-16,3 5 9 15,-6 3 0-15,1 8 2 16,-4 3-5-16,-2 5 3 16,-10 4 0-16,-2 4-4 15,-4 0 3-15,-3 0 0 16,-2 11-7-16,0 12 8 16,1 9 13-16,-3 5-11 15,0 7-2-15,0 0 5 16,0-2 7-16,0-4-12 0,5-11 0 15,1-8 7-15,1-7 1 16,4-8-6-16,3-4-2 16,1 0 12-16,9-12 2 15,3-13-14-15,4-8 0 16,3-2-12-16,-3 1-4 16,0-5 3-16,-2 3 13 15,-6 4-6-15,-6 3 2 16,-3 10 4-16,-8 2 0 15,-3 7 3-15,-3 1-7 16,0 1 4-16,0-1 0 16,-9 6-3-16,-5-1-31 15,-3 1 33-15,3 3 1 0,3 0 0 16,0 0-18-16,-3 3 18 16,4 13 0-16,-1 4-7 15,-3 8-1-15,5 4 8 16,3 6 0-16,-2 4 4 15,6 2-11-15,2-1 7 16,0-7 0-16,0-4-4 16,12-13 12-16,1-9-8 15,-2-7 0-15,3-3 2 16,6-3 13-16,4-24-13 16,5-14-2-16,4-5 0 15,-4-4 3-15,-2 6-3 16,-5 5 0-16,-1 12 3 15,-4 5-5-15,1 8 2 0,0 7 0 16,-2 4-2-16,-1 3-5 16,-1 0 6-16,-4 0 1 15,2 0 0-15,-3 10 5 16,-3 0 1-16,-3 4-6 16,-1-1 5-16,0 1 9 15,-2-2-14-15,0-1 0 16,0-7 5-16,0-2-11 15,0-2 6-15,0 0 0 16,0 0-5-16,0 0 17 16,0 0-12-16,0-8 0 15,0-6 13-15,0-4-20 16,0 4 7-16,0 2 0 0,0 1-2 16,-2 6-4-1,-7 3 0-15,-2 2 5 0,-5 0-9 16,-4 7-9-16,3 16 12 15,-4 7 5-15,6 4-4 16,3 4-19-16,4 1 22 16,8-4-18-16,0-3-22 15,0-6 42-15,0-10-44 16,8-14 11-16,11-2 24 16,1-14 18-16,1-22-8 15,4-4 0-15,0-2 0 16,-8 3-15-16,1 6 15 0,-7 5 0 15,1 8 22-15,-3 9-16 16,-5 4 25-16,0 7-14 16,4 0-9-16,-2 0-14 15,3 12 8-15,-1 10-2 16,4 4 12-16,-3 1 3 16,-1-4-12-16,2-5-3 15,-4-8 4-15,-1-6 9 16,-1-4-3-16,3 0-8 15,4-4 22-15,4-16-12 16,2-4-9-16,-2-4-3 16,3-2 2-16,-1 0-17 15,-1 4 18-15,-3 4-3 16,-5 10 31-16,-6 5-16 16,-2 5 34-16,0 2-49 0,0 0 5 15,0 2-13-15,0 17-11 16,0 1 19-16,0-1-3 15,0 0 2-15,6-6-5 16,7-4 6-16,5-6-29 16,1-3 21-16,0 0-16 15,1 0-3-15,-7 0 6 16,1-5-31-16,-3-3 46 16,-7 4 5-16,4 1 2 15,-8 2 18-15,2 1-17 16,2 0 4-16,1 0-6 15,1 12 12-15,-2 11-3 0,1 9 26 16,-5 1-15-16,0 4 45 16,0-3-40-16,0-6 7 15,0-6 12-15,0-11-38 16,0-4 19-16,14-7 5 16,5 0-11-16,15-17 51 15,4-15-66-15,4-7 5 16,-3-2-9-16,-11-2-8 15,-8 2-18-15,-16-1-76 16,-4-2-199-16,-15-7-15 16</inkml:trace>
  <inkml:trace contextRef="#ctx0" brushRef="#br0" timeOffset="17878.5">14449 1233 1104 0,'0'0'134'16,"0"0"-110"-16,0 0-24 15,0 0-109-15,0 0-183 16,0 0 0-16</inkml:trace>
  <inkml:trace contextRef="#ctx0" brushRef="#br0" timeOffset="19411.97">16763 1339 131 0,'0'0'93'15,"0"0"13"-15,0 0 27 16,0 0-37-16,0 0 47 16,0 0-45-16,13-64 10 15,-13 56 24-15,0 0-46 16,0 1-3-16,3-2-19 16,1 4-42-16,-4-2 23 15,2 2-31-15,0 5-12 16,-2 0 37-16,0 0-30 0,0 0-8 15,0 0-1-15,0 0-9 16,0 0 1-16,0 26-2 16,0 9 10-16,0 9-9 15,0 5 15-15,0-2-6 16,0-2 0-16,0-6 13 16,0-7-25-16,0-3 12 15,0-9 0-15,0-8-6 16,-2-8 6-16,0-4 0 15,2 0-5-15,-2-4 14 16,0-22 3-16,-3-17-12 16,5-11 0-16,0-8-20 15,0-1 24-15,0 6-4 16,11 13 0-16,4 12 11 16,-1 12-18-16,3 11 7 0,4 6 0 15,1 3-16-15,3 6 16 16,6 23 0-16,-4 8-2 15,-1 5-34-15,-3-2 21 16,-10-8-33-16,0-7-13 16,-6-11 21-16,-5-9-65 15,0-3 17-15,1-2 34 16,-1 0 10-16,5-21-3 16,4-13-131-16,0-4 17 15,7-1 121-15,-2 3 18 16,1 7 22-16,-1 4 127 15,-3 9-19-15,-3 6 18 0,-6 8-42 16,-4 2-32-16,0 0-35 16,0 0 0-16,0 16-17 15,0 8 41-15,-16 8-27 16,-4 2 35-16,-4 6-41 16,-1 0-3-16,0 1 11 15,3-7-5-15,2-5-11 16,4-7 0-16,8-8 7 15,3-7-6-15,3-5-1 16,2-2 0-16,0-4 27 16,15-20-27-16,8-8-14 15,2-4 5-15,-2 0-7 16,4-3 7-16,-2 0 5 0,0 2 4 16,-3 5-5-16,-5 8 25 15,0 8-16-15,-5 4 42 16,-2 8-31-16,-6 2 33 15,1 2-48-15,-3 0 8 16,2 0-13-16,0 23 27 16,1 6-17-16,-3 12 8 15,-2 5-4-15,0 7 3 16,0 1-12-16,0-4-13 16,0-3-8-16,0-6-138 15,3-15-100-15,12-13-347 16</inkml:trace>
  <inkml:trace contextRef="#ctx0" brushRef="#br0" timeOffset="21316.55">17639 1439 404 0,'0'0'269'0,"0"0"-109"15,0 0-73-15,0 0-58 16,0 0 13-16,0 0-42 15,0-18 0-15,0 18 22 16,0 0-14-16,-7 0 1 16,-9 2 2-16,-1 14-6 15,-3 5 14-15,1 4-19 0,4 4 0 16,7 3 5 0,5 0 8-16,3-2-13 0,0-2 0 15,5-5 11-15,8-9-9 16,5-11-2-16,-1-3 0 15,6-5 5-15,1-24 3 16,1-9-8-16,-3-4 0 16,-8-2 4-16,-10-2-20 15,-4 4 11-15,0 3 5 16,-13 9 10-16,-3 11 2 16,3 7-7-16,1 7 9 15,1 5-9-15,-3 0-5 16,-1 2 0-16,2 15 0 15,2 2-8-15,4 1 15 0,7-1-7 16,0-4 0-16,2-2 11 16,21-4 7-16,10-2-18 15,5-5 0-15,4-2-5 16,5 0 5-16,3 0-14 16,-6 0-15-16,-1-10-16 15,-6 2 39-15,-6 4-4 16,-6 1 10-16,-3 3-15 15,-4 0 15-15,-5 0 0 16,-1 11 0-16,-8 6 4 16,0 4 19-16,-2-1-23 15,1-3 0-15,-3 2 21 16,0-9-9-16,0-2-12 0,0-4 0 16,0-4 10-16,0 0 9 15,0 0-19-15,0 0 0 16,0 0 21-16,0-7-21 15,0-8-21-15,-3-5-15 16,-3-3 23-16,0 1-2 16,0 0 15-16,2 7 0 15,0 1 32-15,1 9-17 16,-1 3 16-16,0 2-28 16,-3 0 9-16,-7 2-24 15,-1 17 10-15,-3 3 2 16,5 6-9-16,1 0 18 0,8 3-9 15,4 0 0 1,0-3 2-16,12-4 1 0,7-10-3 16,2-7 0-16,-2-7 4 15,1 0 10-15,1-19-13 16,-2-15-1-16,-3-9 14 16,-1-4-6-16,-3-10-8 15,-3-2 0-15,-5-6 26 16,-4 9-14-16,0 6 10 15,0 14 14-15,2 8-28 16,4 12 44-16,-2 6-50 16,-2 6-1-16,0 4 7 15,-2 0-4-15,0 0-4 16,0 0 0-16,0 0-3 16,0 18-11-16,0 13 14 0,0 10 0 15,0 6-10-15,0 4 17 16,-4 0-7-16,-4 0 0 15,2-3 5-15,0-4-5 16,3-6 0-16,1-4 0 16,2-7-11-16,0-5 19 15,0-8-8-15,5-8 0 16,13-5 4-16,8-1-2 16,6 0-2-16,3-15 0 15,1-5-12-15,-3-4-1 16,-4-1 0-16,-4-2-22 15,-8-4-5-15,-3 4 30 0,-7-4-7 16,-5 6 17-16,-2-1-19 16,0 1 25-16,0 7-6 15,0 4 0-15,-7 6 6 16,-1 4-21-16,-6 4 15 16,1 0-1-16,-1 0-14 15,-1 4 8-15,3 10 7 16,1 7 0-16,3 6 1 15,3 11-5-15,2 4 4 16,3 2 0-16,0 2-5 16,3-3 17-16,12-7-12 15,4-11 0-15,-2-8 4 16,3-17-4-16,5 0 0 0,4-24 0 16,0-18 6-1,-3-6 1-15,-4-5-7 0,-1-5 0 16,-6-2 2-16,-3-6-5 15,-2 4 3-15,1 2 0 16,-3 10 2-16,-2 10 16 16,1 12-12-16,-3 12 26 15,0 6-30-15,-2 6 45 16,2 1-47-16,-4 3 0 16,0 0-4-16,0 3-18 15,0 15 22-15,0 8 0 16,-8 8 5-16,2 8-11 0,-3 9 6 15,0 4 0-15,-2 6-8 16,2-1 16-16,2-2-8 16,3-2 0-16,1-3 2 15,3-9-2-15,-2-9 0 16,2-10 0-16,0-13-2 16,0-9 9-16,0-3-7 15,5 0 13-15,19-10-13 16,9-16 28-16,2-4-28 15,-2-4 0-15,-4 1-3 16,-3-2 3-16,-6 0 0 16,-2 6 0-16,-7 3 0 15,-6 5 1-15,1 7-1 16,-6 7 0-16,0 4 0 16,0 3-6-16,0 0 2 0,-11 0-25 15,-11 18 3-15,4 5 13 16,7-3-3-16,11-1-6 15,0 4 20-15,33 3-22 16,10 3 24-16,1 2 0 16,-5-4 0-16,-13-4 0 15,-15-9 2-15,-11-6-2 16,0-4 54-16,-20 2-36 16,-24 2 38-16,-10 2-52 15,-6 1 10-15,2-6-28 16,14 1-7-16,7-6-112 15,20 0-141-15,13-11-518 0</inkml:trace>
  <inkml:trace contextRef="#ctx0" brushRef="#br0" timeOffset="27932.9">2510 4514 237 0,'0'0'135'0,"0"0"-51"16,0 0-11-16,0 0-3 16,0 0-20-16,0 0 27 15,0 0-28-15,11-15 8 16,-11 15 27-16,0 0-48 16,0 0 7-16,0 0-15 15,0 0-22-15,0 0 18 16,-5 0-22-16,-13 5-2 0,1 8 13 15,-4 6-7-15,1 5-6 16,1 8 0-16,-2 6 5 16,1 6-7-16,5 6 2 15,6 1 0-15,7 2-2 16,2 0 7-16,4-9-5 16,20-10 6-16,8-12-4 15,4-15 24-15,1-7-25 16,1-12 12-16,-5-23 16 15,-6-11-17-15,-15-11-9 16,-10-6 5-16,-2 5-6 16,-5-3 27-16,-15 11-26 15,-7 8 12-15,1 12 23 0,-1 12-35 16,0 9 1 0,0 8-4-16,1 1-12 0,1 1 5 15,5 21-88-15,7 6-65 16,8 2-70-16,5-4-171 15</inkml:trace>
  <inkml:trace contextRef="#ctx0" brushRef="#br0" timeOffset="28658.97">2902 4538 299 0,'0'0'190'15,"0"0"-133"-15,0 0 10 16,0 0-6-16,0 0-12 16,0 0 37-16,9-6-23 15,-5-1-6-15,-2 2-1 16,0-4-18-16,1 4 24 15,-3-4-13-15,2 1-16 16,-2 2 10-16,2 1-35 16,0-2-7-16,1 6 11 15,-1-2-5-15,-2 3-7 16,0 0 0-16,3 0 3 16,-3 0-17-16,0 0 13 0,0 0-28 15,0 0-5-15,0 13-24 16,0 13 58-16,0 11 0 15,0 12 1-15,0 5-11 16,0 5 10-16,0-1-13 16,0-2 2-16,0-3 3 15,-12-7 5-15,3-9 1 16,1-11 1-16,-2-12-11 16,6-6 12-16,1-8 0 15,3 0 17-15,0 0-11 16,-4 0 11-16,2 0 11 0,0-4-28 15,-2-4 32-15,4 5-24 16,0-4 7-16,0 5 37 16,0-1-46-16,-3 3 22 15,1 0-6-15,2 0-22 16,0 0 29-16,0 0-27 16,0-1-2-16,0-5 41 15,0-4-40-15,15-7 11 16,21-4-12-16,13 0 2 15,11 3-6-15,7 4 4 16,-2 6 0-16,-9 1-10 16,-15 3 19-16,-16 0-9 15,-13 4 0-15,-12 0 1 16,0 0-14-16,0 0-8 0,0 0-35 16,0 0-28-16,0 0-118 15,-2 0-144-15</inkml:trace>
  <inkml:trace contextRef="#ctx0" brushRef="#br0" timeOffset="29184.96">3680 4506 164 0,'0'0'294'16,"0"0"-151"-16,0 0-65 16,0 0-28-16,0 0-11 15,0 0 39-15,6-9-51 16,-3 9-11-16,-3-1 50 16,5-6-8-16,1-2 21 15,0-4-63-15,5-1-15 16,-3 2 40-16,-4 1-37 15,-2 1 14-15,-2 6 25 16,0 0-33-16,0 1 15 16,-20 3-25-16,-14 0 2 0,-8 3-12 15,-11 19 10 1,-3 3 0-16,4 4-4 16,10-3 2-16,20-8-2 0,13-2 3 15,9-2-22-15,0-2 21 16,33 1-13-16,15 0 15 15,8 0-1-15,8 4 6 16,-1 1-5-16,-11 2 0 16,-9-4 2-16,-20-2-7 15,-15-2 5-15,-8-2 0 16,0 2 17-16,-24-1-15 16,-14 0 27-16,-7-1-24 15,-1-2 6-15,-4-5-22 16,6 4-83-16,3-7-160 0,10 0-427 15</inkml:trace>
  <inkml:trace contextRef="#ctx0" brushRef="#br0" timeOffset="29700.74">2298 5278 112 0,'0'0'243'15,"0"0"-52"-15,0 0-16 16,0 0-7-16,0 0-60 15,0 0 15-15,-143-22-32 16,143 22-53-16,0 0 24 16,0 0-56-16,0 0 1 15,27 0 16-15,25 0-12 16,31 0 22-16,34-4-16 16,34-5-15-16,23-1 13 15,22 1-14-15,11 1-1 16,-10 3 0-16,-18 5-10 15,-42 0 9-15,-41 0-3 0,-42 0 4 16,-30 0 2-16,-17 0 9 16,-7 0-11-16,0 0 47 15,0 0-33-15,0 0 22 16,0 0-26-16,0 0-1 16,0 0-4-16,0 0-5 15,0 0 0-15,0 0 0 16,0 0-58-16,6 0 8 15,10-2-50-15,2-4-128 16,9-10-349-16</inkml:trace>
  <inkml:trace contextRef="#ctx0" brushRef="#br0" timeOffset="31645.94">7474 4354 147 0,'0'0'126'0,"0"0"-78"16,0 0-30-16,0 0 28 15,0 0-8-15,0 0 44 16,33-63 15-16,-31 56 1 16,-2-2 4-16,2 1-36 15,1 0 2-15,0-1-13 0,-1 2-53 16,0-3 37-16,2 2-30 16,-2 0-8-16,3 0 42 15,-3 2-17-15,0 0 13 16,0 0-2-16,-2 2-28 15,0-1 28-15,0 5-33 16,0 0-3-16,0 0 10 16,0 0-11-16,0 0-5 15,0 5-3-15,0 17-2 16,0 7 3-16,-4 10 7 16,-3 1 0-16,3 0-5 15,4-2 9-15,0-3-4 16,0-9 0-16,7-7 3 15,13-6-14-15,5-12 16 0,8-1-5 16,2-9 29-16,3-25-20 16,-5-3-9-16,-6-1 0 15,-6 6 5-15,-10 4 2 16,-7 4-7-16,-2 7 0 16,0 0 27-16,0 5-17 15,-2 2-10-15,2 2 0 16,-2 0 11-16,0 4-8 15,0-2-3-15,0 4 0 16,0-2 20-16,0 2-9 16,0 0-4-16,0-1 2 15,0 2-2-15,0 1 13 16,0-2-20-16,0 2 0 0,0 0-7 16,0 0 14-16,0 0-9 15,0 0 2-15,0 0-4 16,0 0-13-16,0 8 15 15,-2 20 2-15,-8 14-16 16,-1 19 16-16,-1 9 0 16,1 12 0-16,0 4 4 15,0 2-8-15,2 0 4 16,-2-4 0-16,-1-3-8 16,4-12 18-16,-3-8-11 15,1-9 1-15,2-14 0 16,-3-6-1-16,1-6 1 0,2-8 0 15,-1-4-4-15,2-3 4 16,2-4-3-16,1-2-1 16,2-3 4-16,2-2-10 15,-2 0 10-15,2 0 0 16,-5 0 10-16,-1 0-1 16,-4-11-9-16,-3-7 0 15,3-8 3-15,-2-6 13 16,3-6-16-16,5-10 0 15,4-13 20-15,0-5-7 16,0-8-13-16,17 1 0 16,12 0 6-16,2 1-7 15,6 2 1-15,3-1-34 16,4 8 12-16,7 5-79 0,5 7-99 16,4 7-212-16</inkml:trace>
  <inkml:trace contextRef="#ctx0" brushRef="#br0" timeOffset="31976.87">8277 4257 371 0,'0'0'375'15,"0"0"-165"-15,0 0-109 16,0 0 27-16,0 0-54 16,0 0-52-16,-25-14 21 15,25 12-42-15,2-1 2 16,19 3 4-16,8 0-4 15,2 0-6-15,0 0-23 16,-5 0-75-16,-4 7-59 16,-6 7-117-16,-7 2-202 0</inkml:trace>
  <inkml:trace contextRef="#ctx0" brushRef="#br0" timeOffset="32138.93">8258 4386 256 0,'0'0'367'0,"0"0"-156"15,0 0-69-15,0 0-35 16,0 0 2-16,0 0-80 16,-22 0-12-16,61 0 0 15,9 0-13-15,10-7-8 16,2-1-52-16,0-2-160 16,-6-4-199-16</inkml:trace>
  <inkml:trace contextRef="#ctx0" brushRef="#br0" timeOffset="32999.92">9602 3996 17 0,'0'0'164'16,"0"0"-57"-16,0 0-1 0,0 0-15 16,0 0-3-16,0 0-30 15,0 0-12-15,25-14 57 16,-21 12-40-16,-1 1-13 16,4-4 4-16,2-5-50 15,1 1 13-15,0-5-16 16,-4-1 7-16,-1 1 9 15,-3 0-11-15,-2-2-6 16,0 0 11-16,0 1-4 0,0 4 4 16,0 1-6-1,-2 2-2-15,-3 3 18 16,-1 4-19-16,1 1-2 0,0 0 0 16,-5 0-22-16,-4 18 21 15,1 11 0-15,-5 10 1 16,2 14-9-16,0 10 13 15,1 14-4-15,-1 8 0 16,3-2 12-16,-1 1-12 16,1-6 7-16,-5-6-5 15,1-5 21-15,-6-13-17 16,-4-13-3-16,1-12 15 16,-1-11-15-16,1-7 24 15,-1-8-5-15,2-1-15 16,5-2 23-16,7 0-23 0,4 0-7 15,6-5 14-15,3-9-14 16,0-5-3-16,0-1-33 16,3 1-10-16,6 2 7 15,-3 5-61-15,5-3-102 16,-1 4-163-16</inkml:trace>
  <inkml:trace contextRef="#ctx0" brushRef="#br0" timeOffset="33229.86">9286 4263 581 0,'0'0'289'0,"0"0"-150"16,0 0-38-16,0 0-37 15,0 0 25-15,0 0-62 16,85-42-21-16,-29 32-4 15,6 2 10-15,3 0-24 16,6 0 9-16,2 1-109 16,3-5-105-16,-7-2-243 15</inkml:trace>
  <inkml:trace contextRef="#ctx0" brushRef="#br0" timeOffset="33557.68">10136 3976 566 0,'0'0'208'16,"0"0"-73"0,0 0-35-16,0 0-44 0,0 0-12 15,0 0 7-15,0-26-36 16,-5 22 29-16,3 0-18 16,-5-3-5-16,2 4 36 15,-1-1-52-15,-3 2 4 16,1 2-9-16,-8 0 2 15,-3 0-7-15,-2 9 5 16,-8 16 0-16,-5 11-9 16,-2 10 9-16,0 8 0 15,3 4 0-15,6 5 3 16,12-3-3-16,11-2 0 0,4-4 2 16,6-9-15-16,23-8-6 15,7-11-48-15,6-16-59 16,5-10-106-16,-3-11-227 15</inkml:trace>
  <inkml:trace contextRef="#ctx0" brushRef="#br0" timeOffset="34148.33">10151 4233 689 0,'0'0'199'0,"0"0"-72"16,0 0-43-16,0 0 9 0,0 0-50 15,0 0-39-15,11-44 17 16,9 35-17-16,2 4-4 16,3 1 0-16,-2 1 4 15,-2 3-15-15,4 0 11 16,-5 7-39-16,-5 13 36 16,-3 6-46-16,-7 0 27 15,-5 2 18-15,0 0-19 16,-5-1 22-16,-19-3 1 15,-1-3 0-15,0-5 16 16,6-4-6-16,5-3-10 16,7-5 0-16,5-3 11 0,2-1-13 15,0 0 2-15,11-8 0 16,16-12-2-16,4-4-27 16,4-4 11-16,-3-2 16 15,-3 2-14-15,-2-1 9 16,-3 4 7-16,-1-1 0 15,-6 4-4-15,-1 4 8 16,-5 4-4-16,-4 3 0 16,-2 6 9-16,-3 0-5 15,-2 3 8-15,0 2 2 16,0-1 38-16,0 1-43 16,0-3 11-16,-2 3-20 15,-8 0 15-15,4 0-18 0,-3 0 3 16,0 0 0-1,0 21-13-15,0 7 7 0,5 5 6 16,4 5 0 0,0-1 11-16,0-3-14 0,0-6 3 15,4-6 0-15,14-7-9 16,8-10-51-16,11-5-49 16,9 0-51-16,1-28-305 15</inkml:trace>
  <inkml:trace contextRef="#ctx0" brushRef="#br0" timeOffset="34388.47">10748 3889 560 0,'0'0'219'16,"0"0"-56"-16,0 0-42 16,0 0-37-16,0 0-21 15,0 0-52-15,5-19 0 16,24 51-22-16,8 19 4 15,6 14 7-15,-9 12 0 16,-14 8 5-16,-20-4-7 16,-14-3 2-16,-44-5 0 15,-22-7-11-15,-13-10 0 16,-6-8-52-16,10-14-138 16,27-18-352-16</inkml:trace>
  <inkml:trace contextRef="#ctx0" brushRef="#br0" timeOffset="39493.65">13249 3970 199 0,'0'-8'198'0,"0"4"-35"15,0-1-92-15,0 0 4 16,0 1-27-16,0 1 15 16,0-4 22-16,0 1-57 0,3-1 44 15,-3 2-33 1,2-2 4-16,-2 2 34 0,0-1-58 15,0 0 10-15,0 0 2 16,0 0-27-16,3 1 15 16,-3 2-19-16,0 3 6 15,0 0 11-15,0 0-12 16,0 0-5-16,0 0 0 16,0 0 11-16,0 0-16 15,0 0 5-15,0 0-11 16,0 12 2-16,-8 20-5 15,-9 12 14-15,3 6 0 16,1 0 1-16,7 3-5 16,1-12 4-16,5-6 0 15,0-13-11-15,0-8 11 16,0-6-8-16,0-6 4 0,0-2-4 16,7 0 8-16,8-24 0 15,7-10 5-15,5-6-15 16,0-2-21-16,-2-5 0 15,0 5-7-15,0 3-23 16,0 6 49-16,-5 11 1 16,1 6 11-16,-15 9 19 15,1 4-14-15,-5 3 11 16,-2 0-16-16,2 0-9 16,2 2 9-16,-1 12 0 0,1 5 0 15,1 4 21-15,0 3-15 16,1 3-3-16,0 0-3 15,1-2 11-15,5-8-12 16,-4-2 1-16,5-9 0 16,1-8 11-16,4 0-9 15,2 0 13-15,2-18-8 16,-1-4 7-16,-6-7-28 16,-1-1-4-16,-6 0-21 15,-1-5 34-15,-5 4-35 16,-2-1 40-16,0 6-3 15,0 8 7-15,-6 7 40 16,-5 8-25-16,-1 1-15 16,-1 2-1-16,4 0-3 15,0 5-1-15,2 12 0 0,3 0-9 16,4 4 0-16,0 2 7 16,0 3 1-16,15-3-14 15,10 0 28-15,6-3-12 16,5-11 0-16,-1-5 3 15,-1-4-15-15,-2-7 11 16,-3-19-14-16,-4-11 9 16,-4-7-6-16,-5-4 12 15,-7-5 0-15,-5-1 6 16,-4-1 22-16,0 4-13 16,0 9-2-16,0 16 41 15,0 15-39-15,0 6 10 0,0 5-25 16,0 0 13-16,0 0-27 15,0 0 8-15,0 2 0 16,0 22-15-16,0 8 29 16,0 7-8-16,0 4 0 15,0 3 8-15,0 7-2 16,-7-2-6-16,-1 4 0 16,-4-3-1-16,6-3 8 15,-3-4-7-15,5-6 0 16,-2-7 2-16,2-8-1 15,4-10-1-15,-2-6 0 16,2-7-10-16,0-1 10 16,0 0 0-16,0-1-1 0,8-21 11 15,13-6-22 1,4-7 6-16,-3 1-9 0,2 3 3 16,1 2 9-16,-1 5 3 15,-1 6 0-15,-4 2 0 16,-3 8 24-16,-7 4-18 15,-7 2 1-15,0 2 9 16,-2 0-16-16,2 0-2 16,2 11 0-16,0 8 4 15,0 6 14-15,1 2-16 16,1 6 0-16,-2 0 0 16,2 2 9-16,-2-6-9 0,0-2 0 15,3-5 3-15,-1-8 1 16,4-7-4-16,5-7 0 15,3 0 9-15,6-3 0 16,3-20-9-16,2-7 0 16,-5-2 1-16,-1 0-1 15,-4 0 0-15,-3 8 0 16,-3 2-5-16,1 7 10 16,-5 6-6-16,-3 1 1 15,2 4 0-15,-6 2-5 16,0 0 5-16,-2 2 0 15,0 0-4-15,0 0 13 16,0 0-9-16,0 0 0 16,0 0 8-16,0 0-6 15,0 0-2-15,0 0 0 0,0 0-12 16,0 0 7-16,0 0 4 16,0 0-1-16,0 0 2 15,0 0-9-15,0-1 9 16,0-2 0-16,0-1 6 15,-8-4 2-15,-2-2-8 16,-1-4 0-16,3 0 4 16,-4 0 4-16,5 3-8 15,3-2 0-15,0 6 16 16,4 4-5-16,0 1-4 16,0 2-7-16,0 0 10 15,0 0-14-15,0 0 4 0,-2 0-1 16,-2 0-13-16,-2 13 9 15,-1 11 5-15,-1 5 0 16,-2 2 1-16,-1 8-8 16,3 0 7-16,4-2 0 15,1-3-7-15,3-4 9 16,0-5-2-16,11-7 0 16,14-11 4-16,6-4 0 15,5-3-4-15,-1-4 0 16,0-22-5-16,1-6 8 15,-7-5-4-15,-2-1 1 16,-5-4 0-16,-3 4 3 16,-9 0-3-16,-3 8 0 15,-5 8 10-15,0 8 3 16,-2 10-10-16,0 4-2 0,0 0 14 16,0 0-30-16,0 8 1 15,0 10 14-15,0 2-13 16,0-2 10-16,0-3 0 15,0-2 2-15,8-5 1 16,9 0-19-16,1-5 16 16,5-3-5-16,-2 0 2 15,4 0-24-15,0-18 20 16,2-1-19-16,-6-2 19 16,-3 4-1-16,-4 5 11 0,-7 6 0 15,-5 4 33-15,-2 2-31 16,0 0 6-16,0 8-8 15,0 15 0-15,0 4 24 16,0-1-21-16,-2-1-3 16,0 1 3-16,0-3 14 15,2-2-17-15,0-6 0 16,0-3 5-16,0-2-5 16,0 0 2-16,4-3-2 15,11-6 0-15,5-1 0 16,7 0-3-16,4-4 3 15,3-16-11-15,3-6 0 16,1-3-8-16,-2-2 10 0,-4 4 3 16,-9-4-1-16,2 2 7 15,-2-3 0-15,-8 3 4 16,-1 5 32-16,-10-1-28 16,-2 7 8-16,-2 5 1 15,0 2-4-15,0 3-12 16,0 4-1-16,-2 0 3 15,-9 2-20-15,-5 1 13 16,1 1 2-16,-1 0-5 16,5 0-2-16,-3 0 8 15,1 7 1-15,-1 9 0 16,1 11-20-16,0 9 20 16,4 4 0-16,7 5-5 15,2-5-2-15,0-3 7 0,9-7 13 16,13-7-9-16,7-10 47 15,4-9-48-15,8-4 15 16,-3 0-10-16,1-22-2 16,-5-8-12-16,-3-5-21 15,-4-2-103-15,-7-3-160 16</inkml:trace>
  <inkml:trace contextRef="#ctx0" brushRef="#br0" timeOffset="41047.06">16638 3648 79 0,'0'0'128'16,"0"0"-25"-16,0 0 22 16,0 0-15-16,0 0-2 15,0 0-7-15,0 0-21 0,-15-68 7 16,13 51-25-16,-2 3-27 16,4 2 45-16,0 0-58 15,-2 0 4-15,2 1-6 16,0 4-16-16,0 0 30 15,0 0-23-15,0 5 7 16,0-1 34-16,0 3-51 16,0 0 13-16,0 0-14 15,0 0 1-15,0 3-10 16,0 20 0-16,-4 16 9 16,-3 3-7-16,5 2 9 0,2-5-2 15,0-9 0-15,0-6 9 16,5-10-16-16,13-9 7 15,3-5 0 1,6 0-11-16,4-12 15 0,3-14-4 16,-3-4 0-16,-6 0 1 15,-3-2-8-15,-3-2 7 16,-4 2 0-16,-5 2 0 16,2 5 7-16,-5 5-7 15,-3 7 16-15,-2 5-14 16,0 2 26-16,-2 4-27 15,2 0-1-15,-2 0 33 16,3 2-26-16,-3-3-7 0,0 3 0 16,0 0 2-16,0 0-19 15,0 13 17-15,0 21 0 16,0 16-15-16,0 13 20 16,0 11-5-16,0 6 0 15,0 2 4-15,0 6-8 16,-5 2 4-16,1-1 0 15,-5-4-6-15,3-10 13 16,-2-9-7-16,-2-13 0 16,3-11 3-16,1-12-3 15,-2-15 0-15,4-6 0 16,4-9-2-16,-2 0 10 16,2 0-8-16,0 0 12 15,0 0-9-15,-2 0 40 0,-3 0-31 16,-1-9 1-16,-6-11 10 15,-1-4-7-15,-3-5-15 16,3-2 2-16,-3-7 5 16,3-6 20-16,7-6-28 15,3-11 0-15,3-8 3 16,0-8 0-16,22 1-6 16,9 0-19-16,8 10-45 15,7 5 13-15,6 6-180 16,8-2-202-16</inkml:trace>
  <inkml:trace contextRef="#ctx0" brushRef="#br0" timeOffset="44077.84">17632 3717 110 0,'0'0'97'0,"0"0"2"16,0 0 38-16,0 0-4 16,0 0 13-16,0 0-12 15,0 0-80-15,40-67 24 16,-22 35-50-16,4-5 8 16,0-7-8-16,5-5-28 0,2-4 16 15,-4 0-16-15,0 2 0 16,-6 2 5-16,-5 4 2 15,-3 2-7-15,-3 8 0 16,0 3 3-16,-6 13-2 16,0 5-1-16,0 4 0 15,-2 4-3-15,0 4 8 16,0 0-5-16,0 2 0 16,0 0-1-16,0 0-12 15,0 0 11-15,0 0-7 16,0 0-1-16,0 0-6 15,-2 0 16-15,-6 0 0 16,-6 10-10-16,1 14 2 0,1 12 3 16,1 16 5-1,3 12-13-15,0 10 15 0,6 6-2 16,0 3 12-16,0-9-10 16,0-12 24-16,-1-14-26 15,1-17 0-15,0-12 6 16,2-11 3-16,-2-4-9 15,0-4 6-15,0 0-2 16,-1 0 30-16,0-9-34 16,3-16-10-16,0-4 3 15,10-8-25-15,17-2 26 16,4-5 6-16,0 9 0 16,0 5 14-16,-6 8-12 15,-8 11 8-15,-5 4 10 0,-5 7-17 16,-3 0-6-16,2 0-2 15,1 12 5-15,0 12-1 16,0 2 2-16,-3 6-1 16,0-4 29-16,1 0-24 15,-1-4 5-15,0-8 0 16,4-2-7-16,2-3 22 16,-1-5-24-16,7-5-1 15,-1-1 21-15,6 0-14 16,6-1-9-16,4-22 2 15,2-6-104-15,3-3-56 16,-7-3-315-16</inkml:trace>
  <inkml:trace contextRef="#ctx0" brushRef="#br0" timeOffset="44976.49">18479 3447 337 0,'0'0'224'0,"0"0"-224"16,0 0 4-16,0 0 30 16,0 0-17-16,0 0 5 15,0 48-2-15,0-46-16 16,0-2 36-16,0 0-2 16,0 0 11-16,0 0 44 0,-2 0-44 15,0-12-12-15,-3-5-37 16,1-2 3-16,-1 0 0 15,3-1-3-15,0 6 0 16,2 5 19-16,-2 1-12 16,2 6 30-16,-2 2-14 15,-5 0-20-15,0 0-2 16,-6 0-1-16,0 7 0 16,-5 16-10-16,1 5-1 15,2 4 10-15,-1 3 1 16,1 9 0-16,-1-1 4 15,5-3-4-15,5-7 0 16,6-11-4-16,0-8-44 16,0-13 3-16,0-1 3 0,11-3 42 15,5-26-11-15,1-7 6 16,8-10-18-16,-1 0 16 16,3 4-1-16,-2 8 8 15,-6 10 20-15,-3 8-19 16,-3 6 34-16,-4 6-30 15,-2 4-3-15,-2 0-2 16,-1 1-5-16,-4 24 5 16,0 7 24-16,0 6-11 15,0 3 29-15,0-4-34 16,0-8 7-16,0-8-3 16,4-6-5-16,5-8 2 15,1-7 5-15,0 0 0 0,4 0 41 16,6-16-45-16,9-14-1 15,4-8-9-15,8-6-6 16,-1-4 1-16,0 4 1 16,-3 4 4-16,-8 1-1 15,-6 11 8-15,-7 9-7 16,-12 8 56-16,-2 5-30 16,-2 6 11-16,0 0-27 15,0 0-1-15,0 0-18 16,-16 0 4-16,-7 17 5 15,-2 5-8-15,2-3 1 16,12 3 4-16,11-2-7 16,0 2-16-16,3 6 21 0,21 1-9 15,2-1 14 1,3 0-1-16,-6-6 3 0,-9-5-3 16,-10-10 1-16,-4-3 0 15,0-1 27-15,0-2-8 16,-20 1 6-16,-7-2-3 15,-4 0-15-15,-1-3-14 16,6-17-18-16,3 6-104 16,8-9-71-16,15-1-502 15</inkml:trace>
  <inkml:trace contextRef="#ctx0" brushRef="#br0" timeOffset="47668.92">19678 3612 233 0,'0'0'301'15,"0"0"-158"-15,0 0-2 0,0 0-68 16,0 0-4-16,0 0-20 15,31-13-30-15,-15-6 32 16,4-10-33-16,2-8 4 16,3-6-3-16,0-3-14 15,-3-2 25-15,-2-5-9 16,-2 2-16-16,-7-5 14 16,-3 5-16-16,0-2-3 15,-6 7 0-15,-2 7 9 16,0 7-13-16,0 6 4 15,0 7 0-15,0 6-2 16,0 6 6-16,0 3-4 16,0 3 0-16,0 1 5 0,0 0-13 15,0 0 8-15,0 0-15 16,0 0 9-16,0 0-25 16,-10 0 30-16,-2 9-2 15,-1 12-3-15,-3 11-3 16,0 10 8-16,0 9 1 15,1 7-7-15,1 8 9 16,1-3-2-16,2 6 0 16,4-8 7-16,5 3-15 15,2-12 8-15,0-9 0 16,0-11 1-16,0-16 6 16,11-9-7-16,7-7 5 15,2 0 1-15,0-20 10 16,2-6-16-16,-3-9 0 0,-2-3-8 15,5 0-3-15,-1 1 8 16,-2 3 0-16,2 2 3 16,-4 6-2-16,-1 6 2 15,-3 5 0-15,-3 4 15 16,-6 6-10-16,0 5 1 16,-2 0-6-16,-2 0-4 15,0 0-2-15,0 13-7 16,0 12 13-16,0 4 10 15,0 8-4-15,0 1-6 16,0-2 0-16,0-1 5 16,0-10-7-16,0-9 2 0,0-6 0 15,0-10-2-15,0 0 16 16,2 0-14-16,15-22 0 16,-2-4 10-16,1-2-4 15,-3 2-6-15,1 3 0 16,-1 4-7-16,3 5 12 15,-3 2-5-15,3 3 0 16,-1 5 1-16,-2 4-11 16,-2 0 10-16,-2 4-3 15,-5 17-11-15,3 3 19 16,-7 6-5-16,0 3 0 16,3-2 7-16,-3-5 1 15,0-8-8-15,0-8 0 0,0-6 1 16,0-4 14-16,0 0-13 15,2 0 12-15,7-16-12 16,2-5 5-16,7-8-7 16,-1 0 0-16,6-3-7 15,1 0 12-15,3 5-5 16,0 1 0-16,-2 7 5 16,-2 6 0-16,-4 2-5 15,1 5 0-15,-5 4 4 16,-3 2 3-16,1 0-7 15,-2 0 0-15,-2 0 4 16,0 11 13-16,-3 3-17 16,-6 5 0-16,3 7 9 0,-3 2 1 15,0 1-10 1,2 1 0-16,2-5 1 0,-2-6 3 16,4-5-4-16,-2-6 0 15,2-5 3-15,5-3 9 16,7 0-12-16,7 0 0 15,2-13 8-15,0-9-8 16,4-1 0-16,-7-4-14 16,3 1 7-16,-3-1-23 15,-3 0 23-15,-4 0-4 16,-1 5 11-16,-5 4-7 16,1 5 7-16,-6-2 0 0,-4 5 0 15,-2 2 14 1,0 3-14-16,0 0 0 0,0 2 4 15,0 0-17-15,-12 1 11 16,-1 2-16-16,-2 0 12 16,1 0-13-16,1 8 18 15,2 8 0-15,-2 2 0 16,4 8-13-16,0 5 14 16,4 2 0-16,3 3-3 15,2 2 8-15,0-5-5 16,0-1 0-16,4-7 5 15,10-11 13-15,4-5-16 16,4-9-1-16,1 0 19 0,0-14-9 16,4-13-10-1,-2 0-1-15,2-3 4 0,-2-1-7 16,1 4 3-16,-1-1 0 16,-1 2-6-16,3 6 6 15,-5 5 0-15,-1 8 0 16,-6 3 4-16,-7 4-11 15,0 0 7-15,-4 0 0 16,-2 0-6-16,0 0 8 16,1 1-2-16,-1 12 0 15,-2 2 4-15,0 0-5 16,0-1 1-16,2-3 0 16,0-3-1-16,0-3 4 15,0-2-3-15,-2-1 0 0,0-2 2 16,0 0 2-16,0 0 0 15,0 0-4-15,3-3 0 16,0-13-8-16,-1-2 1 16,0 2 3-16,-2 0 4 15,0 2-11-15,0 5 11 16,0 5 0-16,0 4-5 16,-10 0-10-16,2 0 14 15,-7 10-6-15,-4 15 7 16,-3 4-10-16,5 6 10 15,-2 6 0-15,9 0-1 16,5-1 0-16,5-5-1 16,0-9 2-16,0-9-28 0,5-11 22 15,10-6-23-15,5-10 29 16,3-17-4-16,0-8-13 16,0-1 8-16,-3 2-2 15,-2 3 11-15,0 5-1 16,-2 6 3-16,-1 5 10 15,-2 4 24-15,-1 7-26 16,-4 4 13-16,1 0-23 16,-2 3 5-16,0 19 5 15,2 3-4-15,-3 9 6 16,6-3 0-16,-1-1-2 16,5-9-9-16,-1-4-1 0,1-11 6 15,-1-6 8-15,1 0-9 16,1-18-4-16,-1-12-1 15,2-6-11-15,-2-5 8 16,-1 2-8-16,-3-1 11 16,-2 1-3-16,-1 7 12 15,-2 8-5-15,-4 6 35 16,-1 10-15-16,-2 6 15 16,0 2-39-16,0 0 12 15,0 16-25-15,-7 4 11 16,2 0 2-16,5-2-4 15,0-6-1-15,0-2 0 16,10 0-11-16,9-6-2 0,6-4 11 16,-1 0-22-1,1 0-5-15,-2 0-2 0,-6 0-23 16,-8-4 59-16,-4 3 0 16,-5 1 0-16,0 0 26 15,0 9-21-15,0 19 33 16,0 8 10-16,0 7-35 15,2-1 22-15,4-4-14 16,3-10-16-16,3-7 21 16,1-12-22-16,7-9 18 15,7 0 22-15,4-12-38 16,3-18 13-16,-5-4-19 16,-6-3 1-16,-7 2-9 15,-11-3-51-15,-5-7-112 0,0-6-341 16</inkml:trace>
  <inkml:trace contextRef="#ctx0" brushRef="#br0" timeOffset="47843.82">20724 3069 1015 0,'0'0'128'0,"0"0"-128"16,0 0-17-16,0 0-190 16,0 0-386-16</inkml:trace>
  <inkml:trace contextRef="#ctx0" brushRef="#br0" timeOffset="49296.67">22930 3551 556 0,'0'0'151'0,"0"0"-59"16,0 0-18-16,0 0 13 15,0 0-39-15,0 0 12 16,-17-42-33-16,15 21-19 16,2-5 32-16,0-13-23 15,2-5-13-15,13-7 14 16,6 1-14-16,-1 4-4 0,-5 5 16 16,-3 9-10-1,-8 9 42-15,-2 11-19 0,-2 6-9 16,0 6 11-16,0 0-31 15,0 0-1-15,0 14-7 16,0 13 2-16,-2 6-10 16,-2-3 6-16,-1-4-31 15,5-8 33-15,0-6-54 16,0-6 41-16,0-6-6 16,0 0-13-16,0 0 39 15,20-11-11-15,7-12-14 16,0 2 23-16,0-2-14 15,-8 8 17-15,-5 6 0 16,-5 5 0-16,-3 4 37 16,2 0-37-16,-2 7 5 0,-2 18 15 15,-2 2-16 1,-2 2 22-16,0 3-12 0,0 1-6 16,-2-1 25-16,-6 0-33 15,-2-10 0-15,6-4 7 16,2-8 0-16,2-6-7 15,0-4 3-15,0 0 1 16,10 0 22-16,13-12-26 16,4-8 1-16,0-2-3 15,2-2 2-15,-5-2-5 16,1 2 3-16,-3-3 2 16,-6 3-3-16,-1 2 3 0,-3 0 0 15,-4 6 3-15,-3 2 7 16,-1 6-10-16,-2 4 0 15,-2 2 3-15,0 2-4 16,0-2 1-16,0 0 0 16,0 2-3-16,0-2 6 15,0 2-4-15,-2 0 1 16,-5 0-2-16,1 0-12 16,-6 6 13-16,-1 12 1 15,2 8-12-15,2 6 9 16,7 4 3-16,2 1 0 15,0-1 4-15,0-7-6 16,4-7 2-16,16-8 0 16,3-11-3-16,8-3 15 0,7-10-12 15,2-23 1-15,0-4 8 16,-2-5-4-16,-5-3-5 16,-1-3 0-16,-8-1-4 15,-3-9 5-15,-6 7-2 16,-4 1 1-16,-4 8 0 15,-3 7 6-15,-2 9-6 16,1 12 0-16,-3 7 7 16,0 2 5-16,0 5-12 15,0 0 0-15,0 0 4 16,0 0-18-16,0 0 14 16,0 0-1-16,-3 20-14 0,-13 8 13 15,-3 8 2-15,-6 11 0 16,1 5 2-16,3 7 7 15,4 7-7-15,3-5 2 16,7 1 13-16,7-4-8 16,0-7-1-16,0-11-4 15,23-10 3-15,4-12 13 16,8-12-19-16,3-6-1 16,5 0 0-16,3-24-61 15,-3-7-43-15,-5-4-107 16,-5 0-300-16</inkml:trace>
  <inkml:trace contextRef="#ctx0" brushRef="#br0" timeOffset="50122.52">24037 3275 319 0,'0'0'208'15,"0"0"-97"1,0 0-47-16,0 0-5 0,0 0-5 16,0 0-26-16,0-2 26 15,0 7-23-15,0-1-22 16,0-2 26-16,0 1-35 15,0-3 13-15,0 0 26 16,0 0-13-16,0 0 41 16,0 0-9-16,-5-7-52 15,-2-5 7-15,0 2-12 16,-1-2-1-16,1 3 0 16,-4 2 0-16,4 3 0 0,-2 4 0 15,-4 0 6-15,-3 0-19 16,-4 20 10-16,1 7 3 15,-2 5-8-15,3 1 14 16,3 3-6-16,3-3 0 16,6-8 2-16,3-6-4 15,3-8 2-15,0-10-31 16,0-1 12-16,5-10 6 16,24-20 3-16,4-6 10 15,1 1-14-15,0 6 6 16,-8 7 9-16,-4 5-1 15,-1 8 0-15,-4 2 13 16,-1 7-5-16,-3 0 0 16,-3 0-2-16,2 19 8 15,-3 7-9-15,5 8 14 0,1-2-15 16,1-4 5-16,-1-10-9 16,4-11 4-16,-1-7-1 15,1 0 11-15,6-7-14 16,2-22 0-16,2-3-1 15,-2-4-38-15,-3 0 18 16,-2-4 20-16,-2-2 1 16,1-2 18-16,-4-4-8 15,1 2 7-15,-5 2 20 16,-3 4-29-16,-6 8 13 0,-2 10-5 16,0 9-13-1,-2 9 37-15,0 3-38 0,0 1 7 16,0 0-9-16,0 0-2 15,0 0 1-15,0 0 1 16,0 0-2-16,-6 14-13 16,-12 9 15-16,-3 12 0 15,0 5-2-15,0 8 5 16,5 6-3-16,5-2 0 16,7-2 7-16,2-7 7 15,2-8-7-15,0-11-7 16,0-6 1-16,9-10 10 15,9-5 0-15,1-3-6 16,8 0 0-16,4-7-7 16,3-12 2-16,2-5-37 0,-5-5-53 15,-2-7-202-15,-9-10-352 16</inkml:trace>
  <inkml:trace contextRef="#ctx0" brushRef="#br0" timeOffset="50293.92">24309 3007 474 0,'0'0'448'0,"0"0"-252"15,0 0-110-15,0 0-50 16,0 0-36-16,0 0-7 16,211-76 3-16,-155 59-96 0,-7 1-99 15,-8 1-187-15</inkml:trace>
  <inkml:trace contextRef="#ctx0" brushRef="#br0" timeOffset="52798.33">24743 3196 238 0,'0'0'300'0,"0"0"-84"15,0 0-64-15,0 0-17 0,0 0-48 16,0 0-26-16,0-30-54 16,0 30 3-16,0 0-10 15,0 5 4-15,0 15-4 16,0 11 1-16,0 3-1 15,-4 2 22-15,-5 0-17 16,2-5-5-16,2-9 0 16,5-8-5-16,0-11-1 15,0-3-5-15,2 0 11 16,15-7-9-16,3-15 9 0,-1-6-11 16,6-3 0-1,-2-4-20-15,-2 6 29 0,0 0 1 16,-5 6 1-16,-1 7 26 15,-1 2-22-15,-1 6 25 16,-3 4-6-16,-2 4-21 16,-2 0 17-16,-1 0-19 15,-1 7 0-15,0 14 22 16,1 5-21-16,-2 6 13 16,-3-2-10-16,4-4 6 15,3-4-4-15,3-4-6 16,4-7 0-16,-3-6 8 15,3-3-2-15,1-2-6 16,1 0 0-16,4-5 7 16,2-11-17-16,1-5-4 0,-6-1-8 15,-3 0 14 1,-8-2-3-16,-4-1 11 0,-2 0 3 16,0 1 3-1,-8 2 11-15,-13 6-17 0,-1 6 0 16,-3 3-9-16,1 7 10 15,2 0-2-15,1 0-1 16,2 14-2-16,3 5-8 16,3 6 12-16,3 0 0 15,8 5-7-15,2-2 14 16,0 0-7-16,10-5 0 16,5-7 6-16,1-6-5 0,-3-7-1 15,-2-3 0 1,7 0 8-16,2-6-2 0,4-13-6 15,3-3 0-15,2-5 5 16,-2 1-8-16,0 0 3 16,-5 2 0-16,-2 4-4 15,-6 6 12-15,-6 8-8 16,-3 4 3-16,-5 2 1 16,2 0-4-16,1 0 0 15,-3 14 0-15,2 10 2 16,-2 1 9-16,0 0-11 15,2-1 0-15,0-3 5 16,-2-5-1-16,3-6-4 0,-3-6 0 16,0-3-9-16,2-1 18 15,4 0-9-15,8-4 0 16,6-16-6-16,6-6-1 16,-1-4-5-16,2 2 8 15,-4 1-10-15,-6 6 17 16,-1 7-3-16,-10 5 4 15,-1 9-3-15,-5 0 12 16,0 0-13-16,0 21 0 16,0 9-8-16,0 4 18 15,0 0-9-15,0-2-1 16,0-5 6-16,4-8-1 16,-2-5-5-16,0-7 0 15,0-5 1-15,-2-2 10 0,3 0-11 16,6-2 1-16,4-19 8 15,8-5-18-15,-2 1 3 16,1-2 6-16,1 1-10 16,-2-2 18-16,6 2-8 15,4 2 0-15,0 4 3 16,2 6 3-16,-6 4-6 16,-9 6 0-16,-5 4 10 15,-5 0-2-15,1 0-8 16,2 19 0-16,-2 4 3 15,-1 5 1-15,1 0-4 16,-3-3 0-16,-4-4-6 16,0-5 10-16,0-6-8 0,0-1 3 15,-7-7-13 1,-5 3-1-16,-5-3 14 0,2-2 1 16,1 0-7-16,6 0 14 15,1 0-7-15,3 0 0 16,4 0 8-16,0-7 18 15,0 2-23-15,0-1 8 16,0 0 19-16,-2 0-26 16,-8-2 13-16,4 2-15 15,-1 2 8-15,1 2-4 16,1 0-6-16,2 2 0 16,1 0-7-16,2 0 8 0,0 0-1 15,0 0 0 1,0 0 0-16,0 0-9 0,5 8 9 15,6 2 0-15,4-2-5 16,6-6 11-16,1-2-6 16,7 0 0-16,3 0 6 15,-1-18 3-15,-2-5-9 16,2-9-11-16,-4-1 10 16,-6-3-35-16,0 0 33 15,-8-5-5-15,-4 4 8 16,-2 0-6-16,-3 3 6 15,-4 8 0-15,0 6 0 16,0 10 12-16,0 6-12 16,0 2 0-16,0 2 3 15,0 0-16-15,0 0 13 0,0 0 0 16,0 0-5-16,0 2-12 16,0 18 16-16,-2 10 1 15,-7 11 0-15,-2 6 0 16,2 6 0-16,2-2 0 15,3 2 0-15,0-9 3 16,2-4-3-16,-1-10 0 16,0-9 1-16,3-9 0 15,0-6 0-15,0-4-1 16,0-2 0-16,0 0 8 16,0 0-8-16,0-11 0 15,23-11-3-15,8-10-8 0,0 0 2 16,-2-1 9-16,-2 1-6 15,-9 7 5-15,-2 7 1 16,-8 8 0-16,-4 4 1 16,0 6 14-16,-4 0-15 15,0 0-7-15,0 13 6 16,0 13-8-16,-6 6 9 16,-2 2 0-16,3-2 5 15,1-5 1-15,4-4-5 16,0-5-1-16,0-7 0 15,0-3 5-15,0-6-5 16,0-2 0-16,9 0 1 16,9-3-7-16,3-19 6 0,6-6-9 15,0-5 6-15,-4 1-30 16,-3 2 33-16,-7 2 0 16,-2 5 3-1,-1 9 31-15,-6 7-34 0,0 5 10 16,-2 2-10-16,0 0-6 15,-2 4 2-15,0 15-1 16,3 4 5-16,3 1-2 16,8-2 4-16,6-1-2 15,12-8 0-15,3-5-16 16,7-8-1-16,1 0-39 16,-1-18-25-16,-4-11 40 0,-7-8-15 15,-4-1 35-15,-9 0 15 16,-7-2 12-16,-7-2 24 15,-4-1 29-15,0 4-15 16,0 4 27-16,0 10-39 16,0 10 11-16,0 7 2 15,0 8-38-15,0 0 23 16,0 0-30-16,0 0 6 16,0 4-20-16,0 20 7 15,0 17 7-15,0 17-3 16,-2 14 9-16,-5 11-6 15,1 6 0-15,-4 7 1 16,2 6 0-16,1 7-1 16,1-1 0-16,6 0-1 15,0-9-15-15,0-14 15 0,0-10-25 16,0-14-24-16,0-11 24 16,-2-14-51-16,-8-14-51 15,1-15-12-15,7-7-165 16,2-10-181-16</inkml:trace>
  <inkml:trace contextRef="#ctx0" brushRef="#br0" timeOffset="53049.04">26695 3306 786 0,'0'0'209'16,"0"0"-93"-16,0 0-69 15,0 0 7-15,0 0-49 16,0 0-5-16,0 0 0 16,201-130-3-16,-201 130-2 15,0 12-12-15,-2 12 17 16,-22 1 0-16,-10-4 4 16,-3-1-8-16,-4-6 0 15,1-10-74-15,-2-4-42 16,1 0-181-16</inkml:trace>
  <inkml:trace contextRef="#ctx0" brushRef="#br0" timeOffset="53189.39">26417 2989 760 0,'0'0'265'0,"0"0"-191"0,0 0-74 16,0 0-5-16,0 0-85 15,0 0-212-15</inkml:trace>
  <inkml:trace contextRef="#ctx0" brushRef="#br0" timeOffset="53335.31">25329 2980 207 0,'0'0'0'0</inkml:trace>
  <inkml:trace contextRef="#ctx0" brushRef="#br0" timeOffset="55849.93">27340 2956 13 0,'0'0'46'0,"0"0"12"16,0 0 7-16,0 0-6 15,0 0 31-15,0 0 55 16,11 0-26-16,-6 0-13 16,-1-5 0-16,0-2 14 15,1-2-15-15,0 0-22 16,1-1-41-16,1-1 24 15,-5 1-53-15,4 3 10 16,0 0 16-16,-4 1-36 16,0 2 18-16,0 4-9 15,-2 0-8-15,0 0 7 0,2 0-11 16,-2 0 0-16,0 0-8 16,0 0-6-16,0 14 10 15,0 13 3-15,0 9 1 16,0 4-1-16,0 0 1 15,0-1 0-15,-2-2 0 16,0-9 5-16,0-6-5 16,2-8 0-16,0-6-8 15,0-6-2-15,0-2-3 16,0 0 13-16,4-22-2 0,21-14 6 16,6-4-4-1,-4-1 0-15,-3 8 1 16,-6 8-2-16,-5 14 2 0,-4 3-1 15,-6 8 0-15,-1 0-6 16,4 0 5-16,3 10-10 16,3 12 11-16,1 0-4 15,-2 0 5-15,2-3-1 16,-2-2 0-16,1-4 4 16,-6-6-4-16,-4-5 0 15,3-2 2-15,-1 0 11 16,8 0-10-16,5-9 3 15,3-16-6-15,3-3 4 16,-8-4-10-16,-1 0 4 16,-7 0 2-16,-5 3-7 0,-2 8 9 15,0 8-2-15,0 9 3 16,0 2 6-16,0 2-12 16,0 0 3-16,0 0-12 15,0 10 1-15,0 6 5 16,0 3 6-16,0-3 0 15,0-2 0-15,13 0 0 16,9 0 0-16,7-5 3 16,5-1-2-16,-1-8-1 15,-2 0 0-15,0 0 0 16,-2-14-13-16,-2-8 12 16,-2-4-3-16,-5-1 4 0,-7 2 0 15,-2 5 3-15,-4 2-3 16,-2 6 7-16,-3 6 6 15,0 4-9-15,-2 2-4 16,0 0 4-16,0 0-6 16,0 0 2-16,0 0 0 15,0 0-4-15,0 0 15 16,0 0-11-16,0 0 1 16,0 0 3-16,0 0 12 15,0 0-15-15,0 0-1 16,0 0 0-16,0 0 4 15,0 0-4-15,0 0 0 16,0 0 0-16,0 0 3 16,0 0-3-16,0 0 0 15,0 0-1-15,0-2 7 0,0 2-6 16,0 0 0-16,0 0 5 16,0 0 1-16,0 0-6 15,0 0 0-15,0 0 0 16,0 0-4-16,0 0-1 15,0 0 5-15,0 0-3 16,-11 12-11-16,-5 8 13 16,3 4 1-16,1 3-3 15,4-6 2-15,1-1 0 16,3-1 1-16,4-7 0 16,0-1-1-16,0-3 1 15,0-1 0-15,4-1 0 0,14-6-4 16,4 0 1-16,3 0 3 15,0-3 0-15,-6-15-3 16,4-5 4-16,-1-8-1 16,1-1 0-16,0-4-3 15,0 0 2-15,-3 0 1 16,-7 4 0-16,-1 3-4 16,-5 6 8-16,-5 7-4 15,0 4 0-15,-2 4 9 16,0 4-9-16,0 1 0 15,0 3 2-15,0 0-8 16,0 0 6-16,0 0 0 16,0 0-1-16,0 0-16 0,0 7 14 15,-14 15 3 1,1 8 0-16,-2 12-15 0,1 7 15 16,3 6 0-16,7-1-2 15,4-6 14-15,0-6-15 16,0-9 3-16,4-11 0 15,9-10-3-15,1-12 6 16,5 0-3-16,4-9 7 16,4-19 5-16,-2-4-21 15,-2-8 9-15,-2 0-16 16,-5 1 7-16,-5-4-2 16,-3 3 11-16,0-1 0 0,-2 3 8 15,1 6-11-15,-1 5 3 16,-2 8 0-16,-2 10 10 15,1 2-3-15,-3 7 0 16,0 0-7-16,0 0-6 16,0 0 1-16,0 13-7 15,0 13 12-15,-5 8-15 16,-3 8 15-16,1 4 0 16,5 3 0-16,0 0 11 15,2-1-8-15,0-6-3 16,0-9 0-16,0-13-1 15,0-8 5-15,0-12-4 16,0 0 0-16,13 0 5 16,5-23 16-16,4-6-21 15,0-3 0-15,-4 1-19 0,-2 7 18 16,-5 10 1-16,0 9 6 16,0 5-1-16,5 0 2 15,1 5-7-15,6 21 0 16,-1 8-16-16,-3-2 18 15,-6-5-4-15,-5-7-11 16,-4-9-74-16,-4-6-69 16,0-5-155-16,-2-10-263 15</inkml:trace>
  <inkml:trace contextRef="#ctx0" brushRef="#br0" timeOffset="56043.46">28182 2675 696 0,'0'0'311'16,"0"0"-233"-16,0 0-32 15,0 0-37-15,0 0 28 16,0 0-29-16,0 0 0 16,295-32-16-16,-289 25-109 15,-6 2-105-15,-6-7-249 16</inkml:trace>
  <inkml:trace contextRef="#ctx0" brushRef="#br0" timeOffset="56180.38">27924 2613 720 0,'0'0'269'0,"0"0"-249"15,0 0-20-15,0 0-53 16,0 0-108-16,0 0-330 15</inkml:trace>
  <inkml:trace contextRef="#ctx0" brushRef="#br0" timeOffset="56715.46">29621 2585 220 0,'0'0'319'0,"0"0"-119"16,0 0-34-16,0 0-29 15,0 0-23-15,0 0-32 16,0-22-74-16,11 22-4 0,9 15-8 16,9 21 21-1,9 13-17-15,4 7 0 0,3 6 11 16,-3-1-5-16,-2-8-6 15,-2-7-60-15,-5-7-52 16,-6-17-186-16,-12-18-235 16</inkml:trace>
  <inkml:trace contextRef="#ctx0" brushRef="#br0" timeOffset="56990.43">29978 2520 357 0,'0'0'270'0,"0"0"-103"15,0 0-33-15,0 0-21 16,0 0 17-16,0 0-90 16,13-38-5-16,-13 38-34 15,-9 22 12-15,-20 25 3 16,-16 16-12-16,-6 12 8 15,-7 3 4-15,-2-3-5 16,2-1-11-16,6-9 0 16,13-7-7-16,10-10-13 15,17-15-134-15,12-19-216 16</inkml:trace>
  <inkml:trace contextRef="#ctx0" brushRef="#br0" timeOffset="57517.74">29578 3465 434 0,'0'0'342'0,"0"0"-145"0,0 0-58 16,0 0-30-16,0 0-69 16,0 0-35-16,25-93 28 15,-7 76-30-15,-1-4-3 16,1 6 4-16,0 1 9 15,2 1-12-15,0 3 0 16,-2 6 9-16,0 1-12 16,2 3 2-16,0 0 0 15,4 9-6-15,3 12-2 16,-2 0 8-16,0 2 0 16,-6-9 1-16,-3-3 0 15,-1-3 0-15,-3-6-1 16,-3-2 2-16,1 0 10 0,6 0-1 15,2-10 25-15,4-12-19 16,1-6 23-16,-3-2-39 16,2-1 1-16,-4 0-2 15,0 5-14-15,-3 5-15 16,1 7-39-16,0 2-156 16,0 7-307-16</inkml:trace>
  <inkml:trace contextRef="#ctx0" brushRef="#br0" timeOffset="65778.85">2175 6392 75 0,'0'4'28'0,"0"3"10"0,0-3 12 16,5 2-18-16,-1-1 13 15,-2-2 29-15,3-1 7 16,-3-2 63-16,0 0 5 15,5 0-6-15,-2 0-12 16,3-10-90-16,3-7 16 16,-1 3-16-16,-4 2-12 15,-2 2 39-15,-4 4-50 16,0 2 17-16,0 3-5 16,0 1-20-16,0 0-15 15,-16 0 5-15,-7 0 0 16,-6 9-2-16,-3 14 4 15,3 0-2-15,3 5 0 16,7 1 2-16,6-2-12 16,9 0 10-16,4-3-7 0,0-4-5 15,9-1-15-15,18-2 26 16,4-1-7-16,0 0 14 16,-4 0-11-16,-5-2 5 15,-11 0 0-15,-4-1-15 16,-7-3 13-16,0 4-19 15,-11-1 12-15,-18-1 9 16,-9-2 0-16,-3-1 0 16,2-5 3-16,1-4 4 15,11 0 5-15,7 0-4 0,11 0 21 16,5 0-24 0,2 0 38-16,2 0-25 0,0 0-9 15,0-2 38-15,0 2-43 16,0-2 9-16,0 2-10 15,0 0 9-15,0 0-7 16,0 0-5-16,0 0 0 16,0 0-14-16,0 0 13 15,0 0-4-15,0 0-1 16,8 4 1-16,15 7-8 16,4 4 13-16,6-6 0 15,0-2 4-15,5-7 7 16,-3 0-11-16,1-19 0 15,-1-15 3-15,-2-3-18 0,-5-8 15 16,-6 1 0-16,-4 3-15 16,-5 6 17-16,-3 5-2 15,-4 7 0-15,1 12 5 16,-5 3-9-16,0 6 4 16,-2 2 0-16,0 0-12 15,0 0 12-15,0 0 0 16,0 0-4-16,0 10-3 15,0 10 1-15,-8 1 6 16,-1 8 0-16,-3 0-7 16,4 4 11-16,3-1-4 15,1 2 0-15,4-3 7 16,0-11-17-16,0-6 10 0,4-9 0 16,9-5-14-16,3 0 18 15,4-18-4-15,0-16 4 16,0-6 3-16,0-2-3 15,-4 7-4-15,-1 0 0 16,-1 9-13-16,-5 6 21 16,-5 8-8-16,0 8 0 15,-2 2 5-15,-2 2-19 16,6 0 14-16,0 9-10 16,1 18-11-16,3 7 23 15,2 2-2-15,1 3 0 16,3-4 2-16,4-3-3 15,2-12 1-15,-1-7 0 16,1-13 1-16,2 0 12 0,1-22-14 16,1-15 1-16,3-4-5 15,-8-5-12-15,-4 0 14 16,1 7 3-16,-7-1-12 16,1 3 27-16,-3 3-15 15,-1 2 13-15,-1 4-11 16,-3 10 31-16,3 6-33 15,-4 7 1-15,-1 2 9 16,-2 1-6-16,0 2-7 16,0 0 3-16,0 0-3 15,0 0-14-15,0 20 17 16,0 11 0-16,-7 10 2 0,-7 15 6 16,1 13-8-16,-3 15 0 15,3 12 2-15,-3 4-4 16,1 4 2-16,-1-3 0 15,3-5 2-15,-3-1 8 16,3-9-10-16,-5-10 0 16,3-16 4-16,1-20-3 15,5-16-1-15,5-15-33 16,4-9 20-16,0-3-36 16,0-29 5-16,4-14-255 15,9-15-235-15</inkml:trace>
  <inkml:trace contextRef="#ctx0" brushRef="#br0" timeOffset="66049.49">2761 6733 432 0,'0'0'214'0,"0"0"-93"16,0 0-52-16,0 0-4 16,0 0 1-16,0 0-30 15,0 0 4-15,121-196-40 16,-90 193 0-16,-4 3 17 15,-8 0-3-15,-3 9-7 16,-9 5 12-16,-5 0-10 16,-2 4 39-16,0-3-25 15,-17 6-5-15,-14 1 21 0,-10 1-32 16,-3-6 2-16,-4 1-9 16,6-6-6-16,5-8 3 15,10 0-90-15,18-4-93 16,9-1-107-16</inkml:trace>
  <inkml:trace contextRef="#ctx0" brushRef="#br0" timeOffset="66418.82">3289 6372 489 0,'0'0'235'0,"0"0"-81"16,0 0-62-16,0 0 5 0,0 0-25 16,0 0-26-16,19-62 7 15,-17 61-38-15,-2-1 26 16,0 2-12-16,0 0-25 16,0 0 16-16,0 0-20 15,0 15 0-15,0 17-16 16,-2 21 19-16,-9 14-3 15,-3 18 0-15,3 11 4 16,-1 6-2-16,2-3-2 16,-1-9 0-16,-1-11-5 15,1-12 2-15,0-13 2 0,2-13-18 16,7-17-37 0,-1-13 7-16,3-11-108 0,0 0 27 15,0-23 18-15,7-15-435 16</inkml:trace>
  <inkml:trace contextRef="#ctx0" brushRef="#br0" timeOffset="68029.12">3295 6578 463 0,'0'0'224'0,"0"0"-56"15,0 0-62-15,0 0-25 16,0 0-2-16,0 0-67 0,77-125 3 15,-48 121-9 1,-2 2-6-16,-2 2 0 0,-4 0 13 16,-5 15 0-16,-7 13-11 15,-5 9 13-15,-4 2-6 16,-2 4 30-16,-22-2-39 16,-10 3 12-16,-4-10-9 15,-1-5 13-15,-4-8-16 16,7-13 0-16,5-6 7 15,6-2 20-15,8 0-24 16,5-10 3-16,4-7 17 16,5 1-17-16,3 2 19 15,0 0-2-15,0 0-22 16,0 5 36-16,0 2-32 0,0 4-5 16,3 1 0-16,-1 2 9 15,0 0-9-15,-2 0 0 16,2 0 0-16,-2 0-14 15,8 0 14-15,0 0 0 16,10 0-2-16,6 0 5 16,5 3-3-16,5-1 0 15,2-2 1-15,2 0-12 16,1 0 8-16,-3-8-17 16,3-12 15-16,-4-6-37 15,-6-3 42-15,-2 0-8 16,-8 0 8-16,-5 6 3 15,-5 5 0-15,-5 6-3 16,-2 5 11-16,1 6-3 0,-3 1 0 16,0 0-8-16,0 0-10 15,0 0-4-15,0 14 9 16,0 7 5-16,0 8-1 16,-3 3 3-16,-3 2-2 15,2 4 0-15,1 0 2 16,3-4-5-16,0-3 4 15,0-9-1-15,18-11 0 16,4-9 0-16,5-2 0 16,0-3 0-16,2-24 8 15,-4-5-25-15,-8-3 7 0,-3-6-9 16,-5 3 1 0,-7-2-29-16,-2-1 35 0,0 4 7 15,-2 5 5-15,-12 9 23 16,3 9-22-16,-4 11 21 15,-1 3-22-15,-5 0 2 16,4 0-5-16,-3 20 3 16,5 6 0-16,1 3-13 15,5 8 13-15,9 4 0 16,0 5-6-16,0-3 0 16,11-5 6-16,7-8 7 15,5-6-7-15,-2-13 31 0,4-11-30 16,2 0 10-16,2-16 2 15,0-18-1-15,-2-7-18 16,-1-2 6-16,-1 6 0 16,-1 3-11-16,1 6 11 15,-3 6 0-15,3 7 0 16,-6 8-6-16,2 7-3 16,-3 0 9-16,-5 2 0 15,3 18-10-15,-7 6 15 16,-5 6-5-16,-4-1 6 15,0 1 7-15,-2-1-5 16,-17-3-8-16,0-2 5 16,-6-7 5-16,3-5-5 15,5-7-5-15,-2-7 6 16,5 0 4-16,4-9 9 0,3-18-19 16,5-1 6-16,2-2 13 15,0 4-13-15,0 4 1 16,0 7 6-16,0 8-3 15,0 5 12-15,0 2-22 16,0 0 8-16,2 0-12 16,2 0 4-16,3 0 0 15,3 12-5-15,0 5 7 16,1-5-6-16,5 7 4 16,-1-3 0-16,4 0 0 15,1-1 6-15,6-4-6 16,5-4 0-16,8-7 11 15,5 0-26-15,5-12 15 16,-5-19-13-16,-3 1-3 0,-5-2 2 16,-10 0 9-16,-4 4 4 15,-4 4-6-15,-5 4 1 16,-3 2 6-16,-4 4 0 16,1 0-3-16,-3-1 5 15,-4 6-2-15,0-2 0 16,0 4 9-16,0 2-17 15,0 0 8-15,0 1 0 16,0-1-10-16,-9 0 14 16,-3 2-4-16,-5 3 0 15,-1 0-1-15,-3 0-10 16,0 0 11-16,4 15 0 0,-1 4-17 16,4 8 17-16,3 2 0 15,7 10-2-15,4-3 4 16,0-2 2-16,15-2-3 15,12-9 0-15,6-6 42 16,8-13-39-16,5-4 14 16,1-4-18-16,-5-24 16 15,-3-4-32-15,-13-2-2 16,-6-2-39-16,-11 2 35 16,-9 5-99-16,0 4-103 15,-13 3-258-15</inkml:trace>
  <inkml:trace contextRef="#ctx0" brushRef="#br0" timeOffset="69372.59">5715 6232 113 0,'0'0'161'15,"0"0"-46"-15,0 0 23 16,0 0 8-16,0 0-1 15,0 0-34-15,0 0-27 16,14-78 14-16,-10 74-35 16,-4 2-22-16,2-1 27 15,-2 0-54-15,0 3 20 16,0 0-18-16,0 0-13 16,0 0 11-16,0 0-14 15,0 0-8-15,0 20-2 0,0 9 2 16,-2 9 8-16,0 3 0 15,2-4 0-15,0-6-5 16,0-4 5-16,8-8 0 16,13-8-9-16,10-11-14 15,5 0 21-15,1-11-4 16,1-15-18-16,-9-4 16 16,-4-3-7-16,-7-1 15 15,-7 2-6-15,-5 3 26 16,-4 3-20-16,4 4 18 15,-4 2-17-15,0 6 38 16,-2 4-38-16,2 1-1 16,-2 7 17-16,0 1-6 15,0 1-11-15,0 0 0 16,0 0 5-16,0 0-8 0,0 0 3 16,0 0 0-16,0 0-11 15,0 26 3-15,-12 16 8 16,-3 14 0-16,-1 11 4 15,3 9-13-15,0 10 9 16,1 11 0-16,-1 10-5 16,-3-1 13-16,1-4-8 15,-3-10 0-15,1-5 2 16,3-10 1-16,1-9-3 16,1-13 0-16,4-10 9 15,1-17 3-15,3-8-12 16,-2-11 0-16,4-4 6 15,2-3 8-15,0-2-12 0,0 2 10 16,-4-2 26-16,0 0-36 16,-5 0 23-16,-5-20-21 15,-1-12 6-15,3-11 1 16,4-14-6-16,3-6-5 16,5-3 3-16,0-5 11 15,11 0-14-15,20-1 0 16,6 0 4-16,3 5-13 15,-1 12 9-15,-5 6-18 16,-1 14 18-16,-8 12-56 16,-3 5 16-16,-6 8-16 15,-5 6-42-15,-4 4-93 16,-5 0-183-16</inkml:trace>
  <inkml:trace contextRef="#ctx0" brushRef="#br0" timeOffset="71448.87">7106 6216 107 0,'0'0'281'16,"0"0"-100"-16,0 0-49 15,0 0-46-15,0 0-32 16,0 0-53-16,9-6 7 16,-4 6-8-16,-3 2 0 15,2 8 22-15,-1-3-21 16,-3 2 14-16,0-5 4 0,0-2-18 15,0 0 33 1,0-2-7-16,0 0-14 0,0 0 32 16,0 0-35-16,0 0 18 15,0-4 25-15,0-12-47 16,-7-7 12-16,-3 0-16 16,4-3 3-16,-5 4 30 15,2 0-31-15,-2 8 11 16,0 4 5-16,-3 8-13 15,-1 2-14-15,-8 0 3 16,-1 20 2-16,-3 9-14 16,0 9 9-16,3 3 7 15,6-1 0-15,5-1 5 0,8-6-5 16,5-7 0-16,0-6 0 16,0-8-9-16,14-8 9 15,6-4 0-15,6-7-6 16,8-27 14-16,2-11-8 15,-1-9 0-15,-1-1 2 16,-5-3-1-16,-7 3 5 16,-5-2-6-16,-5 2 20 15,-7-4-15-15,-3 3 15 16,-2 12-19-16,0 16 7 16,0 12 27-16,0 11-33 15,0 5 3-15,0 0-5 16,0 0-16-16,0 0 13 15,0 0-2-15,-9 15 5 0,-1 5-12 16,-2 4 12-16,-2 6 0 16,-2 4-1-16,0 6 9 15,-1 6-8-15,1 4 0 16,3 7 0-16,1 1 12 16,4-2-10-16,1-2-2 15,5-8 0-15,2-6 8 16,0-5-9-16,0-9 1 15,0-6 0-15,0-8 1 16,4-6 3-16,7-6-4 16,10 0 3-16,5-11 4 15,12-14 2-15,-2-8-9 16,-3-1 0-16,-6-2-1 0,-7-2 3 16,-2 5-2-16,-7 4 0 15,-2 7 14-15,-3 8-14 16,0 7 11-16,-6 4-9 15,2 3 12-15,-2 0-14 16,0 0-5-16,0 8 3 16,0 16-6-16,0 5 7 15,0 6 1-15,0-3 0 16,0-2-1-16,0-2 4 16,0-3-3-16,0-8 0 15,11-5 8-15,-3-8-10 16,6-4 2-16,1 0 0 0,1-7 5 15,2-18-4 1,-2-3-1-16,-3-3 0 0,1-6-18 16,-4-4 14-16,-1 2 0 15,-2 1 4-15,-4 2-4 16,-3 6 11-16,0 6-7 16,0 12 5-16,0 3 9 15,-5 9-15-15,-7 0 1 16,-3 0 0-16,-7 3-16 15,-3 11 16-15,3 6 0 16,2 4 0-16,6 4-2 16,6 4-1-16,5 4 3 15,3-2 0-15,0 0 0 16,19-8 3-16,4-4-3 0,6-8 0 16,3-6 6-16,4-8-9 15,6 0 3-15,2 0 0 16,1-17-2-16,-1-8 5 15,-3-1-3-15,-5-4 0 16,-5-2 5-16,-6 0-11 16,-6 3 6-16,-7 4 0 15,-6 4-4-15,-4 8 8 16,-2 3-4-16,0 1 0 16,0 4 9-16,0-2-18 15,0 3 9-15,-8 3 0 16,-8 1-16-16,-2 0 12 15,-2 0 4-15,0 8 0 0,0 10-10 16,4 8-1-16,1 6 11 16,3 8 0-16,8 4-4 15,4-1 8-15,0-1-4 16,0-9 0-16,11-8 9 16,5-11-8-16,-1-7-1 15,5-7 0-15,7 0 19 16,2-14-12-16,7-12-3 15,-1-8-4-15,1-6 9 16,2-2-10-16,0-1 1 16,-3-4 0-16,-3 7-6 15,-8 4 12-15,-5 12-6 16,-11 7 5-16,-3 9 0 0,-5 8 23 16,0 0-28-16,-11 0 0 15,-26 8-18-15,-3 14 17 16,5 6 1-16,12 1 0 15,17 1-11-15,6-1-2 16,20 4 2-16,27 1 11 16,8-4-7-16,-3-2 14 15,-10-7-7-15,-17-10 0 16,-17-3 3-16,-8-6-3 16,0 0 0-16,-13 0 0 15,-32 1 22-15,-7-2-16 16,-6-1-12-16,-1 0-14 0,12 0-84 15,16 0-186-15,22-13-626 16</inkml:trace>
  <inkml:trace contextRef="#ctx0" brushRef="#br0" timeOffset="73242.31">8642 6066 141 0,'0'0'201'0,"0"0"-80"15,0 0-40-15,0 0-53 16,0 0 36-16,0 0 38 0,13 6-36 16,-13-3-6-16,0 4-28 15,0-2-7-15,0 4 30 16,0-4-47-16,0 0-7 15,0-5 17-15,0 0-7 16,0 0 4-16,0-2 59 16,11-18-25-16,9-7-30 15,5-1-19-15,2 1 0 16,2 0-3-16,-2 5 14 16,-2 3-11-16,-6 6 13 15,-1 4-11-15,-9 6 41 16,2 3-43-16,-4 0 0 0,0 4-12 15,-1 18 10 1,-6 6 2-16,0 2 1 0,0 2 6 16,0-2 7-16,0-1-14 15,-6-5 0-15,-1 0 5 16,0-6 4-16,2-4-9 16,1-7 0-16,2-4-5 15,2-3-8-15,0 0 17 16,11-20-4-16,18-14 0 15,7-7-2-15,0 3 2 16,-5 6 0-16,-7 4 3 16,-2 6-4-16,-4 9 1 15,-3 2 0-15,-1 5-6 16,-5 4 9-16,0 2-7 16,-4 0 4-16,-3 0-6 0,-2 12-5 15,0 10 11 1,0 2 0-16,0 0 3 0,0 1 6 15,0-6-9-15,0-2 0 16,0-3 1-16,4-6 0 16,5-4-1-16,2-4 0 15,9 0-1-15,3-6 7 16,4-17-11-16,-3-1 5 16,-4-2-18-16,2 1 10 15,-5 0-18-15,2 4 26 16,1 0-9-16,-3 8 19 15,2-2-10-15,-4 7 18 0,-4 5-17 16,0 3 27-16,-4 0-28 16,-2 0 0-16,-1 19-8 15,-1 8 21-15,1 2-13 16,2 2 0-16,1-2 8 16,0 0-5-16,0-7-3 15,1-8 0-15,-1-6-3 16,2-6 12-16,2-2-9 15,0 0 0-15,1-9 7 16,-1-11-18-16,-3-4 8 16,0-5-18-16,-4-6 14 15,-4-3-5-15,0 0 12 16,0 2 17-16,0 6-16 16,0 9 37-16,-8 10-31 0,4 7 13 15,0 4-15-15,-5 0 1 16,-5 0-12-16,1 15 6 15,-2 4 0-15,1 3-3 16,4 2 4-16,2 2-1 16,8 2 0-16,0 0 3 15,8-1-3-15,13-6 0 16,4-7 5-16,4-10-1 16,-2-4 1-16,4 0-5 15,0-23 0-15,0-8 7 16,-4-3-7-16,-2-2 0 0,0 0 7 15,-4-5-6-15,4-3 2 16,0-2-3-16,-1 0 22 16,-1 0-16-16,-2 4 5 15,0 7 12-15,-3 7-21 16,-3 7 33-16,-6 9-28 16,-2 6-4-16,-7 4-3 15,0 2 4-15,0 0-11 16,0 0 7-16,0 14 0 15,0 17-12-15,-5 12 12 16,-10 8 0-16,-3 9-1 16,-2 2 5-16,4-2-4 15,1-2 0-15,1-2 1 0,5-6-4 16,3-7 5 0,4-7-2-16,2-10 0 0,0-10 4 15,4-9-4-15,19-7 0 16,-2 0 5-16,10 0 11 15,-2-19-16-15,0-5-3 16,0-3-5-16,-6-5-55 16,-4 2 8-16,-9-2-84 15,-10 0-162-15,0 1-182 16</inkml:trace>
  <inkml:trace contextRef="#ctx0" brushRef="#br0" timeOffset="73395">9812 5842 155 0,'0'0'397'15,"0"0"-91"-15,0 0-125 0,0 0-17 16,0 0-86-16,0 0-13 16,0 0-60-16,87 0 6 15,-45-5-22-15,-1 1-6 16,-4-1-85-16,-3-7-204 16,-5-8-620-16</inkml:trace>
  <inkml:trace contextRef="#ctx0" brushRef="#br0" timeOffset="77113.81">11199 5895 16 0,'0'0'13'0,"0"0"3"0,0 0 13 16,0 0 8-16,0 0 99 15,0 0 64-15,0 12-60 16,0-12-55-16,0 0-48 16,0 0-5-16,0-2 26 15,0 0-10-15,0 2 24 16,0 0-54-16,0 0-6 16,0 0-24-16,0 0 10 15,0 0 2-15,0 0-4 16,0 0 19-16,0 0-8 0,0 0 33 15,0 0 3-15,0-3 57 16,0-11-52-16,18-9-30 16,6-12-3-16,3-11-4 15,4-5-11-15,0-7 0 16,0-7 8-16,0-2-5 16,-6-2-3-16,-2 1 0 15,-13 6-7-15,-5 8 18 16,-5 9-13-16,0 11 2 15,0 10 0-15,0 9-10 16,0 7 10-16,0 1 0 16,0 5-24-16,-2 2 13 15,-5 0-14-15,1 0 0 0,-3 0 10 16,-3 0-2-16,1 0 17 16,-2 2 0-16,-3 10-11 15,0 5 16-15,3-2-5 16,0 7 0-16,2 6 0 15,0 5-11-15,1 7 11 16,6 10 0-16,0 8-13 16,2 8 25-16,2 2-12 15,-3-1 13-15,1-7-13 16,2-8 37-16,0-13-37 16,0-10 0-16,0-12 11 15,0-8 1-15,0-7-12 16,0-2 0-16,0 0 6 0,0 0 28 15,0 0-26-15,0-11 12 16,23-16-15-16,4-9 4 16,6-3-11-16,-2 4 2 15,-2 7 0-15,-7 6-8 16,-8 8 8-16,-4 7 0 16,-5 4-10-16,-1 3-5 15,1 0 11-15,0 0 2 16,-1 14 2-16,-4 8-8 15,0 3 8-15,0 8 0 16,2-1 1-16,0 2 12 16,1-4-13-16,1-4 0 15,2-5 5-15,-3-10-3 16,4-2-2-16,-3-8 0 16,5-1-4-16,13 0 23 15,7-10-19-15,9-16 0 0,5-4 13 16,-7-4-21-16,-3 4 8 15,-8 0 0-15,-4 0-9 16,0 4 14-16,-5 3-5 16,-3 7 0-16,-5 9 1 15,0 2-1-15,-6 5 0 16,0 0 0-16,4 0-9 16,1 0 1-16,-1 5 8 15,-1 4 0-15,0 5 6 16,-1 0-1-16,1 2-3 0,-3-2-2 15,2 1 0 1,-2-3 6-16,-2-4-6 0,2-4 0 16,-2-2 3-16,0-2-3 15,0 0 6-15,0 0-6 16,0 0 13-16,0 0 4 16,0-12-13-16,0-6-4 15,0-5 2-15,0 5-2 16,0 2 0-16,0 4 0 15,0 3-2-15,0 4-13 16,0 1 11-16,-4 4-1 16,-5 0-15-16,-7 4-1 15,-3 19 15-15,-4 3 6 0,-1 4-6 16,3 2 8 0,6-2-4-16,4 0 2 0,4-2 0 15,3-4-6-15,4-1 6 16,0-10 0-16,0-5-5 15,6-8-36-15,14 0 41 16,5-4-4-16,4-22 8 16,0-2-18-16,-4-5 6 15,-6 2 8-15,-3-1-3 16,-3 2 5-16,-1 3-2 16,-1 8 7-16,-5 6-4 15,1 8 40-15,-5 5-43 0,3 0-5 16,2 0 3-1,4 15-15-15,-3 6 17 0,2 3 0 16,-2 4 5-16,-3 0-1 16,1-1-3-16,2-4-1 15,0-5 0-15,-1-4 4 16,-1-8-4-16,2-4 0 16,3-2 6-16,5 0 11 15,3-17-17-15,4-10-1 16,-1-4-4-16,-2-3-26 15,0-1 26-15,-2 3 3 16,-3 4 2-16,-4 7 18 16,1 8-14-16,-6 4 17 15,3 7-16-15,1 2-2 16,2 0-6-16,1 12 1 0,3 14 2 16,3 6 11-16,-4 5-4 15,3 1-6-15,-3-6-1 16,1-4 12-16,-3-6-12 15,-4-10 0-15,-2-7 1 16,-5-5 5-16,3 0 5 16,1-12-5-16,1-20-6 15,2-7-28-15,-2-7 25 16,-1-4-6-16,-4 0 9 16,3 3-6-16,-3 6 20 15,3 9-12-15,-1 6 28 16,1 11-26-16,1 5 21 0,-1 6-25 15,-1 4 7-15,0 0-23 16,4 2 9-16,0 16 7 16,-1 8 0-16,-1 4 12 15,2 2-12-15,0 2 0 16,5-1 1-16,1-5 0 16,1-10 1-16,4-6-2 15,-1-10 0-15,3-2-5 16,4-2-6-16,0-19 11 15,-1-5-6-15,0-1-14 16,-3-4 13-16,-3 7 7 16,-3 0-3-16,-1 6 5 15,-1 4-4-15,-5 2 2 0,2 2 0 16,-4 2-6-16,1 4 6 16,-5-2 0-16,0 2 0 15,-2 2-4-15,0 2-6 16,0 0 4-16,0 0-16 15,0 0 16-15,0 0-41 16,-6 0 45-16,-9 15-8 16,-1 4-1-16,1 9 4 15,1 6 7-15,5 8 0 16,7 4 2-16,2 3 8 16,0-5 2-16,19-9-1 15,10-8 12-15,5-13-21 0,4-12 13 16,0-2-6-16,-3-8 21 15,-1-22-20-15,-10-9-3 16,-11-1-7-16,-7 0-38 16,-6 2-58-16,0 2-122 15,-10 2-297-15</inkml:trace>
  <inkml:trace contextRef="#ctx0" brushRef="#br0" timeOffset="77899.25">12895 5600 32 0,'0'0'197'0,"0"0"-60"16,0 0 12-16,0 0-24 15,0 0-63-15,0 0-12 16,0 0-11-16,-27 0-22 16,27 0 63-16,0 0-34 15,0 0-1-15,0 0-16 16,0 0-23-16,0-1 34 16,9-6-31-16,12-2 12 15,5-5 10-15,1-5-19 0,0-1-6 16,-5-4 6-1,-4 0-9-15,-9-2 30 0,-5 2-33 16,-4 1 3-16,0 2-13 16,-9 7 6-16,-18 12-9 15,-10 2-44-15,-6 23-63 16,-1 23 61-16,4 12-103 16,15 2-83-16,17-11-130 15</inkml:trace>
  <inkml:trace contextRef="#ctx0" brushRef="#br0" timeOffset="78995.89">14551 5534 16 0,'0'0'108'0,"0"0"-76"15,0 0-2-15,0 0 60 16,0 0 11-16,0 0 20 15,-2 0 21-15,2 0-104 16,0 0-23-16,0 0-15 16,0 12 0-16,-2 4 8 15,0 0-1-15,-3-2-4 16,3-6 25-16,2-2-23 16,0-6 5-16,0 0 3 15,0 0 21-15,0 0 79 0,0-11-79 16,0-15-26-1,0-6-4-15,0-3 6 0,0 0-10 16,-2 2 0-16,-4 8 7 16,0 2 23-16,0 11-28 15,1 6 13-15,1 6-15 16,-5 0-6-16,-7 0 6 16,-1 12-3-16,-8 12 9 15,3 2-14-15,-3 6 8 16,0 2 0-16,2 7-4 15,-2 0 9-15,0 5-5 16,5-2 0-16,5-3 3 16,8-12-19-16,7-14-20 0,0-11-36 15,0-4 40 1,20-2 32-16,4-22 38 16,1-3-31-16,0-2-1 15,-4-4 8-15,0-1-14 0,1 0 0 16,3 2-1-16,-3 6 6 15,-4 9-5-15,-7 6 1 16,-7 9 4-16,1 2-10 16,-3 0 3-16,1 22 2 15,-1 7 31-15,0 5-23 16,0-5 25-16,5 0-23 16,-1-8-4-16,4-7 29 15,-2-3-13-15,-1-9 3 16,1-2 8-16,4 0-17 0,5 0 41 15,8-20-37-15,4-6-11 16,0-2-2-16,0 1-7 16,0 5-40-16,-4 6-55 15,-3 6-87-15,2 2-211 16</inkml:trace>
  <inkml:trace contextRef="#ctx0" brushRef="#br0" timeOffset="81672.36">15556 5695 91 0,'0'0'259'15,"0"0"-23"-15,0 0-107 16,0 0-34-16,0 0-19 15,0 0 24-15,10-6-33 16,3-8 24-16,7-11-64 16,9-7-15-16,2-10-12 15,3-6 0-15,-1-10 7 16,0-6-5-16,-4-5-1 0,-2-1-2 16,-2-3-3-16,-6-2-45 15,-2-1 48-15,-7 6-13 16,-2 11 14-16,-4 16-8 15,-4 14 8-15,0 11 0 16,0 10 0-16,0 4-15 16,0 1 13-16,0 1 2 15,0-3 0-15,0 1-5 16,0 2 5-16,-4 1 0 16,2 1 0-16,-2 0-4 15,-2 0-1-15,-3 10-8 16,-1 18 10-16,-4 11-14 0,1 14 19 15,-1 7-2-15,1 10 9 16,-1 4 1-16,5 3 6 16,1 3 6-16,1-3-18 15,4-6 37-15,1-11-37 16,2-13 7-16,0-15-5 16,0-13 10-16,0-8-21 15,0-10 5-15,0-1 0 16,14 0 24-16,5-12-9 15,10-11-5-15,0-8-10 16,0-1 3-16,3-4-11 16,-6-2 2-16,1 1-2 15,-2 5-13-15,-5 5 21 16,-5 5 0-16,-4 10-3 0,-5 3 11 16,-4 7-13-16,-2 2 5 15,0 0-31-15,0 11 29 16,0 12-14-16,0 12 16 15,0-3 0-15,0 2 9 16,0-7-12-16,0-6 3 16,0-7 0-16,0-6-2 15,0-4 2-15,0-4 0 16,0 0 0-16,8 0 9 16,8-8-8-16,6-14-1 15,3-4-11-15,2-2-6 16,2-2 10-16,-5 7 7 15,1 2 0-15,-8 8 1 0,-3 8-11 16,-7 1 10-16,-1 4 0 16,-2 0-18-16,3 0 13 15,0 17 5-15,0 9-3 16,-1 6 13-16,1 1 7 16,-3 1-17-16,1-4 0 15,0-8 1-15,-3-6 7 16,0-8-8-16,-2-4 0 15,2-4 11-15,-2 0-10 16,4-5 7-16,7-19-1 16,3-10-14-16,7-1-17 0,0 0 24 15,4 0-5 1,-3 5 4-16,3 3-5 16,-5 8 6-16,-2 5 0 15,-5 5-3-15,-1 5 11 0,-6 4-8 16,0 0 0-16,1 0 0 15,0 0 10-15,0 13-9 16,-3 5 5-16,-2 4 27 16,-2 5-18-16,0 2-15 15,0 0 0-15,0-2 10 16,0-5-8-16,0-4-2 16,0-6 0-16,2-8-2 15,1-4 4-15,5 0-2 16,6 0 12-16,7-8-12 0,7-12 28 15,-2-3-28-15,3-2 0 16,-4 1-15-16,-2 2 15 16,-4 0-3-16,-3 6 1 15,-5-2 2-15,1 4-6 16,-6 2 6-16,1-2 0 16,-5 1-4-16,0 4 11 15,-2-1-7-15,0-1 0 16,0 4 6-16,0-1-7 15,-9 0 1-15,-3 3 0 16,0 1-18-16,1 4 21 16,-1 0-3-16,6 0 0 15,-3 0 2-15,3 0-15 0,-4 0 13 16,4 10 0-16,-3 5-17 16,0 3 25-16,0 4-8 15,0 5 0-15,3 10 3 16,1 5-11-16,5 6 8 15,0 1 0-15,0-5-7 16,2-9 13-16,16-7-6 16,0-11 0-16,2-12 0 15,0-5 10-15,2 0-10 16,3-15 0-16,2-14 16 16,0-3-6-16,-1-6-10 15,-2 0 0-15,1-2 4 0,-5 4-21 16,0 4 17-16,-2 10 0 15,-5 8-15-15,-3 5 17 16,-4 7-4-16,-4 2-5 16,3 0 0-16,-1 0-16 15,0 2 23-15,-1 9 0 16,-1-1-14-16,-2-2 21 16,0 0-7-16,0-2 0 15,0 0 1-15,0-4 1 16,0 0-2-16,0-2 0 15,0 0-3-15,0 0 20 16,0 0-17-16,0 0 12 16,0 0-7-16,0-8 11 15,0-8-16-15,0-2 0 16,0-2-13-16,0 2 11 0,-9 1 2 16,2 8 0-1,1 4 1-15,-1 5-13 0,3 0 12 16,-5 0 0-16,-2 19-25 15,-3 7 26-15,-1 6-1 16,1 2 0-16,3 4 5 16,5-2-9-16,6-4 4 15,0-6 0-15,0-12-11 16,0-5 2-16,12-9 9 16,11 0 0-16,4-23 1 15,-2-7 12-15,-1-4-13 16,-4 2 0-16,-4 3-18 0,-3 7 12 15,-5 7 6-15,0 3 0 16,0 6 1-16,-1 3-12 16,-1 3 11-16,0 0-10 15,-2 0-6-15,0 11 10 16,-2 10 6-16,5 3 14 16,-1 5-9-16,4-3 12 15,1-6-17-15,2-3 0 16,1-10 4-16,-1-7 13 15,3 0-17-15,1-6 9 16,1-15-1-16,-2-10 11 16,-1-3-19-16,-2-2 0 15,-1-2-13-15,-5 1 20 0,-3 3-7 16,-2 7 7 0,-2 5-3-16,0 10 47 0,0 5-42 15,0 7 5-15,0 0-14 16,0 0-15-16,0 12 15 15,-4 10-2-15,2 0 0 16,2-1-14-16,0-1-10 16,2-6-6-16,14-2 19 15,1-3-39-15,1-2 37 16,0-3-8-16,-5-1 0 16,-4 4 10-16,-2-1 6 15,-5 4 7-15,-2 2 7 16,3 1-6-16,-1 6 47 15,0-3 3-15,5 0-29 0,-3-4 38 16,2-3-58-16,-1-4 19 16,2-5 28-16,4 0-25 15,7 0 55-15,6-19-27 16,3-4-51-16,-2-3 21 16,-1 0-22-16,-3 4-9 15,-4-2-27-15,-5-1-114 16,-10-4-160-16</inkml:trace>
  <inkml:trace contextRef="#ctx0" brushRef="#br0" timeOffset="81818.73">16709 5085 337 0,'0'0'0'0</inkml:trace>
  <inkml:trace contextRef="#ctx0" brushRef="#br0" timeOffset="84505.83">18442 5400 285 0,'0'0'311'0,"0"0"-148"15,0 0-30-15,0 0-63 16,0 0-21-16,0 0-3 0,8-66-29 15,-3 60 25-15,-1-2-37 16,3-7-4-16,2-1 58 16,-2-6-59-16,1-2 20 15,-1-3-17-15,2-4 14 16,-2-4-14-16,-3-2-3 16,0-1 0-16,3 4-13 15,-5 8 16-15,3 8-3 16,-3 12 0-16,-2 6 2 15,0 0-17-15,0 0 3 16,0 22-14-16,0 8 6 16,0 2 22-16,0-3-2 15,0-6 0-15,0-9 9 0,3-5-23 16,7-2 14-16,4-7-30 16,4 0 19-16,11 0-6 15,4-21-4-15,8-11-11 16,1 1-61-16,-9 1 60 15,-8 7 11-15,-12 11 22 16,-4 7 37-16,-4 5-36 16,-1 0-1-16,0 5 2 15,1 21 1-15,-3 3 41 16,0 5-19-16,-2-2-24 16,0 1 38-16,0-6-31 15,0-3-1-15,0-4-7 16,0-6 13-16,0-2-10 15,0-5-3-15,0-3 0 0,0-4 8 16,0 0 6-16,6 0-14 16,6 0 12-16,3 0-7 15,6-16 11-15,1-3-16 16,1-5 0-16,-2 0-7 16,-2-1 16-16,-2-6-9 15,-1 1 0-15,-1-4 4 16,-3 4 1-16,-6 1-5 15,-1 6 0-15,-5 5 23 16,0 4-18-16,0 6 6 16,0 4-11-16,0 2 11 0,0 2-7 15,0 0-4 1,0 0 0-16,0 0-16 0,0 0 3 16,0 0 10-1,-5 8-3-15,-8 21 6 0,-1 8-1 16,1 5 1-16,6 2 0 15,7-2-7-15,0-1 13 16,0-10-6-16,7-6 0 16,6-9 5-16,3-13 0 15,6-3-4-15,3-10-1 16,4-21 19-16,-2-10-8 16,-5-5-11-16,-2-5 0 0,-4-7 4 15,-3-3-5 1,-2-2 1-16,0 5 0 0,1 8-9 15,-3 11 16 1,-3 10-7-16,0 14 0 0,-1 4 6 16,-5 8 1-16,2 0-7 15,-2 3 0-15,0 0-9 16,0 0 9-16,0 0-6 16,0 4-4-16,0 18 10 15,0 4-4-15,0 12 4 16,0 8 0-16,-4 9-7 15,-5 5 13-15,-2 1-6 16,2 0 0-16,2-7 6 16,5-7-6-16,2-10 0 15,0-8 0-15,0-14-5 0,0-6 11 16,6-7-6-16,11-2 5 16,5-2-3-16,9-21 24 15,3-7-26-15,3-6 0 16,-1-2-12-16,-1-2-35 15,-1 1 8-15,-1 1 5 16,-2 11 8-16,-4 5 18 16,-7 12-7-16,-4 8 4 15,-3 2 1-15,-4 0-5 16,1 6 15-16,-4 12 14 16,-2-1-13-16,-1 0 38 15,-1-2-35-15,-2 6-2 16,0 1 16-16,2 0-6 15,0 0-12-15,2-2 0 0,2-6 8 16,-2-5-3-16,-2-2-5 16,0-7 0-16,-2 0 13 15,0 0-2-15,2 0 3 16,1-10-3-16,1-12 0 16,0-8-17-16,-2-4 6 15,-2-2-34-15,0 2 34 16,0 5-23-16,0 9 23 15,0 10 6-15,-8 10-3 16,-3 0 9-16,-5 3-12 16,-5 21 0-16,2 8-10 0,-1 6 7 15,2 0 3 1,5-4 0-16,6-6 1 16,5-7-4-16,2-8 3 15,0-6-17-15,0-7 16 0,0 0-27 16,0 0 28-16,13-17 0 15,7-9-18-15,3 0 13 16,-2 3-9-16,-2 2 14 16,-3 10-6-16,-3 2 6 15,-3 6-6-15,2 3 0 16,1 0 6-16,-1 5-6 16,-1 13 12-16,2 0-6 15,3-1 7-15,-1-5 8 16,1-5-15-16,-1-7 0 0,5 0 6 15,3-4 22-15,-2-16-27 16,2-8-1-16,-3-4 3 16,-2-7 6-16,-2-2-9 15,-3-3 0-15,1-6 0 16,-1 4-2-16,-2 2 2 16,0 3 0-16,-2 11-3 15,0 6 19-15,-2 10-14 16,-3 6 32-16,-4 4-29 15,2 4 50-15,-2 0-54 16,0 0-1-16,0 0 0 16,0 0-25-16,0 3 24 15,0 18-4-15,0 11 5 0,-4 10 12 16,-7 14-3-16,-5 6-9 16,-2 7 15-16,5-8-4 15,2-3-5-15,7-15-6 16,4-11 10-16,0-10-3 15,0-10-2-15,17-8-5 16,8-4 10-16,8 0 4 16,5-18-9-16,-1-8-5 15,0-2-38-15,-4-4-13 16,-8-3-131-16,-6-6-154 16</inkml:trace>
  <inkml:trace contextRef="#ctx0" brushRef="#br0" timeOffset="84681.73">19832 4802 364 0,'0'0'388'15,"0"0"-154"-15,0 0-100 16,0 0-70-16,0 0-56 16,0 0 4-16,0 0-24 15,263-108-13-15,-209 98-113 16,-12 2-58-16,-13 6-310 15</inkml:trace>
  <inkml:trace contextRef="#ctx0" brushRef="#br0" timeOffset="87071.9">20145 5037 320 0,'0'0'168'16,"0"0"-60"-16,0 0 2 15,0 0-55-15,0 0 22 16,0 0-12-16,0-58-49 16,2 55 41-16,-2 2-1 15,0 1-27-15,0 0 6 16,2 0-35-16,2 0-7 0,1 10 5 15,-1 10-10-15,0 6 8 16,-2 0 4-16,4 0 0 16,-2-5 4-16,0-4 1 15,1-5-5-15,1-6 0 16,1-6-10-16,7 0 9 16,8-6-14-16,7-20-19 15,5-10 8-15,-1-1-46 16,-6 0 18-16,-6 2 38 15,-2 10 10-15,-9 4 6 16,2 9 4-16,-5 7 5 16,-3 2 47-16,0 3-56 15,0 0 0-15,4 7 7 0,-2 13-3 16,-1 4 25-16,3 4-10 16,-3 4-12-16,4-5 36 15,0 2-40-15,0-7 4 16,2-3-5-16,0-10 16 15,-4-3-15-15,4-6-3 16,-2 0 2-16,4-10 25 16,1-16-27-16,1-6 0 15,-3-6-2-15,-4-2-7 16,-3 2 5-16,-5 2 4 16,0 5 0-16,0 5 22 15,-5 8-9-15,-3 10-13 16,-4 2 15-16,1 6 1 15,-5 0-26-15,1 4 10 0,-5 16 0 16,2 4-16-16,4 4 17 16,8-1-1-16,6-1 0 15,0-6-9-15,0-4-4 16,4-6 9-16,14-7 4 16,4-3-20-16,9 0 18 15,1-7-8-15,0-13 3 16,3-4-35-16,-4 5 30 15,-4 4-28-15,-5 4 39 16,-6 8-24-16,-8 3 25 16,-1 0-3-16,-7 6 3 15,0 22-6-15,0 6 6 16,0 4 0-16,0 1 2 0,0-2 20 16,0-4-9-1,0-8-11-15,0-4-2 0,0-9 11 16,0-4-11-16,2-8 0 15,1 0 0-15,1 0 37 16,5-15-35-16,2-9-4 16,5-8-2-16,1-1-12 15,1-4 4-15,1-1 7 16,0 4 5-16,-3 7-6 16,-1 8 28-16,-5 7-22 15,-1 8 16-15,-5 4-14 16,0 0 19-16,3 0-21 0,-2 4 0 15,-1 11 43-15,3 8-31 16,-3-1 23-16,2 2-17 16,4 0-13-16,-1-6 6 15,-1-2-11-15,1-4 0 16,1-6 3-16,-2-4 2 16,1-2-9-16,3 0 4 15,1-4-5-15,3-14-12 16,3-10 9-16,4 0 8 15,1-6-22-15,3-2 21 16,2 4 1-16,-2-3 0 16,-1 10 3-16,-3 2 7 15,-7 9-9-15,-6 8 1 0,-3 3 38 16,-7 3-32-16,0 0 0 16,0 0-8-16,0 0-6 15,-15 9 2-15,-10 9 4 16,0 3 0-16,10-6-3 15,6 0 3-15,9 0-1 16,0 1 0-16,9 0 1 16,13 5-1-16,0 3 1 15,-1 2 0-15,-2 6-9 16,-3-1 14-16,-5-2-5 16,-4-7 0-16,-7-3 3 15,0-8-5-15,0-2 2 0,-20-4 0 16,-5-5 23-1,1 0-7-15,2 0-8 0,4 0 18 16,9-4-5-16,5-2 35 16,4 2-42-16,0 4-6 15,0-4 30-15,0 0-28 16,4-4-5-16,18-2-5 16,3-1 4-16,4-1-11 15,2-5 7-15,0-1 0 16,2-6-15-16,-6-4 9 15,-2-4 6-15,-5-2-6 16,-5-5-15-16,4-2 10 16,-4-4-6-16,1-1-3 15,-3-4 12-15,-2 0-23 16,-4 1 31-16,-5 6 0 0,-2 10 1 16,0 13 5-16,0 11-4 15,2 4-2-15,-2 3 20 16,0 2-14-16,0 0-10 15,0 0 4-15,0 0-7 16,0 18-6-16,0 12 13 16,0 8 0-16,-6 8-3 15,-1 3 16-15,2 3-13 16,1 2 0-16,-1 2 7 16,3 1-6-16,0-3-1 15,2-8 0-15,-2-14-6 16,2-14 15-16,0-10-9 0,0-8 0 15,0 0 3-15,0-2 16 16,13-20-19-16,12-10 0 16,-1-6-9-16,3-3-7 15,-2 5 16-15,-6 6-9 16,-3 11 9-16,-5 9-2 16,-7 6 2-16,1 4 0 15,0 0-5-15,-3 4-11 16,0 20 16-16,0 8 3 15,-2 7 5-15,0-1 9 16,0-5-17-16,7-8 0 16,2-10-5-16,0-10 15 15,2-2-10-15,-2-3 0 0,2 0 6 16,4-16 3-16,4-15-9 16,2-4-7-16,4-6 3 15,4 1-56-15,-4 6-5 16,-1 6 18-16,-8 10 47 15,-3 8-6-15,-6 6 18 16,-5 4-9-16,2 0-1 16,1 0 24-16,4 18-23 15,0 7 25-15,7 2-27 16,3 2 33-16,8-3-30 16,0-8-4-16,2-11 5 15,-2-7 12-15,-2 0-17 16,-6-7 0-16,-3-16 4 0,-3 0-6 15,-4-7 2-15,3-3 0 16,-6-1-11-16,1-3 7 16,-3 2 4-16,-1 3 10 15,-1 10-3-15,0 7 49 16,0 10-40-16,1 5-15 16,-3 0 9-16,0 0 0 15,0 0-17-15,4 0 7 16,0 14 0-16,3 14-11 15,0 10 12-15,-2 11-1 16,-5 12 0-16,0 20 7 16,0 9-7-16,0 7 0 15,-3-2 4-15,-15-7-3 16,-4-5-1-16,2-6 0 16,-2-12 0-16,1-10-17 0,6-15 15 15,5-15-18-15,4-9-35 16,6-9 8-16,0-7-104 15,0 0 32-15,18-16-174 16</inkml:trace>
  <inkml:trace contextRef="#ctx0" brushRef="#br0" timeOffset="87304.63">22371 4778 626 0,'0'0'295'15,"0"0"-150"-15,0 0-107 16,0 0 26-16,0 0-43 16,0 0-15-16,0 0-4 15,119-80 4-15,-119 108-6 16,0 7 6-16,-29-4 13 16,-21 1-19-16,-10-1 0 15,-13-7-31-15,-6-11-58 16,2-10-185-16,7-3-290 15</inkml:trace>
  <inkml:trace contextRef="#ctx0" brushRef="#br0" timeOffset="87457.54">22019 4509 1004 0,'0'0'158'15,"0"0"-97"-15,0 0-61 16,0 0-11-16,0 0-26 15,0 0-95-15,-73 75-84 16,33-46-387-16</inkml:trace>
  <inkml:trace contextRef="#ctx0" brushRef="#br0" timeOffset="87620.45">20731 4712 749 0,'0'0'48'0,"0"0"-48"15,0 0-243-15,0 0-311 16</inkml:trace>
  <inkml:trace contextRef="#ctx0" brushRef="#br0" timeOffset="90101.9">23711 4666 132 0,'0'0'300'0,"0"0"-144"0,0 0-81 16,0 0 23-16,0 0-46 15,0 0 4-15,2-7-52 16,0 7 9-16,0 0-21 16,1 0 8-16,-1 12 0 15,1 3 7-15,-3-3 5 16,2 0-12-16,-2-5 0 16,0-4 2-16,0-3 4 15,0 0-3-15,0 0-3 16,0 0 38-16,0-3-33 0,0-14 15 15,-2-7-20-15,-3-4-5 16,0 2-5-16,3 0 12 16,-2 4-2-16,2 5 37 15,-1 6-31-15,1 4 56 16,0 7-26-16,-2 0-19 16,-4 0-7-16,-5 0-10 15,-5 18 0-15,-3 9-15 16,-6 5 22-16,2 4-7 15,0 3 0-15,-2 2 2 16,3 2-2-16,2 5 0 16,4-6 0-16,9-8-5 15,5-10 5-15,4-12-4 0,0-12-7 16,0 0 11-16,24-10 27 16,5-16-26-16,2-8 7 15,0 0 0-15,-4 1 0 16,0-1-8-16,-5 6 0 15,-1 4 0-15,-6 6 4 16,-3 6-3-16,-6 6-1 16,-4 6 16-16,0 0-14 15,3 0-4-15,-3 0-3 16,2 16 5-16,1 6 5 16,-3 4-4-16,1 0 1 15,-3-1 6-15,2-6 1 16,0-5-9-16,0-4 0 15,-2-6 5-15,2-4 5 0,-2 3-6 16,3-3-4-16,5 0 20 16,4-8-10-16,7-13-1 15,2-3-9-15,1-3 0 16,2 0 3-16,-1 3-3 16,-3 5 0-16,-3 2-1 15,-1 7 3-15,-5 5-2 16,-3 5 0-16,-2 0 2 15,1 0-19-15,-5 3 19 16,0 15-2-16,-2 7 7 16,0 0 9-16,0 6-14 15,0-4-2-15,0-1 7 16,0-7-4-16,0-7-1 0,0-4-2 16,0-6 0-16,4-2 12 15,8 0-12-15,7-17 0 16,8-12 5-16,7-5-11 15,-1-1 6-15,-8 5 0 16,-5 4-5-16,-5 6 1 16,-1 4 4-16,-5 4 0 15,-1 4 3-15,0 5 3 16,-6 3-6-16,2 0 0 16,-2 0 0-16,1 0-8 15,1 15 8-15,-2 4 0 16,2 2 8-16,1 4 5 0,0-1-12 15,-1 1-1-15,3-4 0 16,-3 0 7-16,3-7-7 16,0-5 0-16,-3-7 4 15,5-2-8-15,4-2 6 16,5-22-2-16,5-7 0 16,-6-1-11-16,1 0 6 15,-3 3 5-15,-1 6-2 16,-3 3-14-16,-1 8 16 15,-6 4 0-15,0 8 0 16,-2 0-17-16,3 0 17 16,-1 14-7-16,2 6 7 15,2 4 13-15,-2 1-4 0,3 1-9 16,3 3 0-16,-1-5 10 16,2-3-10-16,0-10 0 15,-2-4 3-15,3-7 5 16,1 0-4-16,3-7-4 15,4-17 0-15,-2-2 0 16,-1-4-2-16,-2 2 2 16,-5 2 0-16,-2 0-5 15,-3 6 12-15,-3 4-7 16,2 6 26-16,-6 6-20 16,2 4 16-16,-2 0-22 15,2 0 12-15,-2 0-25 0,2 0 13 16,2 9 0-1,-1 12-3-15,1 7 6 0,0 8-3 16,-4 10 0 0,0 13 0-16,0 13 0 0,0 7 2 15,-11 8-2-15,-5-1 0 16,3-2 1-16,-1-8-1 16,1-3 0-16,5-9 0 15,1-9-3-15,2-8 5 16,3-13-2-16,2-11 0 15,0-8 3-15,-2-5-5 16,2-3 2-16,-2-6 0 16,-1 1-4-16,-7-2 8 15,-6 0-4-15,-7 0 0 16,-8-11 12-16,0-13-12 0,2-10 0 16,3-9 2-1,5-9 21-15,11-15-19 0,6-10-4 16,4-13 0-16,12-9-11 15,24-2 9-15,13 6-30 16,6 13-22-16,3 15-36 16,-2 13-108-16,-9 8-241 15</inkml:trace>
  <inkml:trace contextRef="#ctx0" brushRef="#br0" timeOffset="91827.03">24848 4668 80 0,'0'0'321'0,"0"0"-151"15,0 0-53-15,0 0-2 16,0 0-53-16,0 0-29 16,0 0 26-16,20-44-36 15,-16 40 49-15,-2 2 4 16,-2 0-35-16,0 2 7 15,0 0-48-15,2 0 10 16,2 9-24-16,-2 16 13 16,0 7 1-16,-2 3 0 15,0-2 13-15,0-3-19 0,0-1 6 16,0-10 0 0,0-5-4-16,0-7 5 0,0-6-1 15,0-1 0-15,0 0 11 16,0-1-2-16,11-22-9 15,9-1 0-15,3-6-18 16,0 0 24-16,2 2-6 16,-5 5 0-16,-2 3 7 15,-4 8-11-15,-6 7 4 16,-6 5 0-16,1 0 2 16,-1 0-2-16,2 0-2 15,1 10 0-15,0 10 4 0,-5 4 10 16,2 2-12-16,-2 1 2 15,0-1 3-15,2-4 1 16,-2-5-6-16,0-5 0 16,2-5 8-16,-2-6-12 15,2-1 4-15,5 0 0 16,9-4-6-16,9-15 13 16,8-9-7-16,2-3 0 15,-1 1 7-15,-3 2-11 16,-4 2 4-16,-5 5 0 15,-7 12 38-15,-6 4-35 16,-7 2 24-16,1 3-27 16,-3 0 10-16,0 6-13 0,0 17 3 15,0 4 0 1,0 4 1-16,0 1 5 0,0-2-6 16,0-7 0-1,5-6 6-15,-1-7-14 0,-2-6 8 16,0-4-1-16,5 0-20 15,7-3 19-15,7-18-3 16,10-8-1-16,4 1-18 16,-4-2 11-16,0 4 9 15,-2 2 4-15,-5 4-8 16,-6 6 18-16,-7 4-10 16,-7 8 13-16,-1 2-7 15,2 0 2-15,1 0-8 16,-2 10 0-16,3 10-1 0,-1 4 9 15,0 4-8-15,0 2 0 16,1 0 8-16,1-1-7 16,2-7-1-16,-2-7 0 15,-3-3-10-15,-1-7 20 16,0-3-10-16,2-2 0 16,2 0 2-16,3-20 0 15,3-11-2-15,-3-3-2 16,-3-3-17-16,-3 2 7 15,-5-2 11-15,0 0 1 16,0 7 0-16,0 10-5 16,0 8 5-16,-9 7 0 15,0 5 3-15,-4 0 1 0,0 0-4 16,0 15 0-16,-1 3 0 16,3 4-9-16,1 2 9 15,2 1 0-15,3 4-4 16,3 0 16-16,2-6-12 15,0-5 0-15,0-1 5 16,9-12 6-16,11-2-11 16,5-3 0-16,2 0 20 15,4-20-9-15,0-3-11 16,-2-3 0-16,-3 3 4 16,-5-4-2-16,-8 1-1 15,-4 4-1-15,-7 2 62 0,-2 4-59 16,0 8 34-1,0 4-31-15,0 2 7 0,0 2-14 16,0 0 1 0,-2 0-4-16,-16 0-17 0,-4 9 1 15,8 4 13-15,8 0-16 16,6 2-34-16,0 5 50 16,0 0-40-16,15 3 43 15,3-6-20-15,3-1 30 16,-4-2-6-16,-1-3 0 15,-3-2 4-15,-4-3-2 16,-2 0-2-16,-1-1 0 16,-1-5 25-16,-1 5-9 15,0-1-15-15,-1 3-1 16,-3-2 9-16,0 1 1 0,3 1-10 16,-3-6 0-16,6 3-4 15,3-2 21-15,7-2-17 16,3 0 10-16,6 0-4 15,0 0 13-15,2-11-19 16,-1-2 0-16,-2-4-8 16,1 0 18-16,-3-3-10 15,-1-4 0-15,-4 1 7 16,-5-4-24-16,-1-1 17 16,-9 2 0-16,-2 0-11 15,0 6-6-15,0 4 17 16,-2 6-4-16,-9 4-5 0,-5 6-10 15,3 0 9-15,-1 0 10 16,-1 6-14-16,-1 13 6 16,-3 10 8-16,9 5 0 15,5 5 1-15,5 5 23 16,0-1-23-16,0-2 12 16,19-4-2-16,10-8 4 15,8-11-15-15,12-15 0 16,7-3 4-16,4-16-21 15,-6-14-24-15,-10-6-114 16,-15 0-234-16</inkml:trace>
  <inkml:trace contextRef="#ctx0" brushRef="#br0" timeOffset="93656.87">1966 6166 258 0,'0'0'234'0,"0"0"-60"16,0 0-85-16,0 0-64 15,0 0 33-15,0 0-27 16,0 0 24-16,0-21-11 16,0 21-18-16,0 0 27 15,0 0-29-15,0 0-12 0,0 0 9 16,-12 0-8-1,-19 26-13-15,-15 20 0 0,-8 21 8 16,-4 26 11 0,4 30-18-16,14 20 0 0,25 7 28 15,15-2-20-15,38-15-9 16,37-17 0-16,35-19-7 16,23-21-57-16,8-30-108 15,-8-32-303-15</inkml:trace>
  <inkml:trace contextRef="#ctx0" brushRef="#br0" timeOffset="94947.85">26666 4480 123 0,'-2'-13'132'16,"2"5"-47"-16,0 5 35 16,0-2-26-16,0 3-2 15,0 1-10-15,0 1-38 16,0 0 0-16,0 0 5 15,0 0-47-15,0 0 23 16,0 0-9-16,8 0-16 16,19 0 39-16,8 0-31 0,11 11-6 15,4 19 9-15,-4 27-1 16,-1 31 0-16,-14 30 36 16,-20 22 0-16,-11 21 20 15,-56-3-60-15,-37-6 6 16,-26-2-12-16,-16-22-64 15,2-20-102-15,17-32-400 16</inkml:trace>
  <inkml:trace contextRef="#ctx0" brushRef="#br0" timeOffset="97945.52">1560 9399 308 0,'0'0'240'0,"0"0"-187"16,0 1-17-16,0-1 63 16,0 0-43-16,11 0 25 15,14 0-13-15,6 0-19 16,5-1 21-16,3-16-64 16,1-2-3-16,3-8 9 15,1-2-10-15,-1-8-4 0,-1-1-16 16,-2 2-2-16,-7 2 15 15,-6 3-4-15,-13 8 3 16,-7 2-2-16,-7 7-5 16,0 5 13-16,-7-2-5 15,-11 6 15-15,-1 0-17 16,-4 5 7-16,0 0 0 16,1 0-7-16,0 5 11 15,-2 11-4-15,1 2 9 16,-2 10-7-16,4 4 37 15,0 8-32-15,5 6 11 16,8 0 21-16,8-1-34 16,0-6 9-16,4-5-4 0,23-10-2 15,8-9 4-15,6-11-10 16,10-4 5-16,2-9-14 16,6-20-9-16,-1-10-62 15,-5 0-8-15,-6-2-29 16,-8 7 49-16,-10 4 16 15,-6 5 48-15,-7 8 2 16,-9 2 19-16,-3 10 65 16,-4 1 17-16,2 4-35 15,-2 0-6-15,0 0-50 16,0 0-5-16,0 0 15 16,0-3-13-16,0 2 8 0,0-1 15 15,0-2-5 1,-6-3-4-16,-8 0-21 0,-2 2 0 15,0 1-1-15,1 4 6 16,-1 0-9-16,1 4 4 16,-1 19-14-16,5 4 5 15,3 7 9-15,8-2 0 16,0-3 0-16,0-3 6 16,10-6-6-16,11-8 0 15,0-8-26-15,4-4 15 16,0-10 10-16,0-20 1 15,-3-7 0-15,-7 0 0 16,-1 2 0-16,-7 8 32 16,-5 8 13-16,0 3 16 0,-2 9-47 15,2 3 10 1,-2 4-6-16,2 0-15 0,-2 0-6 16,5 0 0-16,-3 2-3 15,2 18-4-15,-1 11 10 16,-3 10 0-16,0 8 0 15,0 9 5-15,0 7-5 16,0 5 0-16,0 5 3 16,-5-1-2-16,-2 0-1 15,-1 1 0-15,-3-6 0 16,1 2 7-16,-3-5-7 16,-1-8 0-16,2-8 1 15,-5-12 1-15,2-11 1 0,-1-9-3 16,3-9 0-1,3-4 0-15,-4-5 0 0,3 0 18 16,-5-13-6 0,-2-17 38-16,5-14-34 0,4-14 5 15,9-14-1-15,0-6-14 16,20-4 3-16,16-1-9 16,8 1 1-16,8 2-15 15,1 1-9-15,-2 8-13 16,-2 6-2-16,-1 7-71 15,-4 2-117-15,0 2-388 16</inkml:trace>
  <inkml:trace contextRef="#ctx0" brushRef="#br0" timeOffset="98244.69">2878 8877 433 0,'0'0'202'16,"0"0"-70"-16,0 0 1 15,0 0-50-15,0 0 14 16,0 0 3-16,10-62-51 16,-10 56 39-16,2-1-56 0,-2 6 7 15,0 1-21-15,0 0-13 16,0 0-10-16,0 24 0 15,0 25 5-15,0 26-11 16,0 10 11-16,0 5-4 16,-15 0-11-16,-5-2-88 15,5-9-86-15,10-20-227 16</inkml:trace>
  <inkml:trace contextRef="#ctx0" brushRef="#br0" timeOffset="98606.48">3600 9029 568 0,'0'0'282'15,"0"0"-152"-15,0 0-116 16,0 0-13-16,0 0 17 16,0 0-18-16,-25 82 15 15,25-69-9-15,0-6 2 16,13-7 47-16,3 0 6 16,2-3 18-16,-5-21-8 15,-2-7-62-15,-4-1 23 16,-7-2-32-16,0 6 11 0,0 8-21 15,-5 10 10-15,-14 10-18 16,-6 0-26-16,-8 22-141 16,2 20-11-16,6 5-223 15</inkml:trace>
  <inkml:trace contextRef="#ctx0" brushRef="#br0" timeOffset="99749.87">2888 8853 12 0,'0'0'210'16,"0"0"-35"-16,0 0-55 15,0 0-20-15,0 0 37 16,0 0-64-16,0 0-24 16,9-18 27-16,-6 11-38 0,-1 7 46 15,-2 0-15 1,0 0-56-16,0 0-13 0,-9 23-26 15,-23 15 26-15,-5 10 21 16,-3 3-11-16,-3-3 2 16,12-6-12-16,4-6-5 15,12-6-63-15,13-8-176 16,2-12-192-16</inkml:trace>
  <inkml:trace contextRef="#ctx0" brushRef="#br0" timeOffset="100254.58">2761 9474 13 0,'0'0'288'15,"0"0"-167"-15,0 0 2 16,0 0-38-16,0 0-42 16,0 0 18-16,-24-17-39 15,15 17-15-15,-7 0 34 16,3 0-10-16,-7 0 14 16,2 0-7-16,2 0-18 15,3 0 35-15,6 0-29 16,7 0-2-16,0 0 48 15,0 0-48-15,36 0 11 16,19-2 18-16,19-9-49 16,7 6 12-16,-6 1-16 15,-4 1-4-15,-10 3-70 0,-14 0-179 16,-18-1-441-16</inkml:trace>
  <inkml:trace contextRef="#ctx0" brushRef="#br0" timeOffset="143197.44">6067 8733 67 0,'3'2'323'15,"-3"-2"-199"-15,0 1-50 16,4 2 10-16,-2-3 37 16,2 0-80-16,-2 0-14 15,4 0 29-15,-4 0-15 16,0 0 32-16,2 0-21 15,-1-10-43-15,1-2 39 16,0-2-37-16,-2-3 8 16,0-1-12-16,-2 0 8 15,3 0-4-15,-1 3 2 16,1-1-13-16,-3 1 40 16,2 1-34-16,-2 4-6 0,2 0 1 15,-2 3 23 1,2 0-28-16,-2 3 4 0,0 1 0 15,0 0 7-15,0 3-3 16,0 0-4-16,0 0 0 16,0 0-54-16,0 15 49 15,-14 12 4-15,2 13 2 16,1 2 4-16,1 4 0 16,8-4-5-16,2-7 0 15,0-8 9-15,9-4-9 16,13-9 0-16,7-6 0 15,2-8 28-15,3 0-27 16,-3-8 11-16,-6-12-12 0,-1-2 3 16,-9-2-14-1,-1-2 11-15,-3 3 0 0,-7 2-1 16,2 4 5-16,-4 4-4 16,-2 1 0-16,0 3 8 15,2 4-12-15,0-2 4 16,0 2 0-16,3-3-1 15,-3 1 12-15,0 4-11 16,-2-1 7-16,0 1 2 16,0 3 17-16,0 0-26 15,0 0 0-15,0 0 3 16,0 0 4-16,0 0-7 0,0 0 0 16,0 0-10-16,0 0-5 15,0 0 7-15,0 22 8 16,0 14-13-16,-4 13 20 15,-7 13-7-15,-3 12 0 16,3 8 6-16,-5 5-9 16,3-1 3-16,-3-5 0 15,1 0-14-15,1-7 20 16,1-4-6-16,-1-8 0 16,3-9 4-16,-2-9-4 15,0-10 0-15,2-12 0 16,2-8-5-16,4-8 12 15,3-6-7-15,0 0 4 16,-7 0 4-16,-4-6 56 16,-5-20-46-16,-5-13-15 0,2-7 9 15,5-7-1-15,9-10-11 16,7-5 0-16,0-6 9 16,36-2-15-16,10 0 6 15,14 2-12-15,6 9 4 16,-2 12-51-16,1 9-13 15,-5 11-189-15,0-1-463 16</inkml:trace>
  <inkml:trace contextRef="#ctx0" brushRef="#br0" timeOffset="144020.19">7255 8492 69 0,'0'0'116'0,"0"0"-5"16,0 0 21-16,0 0-9 16,0 0-21-16,0 0-7 15,83-24-20-15,-74 21 23 16,-3 2-59-16,1-1-3 16,-4 2 7-16,-1-2-37 15,0 2 36-15,-2-2-17 16,0 2-6-16,0-2 51 15,0 2-48-15,0 0-11 16,0-3-4-16,0 3 5 16,0 0-14-16,-4 0 2 0,-14 0 0 15,-9 0-10-15,-4 0 15 16,-7 15-5-16,-3 9 4 16,1 10 10-16,3 9-10 15,5 5-4-15,6 10 8 16,10 0 9-16,9 2-10 15,7-6-7-15,0-4 0 16,31-6 1-16,12-9-1 16,8-9 0-16,9-11 1 15,4-7-13-15,2-8-66 16,-6 0-39-16,-14-14-48 16,-14-16-122-16,-14-7-337 0</inkml:trace>
  <inkml:trace contextRef="#ctx0" brushRef="#br0" timeOffset="144202.68">7108 8781 505 0,'0'0'398'16,"0"0"-202"-16,0 0-70 16,0 0-40-16,0 0-86 15,0 0 2-15,0 0 12 16,283-42-14-16,-205 32-37 15,-5-2-107-15,-7-5-191 16,-6-5-334-16</inkml:trace>
  <inkml:trace contextRef="#ctx0" brushRef="#br0" timeOffset="144860.73">8958 8263 348 0,'0'0'223'0,"0"0"-114"16,0 0-30-16,0 0 58 15,0 0-66-15,0 0-23 16,14-42 18-16,-14 42-62 16,-14 0 24-16,-15 0 6 15,-10 14-26-15,-7 18 42 16,-4 11-39-16,-2 11-1 16,1 12 45-16,9 3-52 15,8 8 17-15,18-1-20 0,16-2 10 16,10-3-9-16,36-8-1 15,17-14 0-15,9-14-2 16,5-14 2-16,4-19-62 16,-6-2-71-16,1-32-143 15,-13-20-197-15</inkml:trace>
  <inkml:trace contextRef="#ctx0" brushRef="#br0" timeOffset="145297.69">9407 8470 192 0,'0'0'249'16,"0"0"-103"-16,0 0-70 16,0 0 35-16,0 0 6 15,0 0-38-15,0-37 35 16,0 31-30-16,0 3-17 15,-3 1 3-15,-3 2-65 16,-6 0 12-16,-7 0-17 16,-6 22 5-16,0 8-11 15,1 10 6-15,3 3 0 16,11 3-1-16,5 0 4 16,5-5-3-16,0-5 0 0,21-9 0 15,12-15-13-15,7-12 30 16,5-2-10-16,1-32-5 15,-4-10-2-15,-8-9-1 16,-10-1 0-16,-14-2 2 16,-10 2-9-16,0 4 8 15,-8 13 0-15,-11 10 0 16,-1 13-4-16,-5 11 3 16,-2 3 0-16,-2 10-35 15,1 24-45-15,10 5-182 16,13-1-218-16</inkml:trace>
  <inkml:trace contextRef="#ctx0" brushRef="#br0" timeOffset="145552.6">9897 8645 511 0,'0'0'185'0,"0"0"-99"16,0 0-63-16,0 0-5 16,0 0-14-16,0 0-4 15,102 36 5-15,-102-7-4 16,0 8 56-16,-19 3 18 16,-10-2-32-16,-3-3 0 0,1-2-39 15,0-5-8 1,6-12-58-16,7-16-348 0</inkml:trace>
  <inkml:trace contextRef="#ctx0" brushRef="#br0" timeOffset="145970.14">10553 8420 433 0,'0'0'129'16,"0"0"-55"-16,0 0-7 15,0 0-1-15,0 0 63 16,0 0-38-16,-6 0 25 16,6-2-1-16,0-4-54 15,0 1 16-15,0 5-38 16,0 0-35-16,4 0-4 0,-2 25-2 16,2 15 2-16,0 12-1 15,-2 6 13-15,-2-2-18 16,0 1 6-16,0-3-20 15,0-6 19-15,0-6-78 16,0-9-28-16,0-14-85 16,7-19-196-16</inkml:trace>
  <inkml:trace contextRef="#ctx0" brushRef="#br0" timeOffset="146232.99">10771 8163 586 0,'0'0'235'15,"0"0"-71"-15,0 0-52 16,0 0-79-16,0 0 8 16,0 0-28-16,114-39-9 15,-79 94 13-15,3 29-17 16,-5 18 0-16,-4 15 9 15,-16 2-3-15,-13-1-6 16,-17-6 0-16,-47-4-52 16,-34-6-35-16,-30-15-130 15,-22-19-352-15</inkml:trace>
  <inkml:trace contextRef="#ctx0" brushRef="#br0" timeOffset="149009.57">12131 8465 10 0,'0'0'52'16,"0"0"39"-16,0 0 25 0,0 0 10 15,0 0 23-15,0 0-106 16,-27-24-8-16,0 23 3 15,-4 0-10-15,0 1 35 16,-2 0-9-16,-3 0-17 16,2 2 18-16,8 10-33 15,5-5 15-15,15 1 1 16,6-4-37-16,0 4 13 16,27 2-10-16,26 2 58 15,25 0 12-15,13 0-73 16,12 2 6-16,2 1-7 15,-5-4-3-15,-4-1-3 16,-12-4-21-16,-8-6-15 0,-13 0 33 16,-21 0-33-16,-13-10 42 15,-18-5-14 1,-9-2 8-16,-2-3 6 0,0 2 35 16,-11-2-32-16,-9 0 39 15,0 4-40-15,-4 0 1 16,-3 0-1-16,2 4 11 15,3 0-12-15,0 0-1 16,2 3 3-16,7 4 5 16,5 1 0-16,6 0-3 15,2 4 34-15,0-2-32 16,0-5 20-16,0 6-27 0,0-1 0 16,0 0-7-16,4 2 7 15,6 0 0-15,7 0-1 16,6 0 13-16,2 14-13 15,-6 11 1-15,-1 6 0 16,-9 5-19-16,-9 6 14 16,0 4-3-16,-22 0-2 15,-19 4 13-15,-5-1-6 16,-3-11-149-16,11-14-178 16</inkml:trace>
  <inkml:trace contextRef="#ctx0" brushRef="#br0" timeOffset="150066.35">13905 8124 200 0,'0'0'176'16,"0"0"-15"-16,0 0-70 15,0 0-26-15,0 0 59 16,0 0-31-16,-2-5-15 0,2-1-11 16,0-3-27-16,0 4 48 15,0 1-38-15,0-1-33 16,0 2 37-16,0 3-52 15,0 0 18-15,0 0-19 16,0 0 10-16,0 0-22 16,0 0 11-16,0 20 0 15,0 14-14-15,0 8 20 16,0 8-6-16,0 0 0 16,0-1 1-16,0-7 0 15,0-12-1-15,0-7 0 16,0-10-7-16,0-7 14 15,0-6-7-15,0 0 3 16,0-6-2-16,13-22 9 16,11-15-10-16,8-8-15 0,6-6 8 15,2 1-4-15,-2 4 11 16,-5 9 0-16,-2 6 4 16,-8 11 16-16,-5 10-15 15,-9 8 6-15,-3 5 3 16,-4 3-9-16,0 0-9 15,1 0 4-15,3 9 0 16,4 13-14-16,0 10 16 16,7 4-2-16,0 2 0 15,3-1 10-15,3-5-10 16,-2-6 0-16,2-8 5 16,-1-9 6-16,10-9-10 0,3 0-1 15,12-19 0 1,4-20-6-16,5-9-35 0,-2-3-120 15,-8-2-270-15</inkml:trace>
  <inkml:trace contextRef="#ctx0" brushRef="#br0" timeOffset="152217.69">15316 8161 757 0,'0'0'180'15,"0"0"-116"-15,0 0-46 16,0 0 14-16,0 0-18 15,0 0-2-15,30-211-12 16,-22 168 11-16,-1 1-6 16,-5 4 21-16,-2 6 24 15,0 11 39-15,0 8-59 16,0 8 4-16,0 3-19 16,0 2-2-16,0 0-26 0,0 18 8 15,0 8 5-15,2 6-5 16,4-4 6-16,6-5-1 15,1-7 0-15,5-6-24 16,7-9 17-16,4-1-1 16,2-4 8-16,5-19 0 15,-3-8-40-15,-2 3 6 16,-4 2 7-16,-7 8 23 16,-9 6 4-16,-4 7 5 15,-5 5 13-15,-2 0 16 16,0 0-34-16,0 0 0 15,0 14-23-15,0 11 23 16,0 3 19-16,0 0-19 0,0 1 0 16,0-7 15-16,0-2-5 15,2-4-10 1,2-6 0-16,4-5 5 0,-2-2 1 16,3-3-5-16,4 0-1 15,7 0 15-15,11-14-15 16,3-10-7-16,-1-7-10 15,0 2-12-15,-4-2 26 16,-4 6 0-16,-4 6 3 16,-8 6 34-16,-4 10-18 15,-5 1 14-15,-1 2-29 16,-1 0 11-16,2 0-19 0,0 12 7 16,3 8 0-16,0 5 2 15,0 2 6-15,4 4-8 16,3 2 0-16,1-2 4 15,3-6-2-15,1-5-2 16,2-6 0-16,-3-5 4 16,-3-6 6-16,1-3-10 15,-3 0 0-15,-1-17 2 16,-1-14-10-16,-5-2-23 16,-6-7 1-16,0-3 25 15,0 1-10-15,-11 2 15 16,-11 8 8-16,-3 8-6 15,-4 12 27-15,0 9-29 0,2 3 0 16,3 0-2 0,8 11 10-16,6 11-8 0,5 3 0 15,5 2 0-15,0 1-7 16,7 0 7-16,17-7 0 16,5-5-16-16,3-7 21 15,5-9-9-15,3 0 4 16,3 0-22-16,-3-18 6 15,0-5-56-15,-3-6-25 16,-6 2 82-16,2-2-33 16,-10 3 45-16,0 3 0 15,-3 8 6-15,-7 5 32 0,-4 3-20 16,-6 6 0 0,-1 1-3-16,-2 0-12 0,0 0-22 15,0 16 19 1,0 8 3-16,-2 3 47 0,-1 2-40 15,3 3 2-15,0 0 9 16,0-2-8-16,0-5-10 16,0-8 0-16,0-6 2 15,0-8-1-15,0 0 2 16,3-3-3-16,1 0 0 16,7-4-7-16,2-16-24 15,7-9-35-15,3 0 9 16,0 0 50-16,-2 7 7 15,-3 8 71-15,-5 4-14 16,1 8-8-16,-3 2-3 16,5 0-18-16,-1 0-28 15,3 14 58-15,2 7-56 16,2 2 3-16,1 3-5 0,-3-4 7 16,0-3-7-16,-6-8 0 15,-1-6 0-15,-3-5 2 16,2 0 0-16,1-2-4 15,-1-19-22-15,-4-4-40 16,-1-7 49-16,-7 3-24 16,0 0 24-16,0 3 7 15,0 5 16-15,0 5-3 16,0 4 37-16,0 8-16 16,0 2 27-16,0 2-46 15,0 0 3-15,0 0-20 0,0 0 2 16,2 9 5-16,10 3-3 15,3 2 5-15,3-1-2 16,2-6 3-16,2-2 0 16,1-5-4-16,-1 0 4 15,2 0-3-15,3-16-1 16,0-8-49-16,0-1 38 16,-5-4-8-16,-2 2 23 15,-4 8 15-15,-10 7-3 16,-4 7 43-16,-2 4-21 15,0 1-31-15,0 0-6 16,-6 8 2-16,-3 10 1 16,5 5-1-16,4 2 1 0,0 5 0 15,21 2-5-15,8 0 13 16,-4-1-4-16,-7-4-4 16,-9-7 0-16,-9-2-11 15,0-1 11-15,-18-8 0 16,-13-3 9-16,-9-6-4 15,-4 0-5-15,-1 0 0 16,-2-7-73-16,9-8-85 16,13-2-301-16</inkml:trace>
  <inkml:trace contextRef="#ctx0" brushRef="#br0" timeOffset="152886.26">17984 7582 241 0,'0'0'192'0,"0"0"-23"15,0 0-18-15,0 0-26 16,0 0-18-16,0 0-9 0,5-26-51 16,-5 26-11-16,0 0-36 15,-14 8 3-15,-5 20-2 16,-2 8-1-16,8 4 0 15,6 2-2-15,7-3 4 16,0-6-2-16,20-8 0 16,7-12 7-16,5-13 11 15,-1 0-17-15,0-20 27 16,-2-19-18-16,-8-4-1 16,-4-5-14-16,-17 2 6 15,0 4-1-15,-7 10 29 16,-20 10-20-16,-2 7-8 15,0 15 10-15,-2 0-6 16,0 2-6-16,2 22 1 16,6 4-8-16,12 4 3 0,11 1-94 15,3-5-38-15,30-6-46 16,14-8-68-16,6-10-60 16</inkml:trace>
  <inkml:trace contextRef="#ctx0" brushRef="#br0" timeOffset="153238.07">18660 7357 615 0,'0'0'193'15,"0"0"-94"-15,0 0-30 16,0 0-19-16,0 0 21 16,0 0-15-16,27-138-26 0,-27 138 0 15,0 0-30 1,0 0 0-16,0 0-14 0,0 2-5 15,0 17 19-15,-5 18-6 16,-6 9 13-16,2 17 6 16,3 6-9-16,0 12-3 15,6 5 17-15,-2 4-6 16,-2-2-3-16,-5-3 10 16,-5-12-19-16,-3-6 24 15,-3-11-19-15,-3-13-5 16,2-6 0-16,0-15 2 15,3-14-6-15,5-8 4 16,7 0-38-16,3-30 34 0,3-12-91 16,0-8-110-1,7-2 10-15,6-7-257 0</inkml:trace>
  <inkml:trace contextRef="#ctx0" brushRef="#br0" timeOffset="153404.97">18521 7599 665 0,'0'0'318'16,"0"0"-125"-16,0 0-101 16,0 0-37-16,0 0-55 15,0 0 2-15,179-25-8 16,-106 25 6-16,3 0-112 0,-5 0-75 16,-6 0-155-1,0-9-336-15</inkml:trace>
  <inkml:trace contextRef="#ctx0" brushRef="#br0" timeOffset="154039.64">19649 7583 275 0,'0'0'88'0,"0"0"-53"16,0 0 66-16,0 0 30 15,0 0-44-15,0 0 11 16,18 14-15-16,-18-14 16 16,0 0 6-16,0-7-76 0,0-11-16 15,0-2 9-15,-4 0-22 16,-8-1 20-16,4 3-17 16,-3 4 7-16,-3 2 22 15,3 3-30-15,-5 6 24 16,1 3-19-16,-5 0-4 15,-3 0 12-15,-1 12-7 16,0 13-8-16,1 3 0 16,6 8 9-16,7 2-11 15,6 1 2-15,4-2 0 16,0-7 2-16,16-10-1 16,11-8-1-16,1-12 10 15,8 0-9-15,4-18 11 0,0-18-12 16,1-9 0-16,-6-2-16 15,-4-6 16-15,-4-2-7 16,-7-6 7-16,-2 1-9 16,-5 5 7-16,-1 3 2 15,-1 11 0-15,-5 9 31 16,-2 9-28-16,2 8 20 16,-6 8-1-16,0 6-20 15,0 1 22-15,0 0-24 16,0 0-12-16,-3 26 2 15,-15 12 12-15,-2 12-2 16,5 7 0-16,3 4 9 0,5-1-12 16,7-2 3-16,0-6 0 15,0-6-17-15,21-10 4 16,6-11-28-16,6-9-31 16,5-15-119-16,2-1-18 15,5-3-193-15,-3-20-35 16</inkml:trace>
  <inkml:trace contextRef="#ctx0" brushRef="#br0" timeOffset="154732.04">20135 7517 157 0,'0'0'142'0,"0"0"59"16,0 0-58-16,0 0-48 15,0 0 30-15,0 0-48 16,0 0 3-16,43-117-25 0,-43 117-40 16,-14 0 0-16,-11 11-15 15,-4 15 0-15,1 4 46 16,2 9-44-16,3-2 11 15,7-1-12-15,7-7 13 16,7-9-28-16,2-12 13 16,0-8 1-16,18 0-34 15,4-25 34-15,-2-4-40 16,-4-1-5-16,-3 3 38 16,0 8 1-16,-1 3 12 15,-1 5 5-15,3 6 65 16,-1 2-46-16,1 3 9 15,3 0-18-15,1 7-8 16,4 14 13-16,0 4-26 16,1-1 0-16,2-7 0 0,-6-3 0 15,1-10-18-15,-1-4-13 16,0 0-58-16,6-23 3 16,-3-8-130-16,3-8-24 15,-1-10-60-15,-2-6 63 16,-6-8 198-16,-5-3 39 15,-4-1 293-15,-3 9 24 16,3 14-95-16,-2 15-41 16,-1 12-25-16,0 12-66 15,-4 5-20-15,5 0-65 16,-1 0-5-16,3 9-2 16,2 15-1-16,-5 14 3 0,1 8 5 15,-3 11 6-15,-2 7-11 16,0 1 0-16,0 1 1 15,-9-11 0-15,1-6-1 16,-2-13 0-16,1-12-5 16,3-12-2-16,-6-8 1 15,6-4-4-15,-1 0 10 16,1-14 30-16,1-17-30 16,5-3 12-16,0-2 32 15,0-3-33-15,13 0 17 16,8 3-20-16,3 7 1 15,2 8-13-15,5 7 4 16,4 10-31-16,2 4-4 0,3 0-102 16,3 10-154-1,1 6-278-15</inkml:trace>
  <inkml:trace contextRef="#ctx0" brushRef="#br0" timeOffset="155248.12">21109 7478 498 0,'0'0'202'16,"0"0"-86"-16,0 0-24 15,0 0-38-15,0 0 17 16,0 0-30-16,14-14 7 0,-14-1 21 16,0-2-51-16,0-2 18 15,0-1-11-15,0 1-2 16,-4-1 17-16,-4 6-39 15,4 5 8-15,2 3 13 16,0 4-15-16,0 2-9 16,-9 0 2-16,-3 5 0 15,-6 14-16-15,-4 9 16 16,1 4 0-16,1 6-3 16,2-2 3-16,4 0 0 15,5-7 0-15,7-8-17 16,4-9 9-16,0-8-26 15,0-4 10-15,4 0 24 16,19-22 9-16,3-7-6 16,1-1-3-16,-5 2 0 0,-4 1-12 15,-7 9 14-15,-2 6-2 16,-2 6 19-16,-5 6-3 16,5 0 20-16,-1 0-36 15,5 6 2-15,5 21 17 16,-1 3-12-16,4 3 8 15,3-1-7-15,3-6 6 16,4-8-11-16,-1-7-3 16,6-11 2-16,-3 0-9 15,1-15-5-15,-3-12-84 16,-6-12-292-16</inkml:trace>
  <inkml:trace contextRef="#ctx0" brushRef="#br0" timeOffset="156769.32">8275 9769 442 0,'0'0'200'0,"0"0"-83"15,0 0-74-15,0 0 42 16,0 0-22-16,0 0 6 15,35-106 2-15,-31 100-16 16,-1 0 15-16,-3 6-3 0,0 0-46 16,0 0-1-1,0 0-20-15,0 6-12 0,0 19 12 16,0 12-6-16,0 1 6 16,0 1 0-16,0-5 4 15,0-10-1-15,0-4-3 16,4-6 0-16,12-9 0 15,5-5 14-15,8 0-14 16,10-12 14-16,-1-18-12 16,2-2 8-16,-3-3-10 15,-6-2-14-15,-2 5 12 16,-6 2-14-16,-5 4 14 0,-7 6 2 16,-2 5 0-1,-7 6 23-15,0 4-21 0,-2 5 6 16,0 0-2-16,0 0 8 15,0 0-14-15,0 0 0 16,0 0 5-16,0 0-6 16,0 0 1-16,-9 7 0 15,-8 17-5-15,-3 12 9 16,-1 13-4-16,4 14 0 16,3 8 1-16,5 8-3 15,5 0 5-15,2-3-3 16,2-2 0-16,0-2 7 0,0-1-10 15,0-8 3 1,-2-2 0-16,-6-8 0 16,0-10 0-16,-1-9 0 0,1-5 0 15,-4-8 8-15,1-7-8 16,-1-1 0-16,1-5 0 16,-2-6 19-16,0-2-17 15,-5 0 18-15,0-4-10 16,0-22 3-16,3-9-7 15,2-10-6-15,5-12 4 16,8-5 0-16,0-6-3 16,10 0-1-16,14 3 0 15,12 5-27-15,10 8 2 16,17 6-47-16,13 10-85 16,13 5-143-16,13 6-514 0</inkml:trace>
  <inkml:trace contextRef="#ctx0" brushRef="#br0" timeOffset="157422.91">9458 10205 110 0,'0'0'165'15,"0"0"-116"-15,0 0 43 16,0 0 134-16,0 0-59 0,0 0-93 16,0 0 5-1,-5-74-30-15,7 47 21 0,10 1-43 16,1 0-18-16,5 5 27 15,2-2-25-15,4 9-8 16,3 5-3-16,0 4 2 16,0 5 2-16,0 0-4 15,-3 5 0-15,5 14-1 16,-5 1 9-16,3 2-8 16,0-2 0-16,-2 0 3 15,-3-5-3-15,-3-1 0 16,0-9 0-16,-1-3 25 15,1-2-15-15,4 0 35 16,-1-18-10-16,0-8-28 0,5-2 19 16,-5-2-26-16,1 0 0 15,-4 2-7-15,0 5 10 16,-5 2-6-16,-6 7-9 16,-3 5-40-16,-5 6 7 15,0 3-91-15,0 0-173 16,2 0-407-16</inkml:trace>
  <inkml:trace contextRef="#ctx0" brushRef="#br0" timeOffset="157924.68">11299 9833 294 0,'0'0'312'16,"0"0"-143"-16,0 0-3 16,0 0-59-16,0 0-2 15,0 0 7-15,0-54-76 16,0 54 4-16,0 0-27 15,0 0-6-15,0 0-5 16,0 0-2-16,0 21 0 16,0 16-7-16,-4 14 11 15,-3 2-4-15,1 8 0 16,-4-3 0-16,6-3-4 0,2-6 4 16,-1-5-40-1,3-9-26-15,0-8-131 0,0-8-36 16,0-15-153-16</inkml:trace>
  <inkml:trace contextRef="#ctx0" brushRef="#br0" timeOffset="160519.79">11250 9777 709 0,'0'0'216'15,"0"0"-74"-15,0 0-94 16,0 0 4-16,0 0-8 16,0 0-43-16,145-141 17 0,-100 134-12 15,-6 7 4-15,1 0-17 16,-11 10 7-16,-2 16 0 16,-13 6 0-16,-10 6-22 15,-4 2 19-15,0-1 3 16,-24-4 0-16,-12-1-4 15,-6-1 7-15,-3-3-3 16,3-6 0-16,7-6-26 16,8-9-8-16,13-2-16 15,12-7 40-15,2 0-2 16,22-10 12-16,18-6-6 16,7 6-5-16,0 10 14 0,-2 0-5 15,-3 4 2 1,-9 16 0-16,-8-1-15 0,-14 2 15 15,-11-1-18-15,0 0 11 16,-13-2 14-16,-16-2 24 16,-7-2-12-16,1-3-4 15,-2-6 9-15,6-1-13 16,7-4-10-16,6 0 14 16,7 0-10-16,9-2 66 15,0-9-37-15,-1-1-6 16,3-2 35-16,0 7-55 15,0 2 24-15,0 2-15 0,0 1-12 16,0 2-1-16,0 0-4 16,0 0-3-1,0 0-13-15,9 2 22 0,4 10-6 16,3 0 0-16,2 2 9 16,0-2-8-16,2-4-1 15,6-5-1-15,-1-3-16 16,6 0 11-16,0-7 4 15,-2-15-2-15,-2-7-23 16,-4-5 24-16,-6-3-17 16,-1-1 20-16,-3 4-20 15,-1 0 22-15,-4 5-2 16,1 10 0-16,-2 4 3 0,-2 10 12 16,-3 3-15-16,-2 2 0 15,2 0-6-15,-2 0 6 16,0 0 0-16,0 14-8 15,0 11 8-15,0 8 5 16,0 3-5-16,0-1 0 16,0 0-4-16,0-3 10 15,0-4-6-15,0-4 0 16,0-4 1-16,4-6-1 16,7-8 0-16,1-3 0 15,-1-3 4-15,-1 0 3 16,4-7-1-16,1-13-6 0,4-8 8 15,-1-4-24 1,1-4 16-16,2 2 0 16,-3 2-7-16,-1 4 19 0,-1 10-12 15,-1 4 8-15,-4 8-4 16,-3 4 13-16,-6 2-17 16,-2 0 0-16,0 8-11 15,0 18 5-15,0 3 6 16,0 3 0-16,0-3 4 15,0-3-5-15,2-4 1 16,2-4 0-16,1-4-3 16,-1-2 9-16,3-8-6 15,2-4 0-15,4 0 4 16,7-2 5-16,3-20-9 16,1-2 0-16,5-7-7 0,2-3-16 15,-2 1 17-15,-2 1-1 16,-3 6 7-16,-1 6-6 15,-4 3 6 1,-5 9 0-16,-5 3 15 0,-7 5-7 16,-2 0 4-16,0 0-12 15,0 0 6-15,0 0-22 16,0 0 16-16,0 12 0 16,0 1-5-16,-2 1 13 15,-2 7-8-15,-3 2 0 16,3 6 2-16,2 2-3 15,2 6 3-15,0-4-2 0,0-1 0 16,0-6 5-16,4-9-7 16,9-7 2-1,5-10 0-15,5 0 10 0,6-4-10 16,-1-22 0-16,3-4 0 16,-2-7-32-16,-4 2 18 15,-3-2-7-15,-1 0 8 16,-2 5 7-16,1 4 6 15,-1 4 0-15,-4 9 8 16,-1 8 2-16,-8 2-8 16,-4 5-2-16,-2 0 8 15,0 0-16-15,0 3 8 16,0 17 0-16,-6 8 16 0,-6 3-8 16,4 3-5-1,-1 1-3-15,7-3 7 0,2-4 0 16,0-7-7-16,0-8 0 15,0-6 0-15,15-7 1 16,7 0-1-16,3-5 5 16,1-22 4-16,-6-4-18 15,-6-10 5-15,-7 0-15 16,-7-1 18-16,0-6-20 16,0 8 21-16,-14 7 1 15,1 12 2-15,4 10 43 16,-2 9-44-16,-2 2 6 15,-6 2-8-15,0 21-4 16,-1 3 4-16,6 4 0 16,3 0 0-16,6 0-3 0,5 1 3 15,0-6-6-15,9-4 5 16,14-6-7-16,4-10 8 16,2-5 8-16,0 0-2 15,2 0-12-15,4-25-1 16,-1-1-15-16,-1-6-4 15,-2-1-32-15,-4 6 56 16,-4 4-2-16,-4 5 4 16,-3 4 24-16,-5 6-17 15,-2 4 15-15,-2 4-14 16,-1 0-3-16,-1 0-5 16,-3 11 0-16,-2 13 0 0,0 3 18 15,0 8-15-15,0-1 9 16,-2-4-11-16,-5-2 16 15,5-10-22-15,2-8 5 16,0-3 0-16,0-7-3 16,0 0 14-16,0 0-11 15,0-2 9-15,7-17-1 16,15-13-2-16,5-2-6 16,6-2 0-16,-2 2-3 15,3 6 8-15,-7 5-5 16,-10 9 0-16,-3 9 9 15,-8 5 11-15,-4 0-20 16,1 0 3-16,-1 15-18 0,-2 13 28 16,0 8-13-16,0 5 0 15,0-3 7-15,0-4-6 16,0-10-1 0,0-8 0-16,0-9-6 0,0-2 12 15,0-5-6-15,0 0 0 16,0 0 4-16,0-14 1 15,14-14-5-15,8-10 0 16,2 0-23-16,3-4 25 16,2 4-2-16,-2 4 0 15,0 3 3-15,-3 9-5 16,-4 5 2-16,-6 6 0 16,-4 7 21-16,-3 4-10 15,-2 0-11-15,2 2 0 0,1 23 0 16,1 6 24-16,1 3-24 15,0 3 0-15,1-4-2 16,1-6 9-16,-1-5-7 16,0-10 0-16,0-4 6 15,2-6-20-15,3-2 13 16,2 0-19-16,4-20 17 16,3-6-43-16,-1 0 27 15,1-1 5-15,-3 1 14 16,-2 3-3-16,-7 2 7 15,-1 5-4-15,-6 4 50 16,-4 6-48-16,1 3 29 0,-3 3-19 16,0 0-6-16,0 0 9 15,0 0-15-15,0 0 0 16,0 0-10-16,0 0 14 16,0 0-7-16,0 0 3 15,-3 26 0-15,-7 9-6 16,0 10 6-16,6 4 0 15,2-3-3-15,2-5 12 16,0-10-9-16,0-8 0 16,0-13 3-16,0-6-9 15,2-4 6-15,5-2-33 16,6-28 19-16,2-18-85 16,-1-10-140-16,1-10-312 15</inkml:trace>
  <inkml:trace contextRef="#ctx0" brushRef="#br0" timeOffset="160651.26">13956 9503 732 0,'0'0'371'0,"0"0"-229"15,0 0-107-15,0 0-35 16,0 0-19-16,0 0-27 16,0 0-186-16,-140 24-322 15</inkml:trace>
  <inkml:trace contextRef="#ctx0" brushRef="#br0" timeOffset="160807.07">12476 9535 848 0,'0'0'0'16,"0"0"-91"-16,0 0-353 15</inkml:trace>
  <inkml:trace contextRef="#ctx0" brushRef="#br0" timeOffset="162013.34">14102 9772 191 0,'0'0'194'0,"0"0"-61"0,0 0-25 15,0 0-70-15,0 0-9 16,0 0-1-16,6 15-11 15,-2-4 16-15,-1 1-18 16,-3 1-1-16,0 1-2 16,0-2-3-16,0-1 11 15,0-7-20-15,0-3 0 16,0-1 22-16,0 0-5 16,0-4 49-16,0-17-17 15,0-9-41-15,0-3 1 16,0 1-9-16,2 2 0 15,-2 2 14-15,0 9-8 16,0 7 31-16,0 7 4 0,0 5-26 16,-7 0 5-16,-5 5-20 15,-5 16 0-15,-1 9 7 16,3 3 4-16,-3 2-11 16,5 1 0-16,1-1 3 15,8-5-14-15,1-8 3 16,3-10-29-16,0-10 12 15,0-2 25-15,7-6 1 16,7-19-1-16,3-2-55 16,-1-2 24-16,-1 5 3 15,-1 9 28-15,1 4 17 16,-1 1 5-16,3 6 15 0,6 4-4 16,4 0-3-16,0 0 39 15,0 0-47-15,0 14-17 16,-8 0 6-16,-1 0-2 15,-5-6-9-15,1-4 0 16,-3-4 6-16,3 0 8 16,-1-4-14-16,3-18 0 15,-5-7 3-15,1-8-3 16,2-4-7-16,1-10 6 16,-1-5 2-16,2-4-1 15,-3 2 1-15,-2 5-1 16,-2 14 24-16,-2 8-10 15,-2 13-1-15,-3 9 10 16,-2 4-20-16,0 3 8 16,0 2-11-16,0 0-11 0,-2 10-6 15,-19 16 24-15,-1 6-7 16,-5 9 0-16,3 7 4 16,4 3-6-16,7 7 2 15,5 0 0-15,8 0-3 16,0-9 14-16,19-3-11 15,7-9 0-15,10-9 7 16,4-14 11-16,5-14-14 16,1 0-4-16,1-31 0 15,-5-7 0-15,-8-7-17 16,-10 0-37-16,-8 1-127 16,-7 1-166-16</inkml:trace>
  <inkml:trace contextRef="#ctx0" brushRef="#br0" timeOffset="163827.92">15358 9566 11 0,'0'0'319'0,"0"0"-62"15,0 0-142-15,0 0-2 0,0 0-28 16,0 0-45-16,5 0 23 15,-5 0-38-15,0 0 20 16,0-2 32-16,0-13-61 16,0-5 3-16,0-1 5 15,0-1-19-15,-7 3 26 16,-7 2-27-16,1 6-3 16,0 4-1-16,-3 6 11 15,-4 1-15-15,-4 0 4 16,-3 22 0-16,1 8-6 0,1 7 6 15,2 4 0 1,12-1-2-16,9-2-1 16,2-4 3-16,0-10 0 0,25-10-23 15,4-11 8-15,7-3 13 16,-1-20 1-16,1-18-2 16,1-8-32-16,-3-9 30 15,0-6 5-15,-3 2 0 16,-5-6 4-16,-1 2 6 15,-7 5-7-15,-5 7 16 16,-1 9-18-16,-4 14 32 16,-1 11-13-16,-5 14-8 15,0 3 15-15,-2 0-27 16,0 0-5-16,0 14-3 16,0 12 8-16,-11 6-6 0,-2 3 6 15,-3 4 0-15,-2 5 0 16,1 2 9-16,-4 7-9 15,4 3 0-15,3-1 6 16,8-2-9-16,3-4 3 16,3-12 0-16,0-9-6 15,0-9 6-15,9-6 0 16,3-9-1-16,1-4 11 16,2 0-16-16,3-17 6 15,5-9-37-15,-1-6 20 16,-2-7-29-16,2 1 32 15,1 2 13-15,-4 2 2 16,-1 7 16-16,1 11-10 16,-9 9 14-16,-3 4 24 0,-5 3-45 15,0 0-2-15,-2 10-8 16,0 16 10-16,0 8 32 16,0 3-32-16,-2 3 1 15,-4-1 3-15,3-4 4 16,3-7-8-16,0-4 0 15,0-7 5-15,13-12-1 16,10-5-2-16,4 0-2 16,4-14 0-16,0-16-2 15,0-6-14-15,5-5 0 16,1-5 3-16,6-3 1 16,2 1 12-16,-2 4 0 15,-8 3 17-15,-10 10-15 0,-10 6 35 16,-11 11-12-16,-4 7-13 15,0 4 4-15,0 3-16 16,-4 0 0-16,-19 3-18 16,-10 16 28-16,-3 3-10 15,3 2 0-15,4 5 3 16,12 3-17-16,17 6 14 16,0 6 0-16,28 2-7 15,17 2 15-15,7-2-8 16,-8-8 0-16,-13-10 9 15,-13-9-15-15,-16-12 6 16,-2-7-11-16,0 0 9 16,-18 0-4-16,-7 0 6 0,-6-10 10 15,0-8-3-15,7 2 4 16,6-3-11-16,12 5 0 16,6-3 18-16,0 2-9 15,21-2-3-15,10-1-6 16,8 2 2-16,-6 0 1 15,1-2-3-15,-5-1 0 16,-3-2-1-16,1-4-5 16,-5-3 6-16,3-4 0 15,-3-2 7-15,-1-5-9 16,-4-2 3-16,-1 1-1 16,-3 3 0-16,-1 2 4 0,-2 9-4 15,-3 6 0 1,-3 10 4-16,0 4 19 0,-4 6-23 15,0 0 0-15,0 0-2 16,0 0-24-16,0 24 24 16,0 12-1-16,0 13 6 15,0 6-2-15,3 6-1 16,0-1 0-16,-3 0-1 16,0-6 3-16,0-10-2 15,0-8 0-15,0-12 0 16,0-9-2-16,0-10 2 15,-8-5-7-15,-5 0 6 0,-5 0 1 16,-7-8 0-16,6-14 0 16,5-8 6-16,14-7 15 15,0-9-19-15,23 0 1 16,20 2 21-16,7 6-21 16,4 6 18-16,0 8-21 15,-10 9 7-15,-11 3-12 16,-15 10 5-16,-9 2-45 15,-9 0-40-15,0 2-209 16,-15 5-96-16</inkml:trace>
  <inkml:trace contextRef="#ctx0" brushRef="#br0" timeOffset="163997.82">15797 9087 103 0,'0'0'1127'16,"0"0"-1068"-16,0 0-58 16,0 0-2-16,0 0-64 15,0 0-47-15,163 53-187 16</inkml:trace>
  <inkml:trace contextRef="#ctx0" brushRef="#br0" timeOffset="164524.59">16858 9064 497 0,'0'0'263'0,"0"0"-83"15,0 0-82-15,0 0-6 16,0 0-68-16,0 0 10 16,8 0-23-16,-4 16-9 15,-2 8-2-15,-2 3 11 16,0 6-14-16,0 1 3 16,0 0 0-16,0-5-2 0,0-12 12 15,-4-2-10 1,2-12 0-16,0-1 8 0,-2-2-2 15,2 0 8-15,2 0 18 16,0-17 22-16,0-10-48 16,10-3-6-16,7 0 0 15,4 0 4-15,1 4-13 16,-3 6 9-16,0 6 0 16,-4 2 2-16,-3 5 16 15,-2 5-16-15,2 2-2 16,1 0 7-16,5 0-13 15,-3 14 6-15,1 13 0 16,-5 1-9-16,0 2 15 0,-1-2-6 16,-2-8 0-1,-3-8 3-15,-1-5-2 0,2-7-1 16,2 0-26-16,0 0 13 16,3-19-131-16,-1-8-252 15</inkml:trace>
  <inkml:trace contextRef="#ctx0" brushRef="#br0" timeOffset="165283.62">18361 8919 204 0,'0'0'284'16,"0"0"-78"-16,0 0 12 16,0 0-102-16,0 0-7 15,0 0-23-15,27-86-64 16,-27 84 13-16,0 2-29 16,0 0 3-16,0 0-18 15,-4 0-4-15,-21 18 13 16,-10 14 17-16,-13 14-17 15,2 17 14-15,1 12 0 0,7 10-11 16,9 0 14-16,11 2-17 16,12-7 0-16,6-10-8 15,8-13 4-15,29-15 1 16,5-18-28-16,9-16-50 16,4-8-22-16,1-4-187 15,2-29-114-15</inkml:trace>
  <inkml:trace contextRef="#ctx0" brushRef="#br0" timeOffset="165763.6">18731 9118 301 0,'0'0'281'15,"0"0"-95"-15,0 0 4 16,0 0-106-16,0 0 17 16,0 0-7-16,4-31-65 15,-1 31 11-15,-3 0-40 16,0 3-9-16,0 21 3 16,0 7 12-16,0 10-1 15,0-3-5-15,-3-1 18 16,-1 0-20-16,-2-7 2 15,-1-5 0-15,5-10-1 0,-3-5 5 16,5-6-4-16,0-4 2 16,0 0 8-1,7-22 11-15,17-10-21 0,5-3 0 16,2-6-1-16,2 3 6 16,2 0-5-16,-2 6 0 15,-2 6 10-15,-4 7 5 16,-8 12-8-16,-5 2-6 15,-7 5 15-15,-1 0-16 16,-1 5-3-16,-3 18 1 16,3 10 4-16,-5 5-22 15,0 8 11-15,0 3-54 0,0-2-48 16,0-5-218 0,2-12-231-16</inkml:trace>
  <inkml:trace contextRef="#ctx0" brushRef="#br0" timeOffset="165975.49">19474 9278 757 0,'0'0'303'16,"0"0"-138"-16,0 0-85 16,0 0-52-16,0 0-20 15,0 0-16-15,48 15 2 16,-61 24 6-16,-16 7-9 15,-2 4 6-15,0 1-43 0,6-1-31 16,11-8-112 0,12-14-82-16,2-12-371 0</inkml:trace>
  <inkml:trace contextRef="#ctx0" brushRef="#br0" timeOffset="166326.29">20106 8909 350 0,'0'0'238'0,"0"0"-51"15,0 0-2-15,0 0-51 0,0 0 5 16,0 0-89-16,0-35-2 15,0 35-20-15,0 0-24 16,0 5-8-16,2 25-3 16,0 16 7-16,2 16 10 15,-4 11-2-15,0 5-8 16,0 3 0-16,-8 0 6 16,-9-2-7-16,-6-5 1 15,1-8-16-15,2-8 6 16,2-14-69-16,7-13-27 15,9-10-121-15,2-15-164 16,0-6-111-16</inkml:trace>
  <inkml:trace contextRef="#ctx0" brushRef="#br0" timeOffset="166659.09">20124 9154 657 0,'0'0'284'16,"0"0"-135"-16,0 0-26 16,0 0-47-16,0 0-65 15,0 0 8-15,61-120-19 16,-48 120 8-16,3 0-12 16,-1 0 4-16,1 12 0 0,-3 15-17 15,-6 11 28-15,-5 1-11 16,-2-5 0-16,-2-3 4 15,-20-4 31-15,-3-8-34 16,-4-4 12-16,2-5-3 16,2-3 7-16,8-7-17 15,5 0 0-15,2 0 2 16,3-12-15-16,7-15 9 16,0-5-93-16,4-6-175 15,23-6-454-15</inkml:trace>
  <inkml:trace contextRef="#ctx0" brushRef="#br0" timeOffset="166917.94">20635 8624 892 0,'0'0'182'0,"0"0"-69"16,0 0-103-16,0 0 22 15,0 0-31-15,0 0 26 16,268 201-14-16,-249-105-1 16,-17 7 18-16,-2-1-8 15,-29-6-13-15,-26-4 41 16,-19-7-47-16,-13-8 8 0,-9-6-11 16,9-11-3-1,16-14-25-15,28-17-128 0,33-20-527 16</inkml:trace>
  <inkml:trace contextRef="#ctx0" brushRef="#br0" timeOffset="168198.21">23532 8825 9 0,'10'-11'496'16,"1"-10"-382"-16,2 1-57 15,5-2-48-15,-1-5 20 16,2-1-20-16,-11-4 36 0,-3-1 26 16,-5-2-33-1,0 3 13-15,-3 4-12 0,-7 0-14 16,1 6 52-16,-1 4-60 16,8 6 33-16,0 6 5 15,2 2-27-15,0 4 31 16,0 0-58-16,0 0 7 15,0 0-16-15,0 18-8 16,0 29 16-16,-2 20 0 16,-5 26 14-16,-1 13-10 15,-4 8-4-15,-1 5 0 16,-7-7-3-16,-5-8 11 16,-1-6-8-16,1-9 0 15,3-16-6-15,4-15 3 16,5-15-61-16,4-17-74 0,7-12 10 15,2-14-99-15,0 0-182 16</inkml:trace>
  <inkml:trace contextRef="#ctx0" brushRef="#br0" timeOffset="168506.25">23667 8663 406 0,'0'0'316'16,"0"0"-106"-16,0 0-116 15,0 0-47-15,0 0-22 16,0 0-23-16,183-45-2 0,-139 91 0 16,-13 2 12-16,-13 3-21 15,-14-9 9-15,-4-7 0 16,-16-3 6-16,-19-11 12 15,-9-5 22-15,-8-4-13 16,3-6-25-16,7-3 25 16,13-3-27-16,18 0 0 15,11-5-4-15,0-13-91 16,33-3-134-16,11-5-320 16</inkml:trace>
  <inkml:trace contextRef="#ctx0" brushRef="#br0" timeOffset="168793.55">24462 8682 704 0,'0'0'322'0,"0"0"-198"0,0 0-42 16,0 0-52-16,0 0-25 15,0 0-5-15,103-18 0 16,-68 18-3-16,-6 0-6 16,-6 0-107-16,-7 0-49 15,-12 2-29-15,-4 7-191 16</inkml:trace>
  <inkml:trace contextRef="#ctx0" brushRef="#br0" timeOffset="168927.47">24454 8835 374 0,'0'0'270'0,"0"0"-95"16,0 0-4-16,0 0-22 16,0 0-91-16,0 0-28 0,144 0-30 15,-72 0-2 1,-3 0-105-16,-7-4-242 0</inkml:trace>
  <inkml:trace contextRef="#ctx0" brushRef="#br0" timeOffset="171093.65">25769 8441 148 0,'0'0'425'16,"0"0"-297"-16,0 0-128 16,0 0 0-16,0 0 21 15,0 0-15-15,15 51 17 16,-10-35 10-16,-1-2-18 16,-1-2 47-16,-1 0-24 15,0-3-19-15,-2-6 18 16,0 3-36-16,0-4 8 0,0-2-7 15,0 0 5-15,0 0 20 16,0 0-19-16,0-9 34 16,0-16-20-16,0-1-12 15,0-2-10-15,0 3 0 16,0 4 6-16,0 3 3 16,0 6-6-16,0 5 2 15,-7 0 29-15,-2 7-31 16,-4 0-3-16,-5 0 0 15,0 14 0-15,-4 8-9 16,1 7 9-16,0 6 0 16,0 3 13-16,5 5-8 15,8-2 5-15,3 1 3 0,3-5-5 16,2-5 5-16,0-9-13 16,0-9 0-16,0-5-6 15,0-9 3-15,11 0 3 16,14-18 7-16,2-19 1 15,4-4-16-15,-2-2-13 16,-4 4 21-16,-6 2-11 16,-1 5 21-16,-2 6-10 15,1 6 10-15,0 10-4 16,-4 6 39-16,-3 4-38 16,-2 0-5-16,-2 0-2 15,-1 20 9-15,1 11-9 0,-2 8 14 16,-2 3-11-1,4-2 14-15,-4 1-17 0,4-11 0 16,-1-4-1-16,1-11 6 16,4-8-5-16,1-7 0 15,7 0 4-15,6-16 11 16,5-14-15-16,0-4-21 16,-3-2 4-16,-5 4-40 15,-6 1 47-15,-1 2 9 16,-5 6 1-16,1 2 13 15,-2 10-5-15,0 5 29 16,1 6-17-16,1 0-17 0,-2 8-3 16,3 18 0-16,1 10 2 15,-1 6 12-15,-1 4-11 16,2 0-3-16,-1-3 0 16,-2-9 4-16,-2-10-4 15,-3-10 0-15,-2-8 3 16,1-6 0-16,1 0 7 15,5-13-13-15,7-20 3 16,3-9-60-16,4-9 28 16,-3 0 8-16,-5-2 13 15,-3 9 9-15,-3 10 4 16,-3 13 27-16,-2 14 40 16,-2 5-47-16,-2 2 12 15,0 0-34-15,0 0 11 16,0 0-19-16,0 16 17 0,0 11-9 15,0 0 3-15,0 2 9 16,4-2-12-16,2-3 0 16,1-2 1-16,1-8-3 15,4-4 4-15,9-3-2 16,6-7 0-16,9 0 1 16,7 0-7-16,-1-17 2 15,3-7-4-15,-3-4-10 16,-2-2 12-16,-4 1 6 15,-5-3-2-15,-7 3 3 16,-6 3-1-16,-9 6 0 16,-7 6 0-16,-2 4 8 0,0 0-3 15,0 1-5 1,-13 0 0-16,-9 2-8 0,-1 6 4 16,-3 1 4-16,-1 0 0 15,3 0-9-15,1 17 9 16,6 8 0-16,1 9-1 15,5 8 2-15,7 4-3 16,-2 4 2-16,6 3 0 16,0-6-3-16,2-6 3 15,21-13 0-15,6-12-1 16,6-16 5-16,6 0 5 16,-1-14-9-16,0-18 4 15,-5-4 0-15,0-7 2 0,-4-3-6 16,-5-3 0-16,-4-4 6 15,-3 9-10-15,-11 10 4 16,1 17 0-16,-7 5 22 16,-2 11-19-16,0 1-4 15,0 0 1-15,-11 8-11 16,-14 14 5-16,1 2 6 16,4-2 0-16,9 0-14 15,11-3 0-15,0 0-14 16,16-5-29-16,13-6-15 15,4-2 7-15,-2-2 6 16,0 1 54-16,-2 0-11 0,-6 7 16 16,0 5 0-16,-8 4 47 15,-2 4 2-15,-4 3 29 16,-4-2-36-16,-1-3-23 16,0-2 20-16,3-7-31 15,7-8-5-15,6-6 7 16,8 0-8-16,6-14 23 15,0-15-25-15,1-3-16 16,-2-4-13-16,3 0-177 16,-3-1-284-16</inkml:trace>
  <inkml:trace contextRef="#ctx0" brushRef="#br0" timeOffset="172368.31">27815 8476 598 0,'0'0'318'16,"0"0"-258"-16,0 0-38 16,0 0 1-16,0 0-19 15,0 0 23-15,0 14-27 16,0-14 0-16,0 0 45 16,0 0 1-16,0 0 32 15,0 0-15-15,0-8-36 16,0-10-7-16,0-2-20 15,0-2 0-15,0 2-5 16,0 0 12-16,0 6-7 16,-5 4 0-16,-3 3 4 0,-8 7 6 15,-2 0-10 1,-2 5 0-16,-7 17-12 0,0 2 18 16,-2 4-6-16,2 6 0 15,8 1 2-15,5-2-4 16,5 1 2-16,7-4 0 15,0-8-4-15,2-9 8 16,0-8-10-16,0-5 5 16,4-1 1-16,17-26-13 15,8-5 13-15,2-6-15 16,-4 2 13-16,0 2-22 16,-6 5 24-16,0 4 0 15,-6 6 4-15,1 7 26 0,-8 7-26 16,2 5 10-1,-1 0-3-15,-3 12 2 0,1 20-13 16,-3 6 16-16,1 4-13 16,4-1 29-16,2-8-30 15,3-5-2-15,1-12 0 16,3-9 11-16,3-7-13 16,6 0 2-16,2-17-37 15,0-11 13-15,0-6-71 16,0-3-63-16,0-2 11 15,1-1 24-15,-1 3 123 16,0 3 69-16,-3 5 1 0,-1 4 47 16,-8 9-19-1,-5 8-28-15,-8 7-9 0,-4-2-55 16,0 3 15-16,0 0-21 16,0 0 2-16,0 0-11 15,0 0 9-15,0 0 0 16,0 7-3-16,0-4 10 15,0-1-7-15,0 0 0 16,0-2 2-16,0 0 2 16,0 0-1-16,0 0-3 15,0 0 8-15,0-2 5 16,-2-10-12-16,-4 0-1 16,-4 1 0-16,4 2 0 0,-3 4 4 15,-5 5-4 1,-1 0 0-16,-5 1-7 0,-7 28 4 15,2 9 3-15,1 8 0 16,6 5-2-16,7 2 3 16,11-7-1-16,0-6 0 15,5-10-8-15,14-12 4 16,2-11 4-16,1-7 0 16,5-11 4-16,0-17-2 15,-1-8-2-15,3-2 0 16,-5 0 4-16,-3-5-6 15,-6 5 2-15,-5 9 0 0,-4 7 9 16,-2 11 0 0,-4 7-5-16,2 4-4 0,-2 0 6 15,0 7-14 1,0 25 1-16,0 14 7 0,0 10-3 16,0 4 10-16,-8 8-7 15,-10 9 0-15,-4 7 11 16,-3 2-18-16,-2 4 7 15,-2-7 0-15,5-10 0 16,-1-7 6-16,3-20-6 16,4-9 0-16,7-16 8 15,4-12-5-15,5-4-2 16,0-5 2-16,-1 0 51 16,1-9-40-16,0-19 12 15,2-15-7-15,0-8-19 0,0-11 44 16,15-9-43-16,8-3 3 15,8-2 1-15,2 8-5 16,1 4-2 0,-2 11-24-16,-1 7-63 0,-5 8 14 15,1 3-165-15,0 3-362 16</inkml:trace>
  <inkml:trace contextRef="#ctx0" brushRef="#br0" timeOffset="172820.51">28551 8349 759 0,'0'0'272'0,"0"0"-119"16,0 0-59-16,0 0-53 15,0 0-32-15,0 0 5 16,65-9-6-16,-44 9-8 16,-1 0 0-16,1 0 4 15,-2-4 1-15,0-7-5 16,1 0 0-16,-3-5-1 15,1-3 7-15,-2 0-6 16,0-3 0-16,-6-1-13 16,-1 5 7-16,-6 3-18 15,-3 1 20-15,0 5-13 16,0 3 10-16,-3 4 6 16,-16 2-3-16,-6 0 2 15,-6 6-11-15,-3 12 13 16,1 4 0-16,2 0-6 0,0 11 16 15,2 6-10-15,6 6 9 16,8 5-6-16,12 0 33 16,3-4-32-16,7-6 2 15,25-4 19-15,7-10-15 16,9-7-9-16,-2-12-1 16,1-7 11-16,-1-2-25 15,-3-26 11-15,-5-7-43 16,-5-8 1-16,-10-3-147 15,-8-3-95-15,-11 3-252 0</inkml:trace>
  <inkml:trace contextRef="#ctx0" brushRef="#br0" timeOffset="173854.9">29735 8460 225 0,'0'0'370'16,"0"0"-216"-16,0 0-73 16,0 0 14-16,0 0-41 15,0 0-20-15,64-150 26 16,-49 103-33-16,-1 1-7 16,-5 2 28-16,-3 4-37 15,1 6 30-15,-3 4-7 16,-1 8-10-16,-3 6 28 15,0 8-46-15,0 5 17 0,0 3-23 16,0 0-2 0,-9 19 0-16,-9 11 2 15,2 5 0-15,6 2-13 0,7-5 13 16,3-6-10-16,0-10-6 16,7-10-17-16,13-6 33 15,6 0 0-15,3-16 2 16,2-7-19-16,-2-2 1 15,-2 4-8-15,-6 2 21 16,-8 6-1-16,-6 8-1 16,-5 5 5-16,-2 0 0 15,0 0-11-15,0 12 37 16,0 16-24-16,0 8 43 16,-4 4-38-16,-1 1 32 15,5-8-39-15,0-7 3 0,0-5 4 16,11-8 6-16,16-8-13 15,9-5 0-15,6 0-8 16,9-14-10 0,3-11-94-16,-1-2-115 0,0-1-307 15</inkml:trace>
  <inkml:trace contextRef="#ctx0" brushRef="#br0" timeOffset="174759.59">30535 8127 517 0,'0'0'279'16,"0"0"-137"-16,0 0-23 15,0 0-21-15,0 0-60 16,0 0 16-16,-11-42-45 0,-1 35-9 16,-1 4 16-16,-3 3-7 15,-3 0-9-15,-6 0 0 16,-6 20 3-16,-3 9-6 16,3 8 3-16,6 3 0 15,7 1 11-15,10-8-3 16,8-5-8-16,0-11 0 15,0-9 4-15,2-8-4 16,16 0 0-16,8-18 0 16,5-15 7-16,0 1-7 15,-2 2-8-15,-4 4 0 16,-7 12 8-16,-7 4-1 16,-5 8 1-16,4 2 0 15,-1 0-5-15,-1 0 11 16,8 5-6-16,-3 10 0 0,-1 5 6 15,1 3-2-15,3-7-4 16,1-2 0-16,4-9 1 16,6-5 11-16,0 0-12 15,4-9 0-15,0-17 9 16,0-6-4-16,-2-3-5 16,-5-2-6-16,-6-7-7 15,0-2 4-15,-5-3 9 16,-2-3 0-16,-1 6 2 15,-4 7 25-15,1 15-23 16,-5 14 22-16,-2 6 22 16,0 4-47-16,0 0 10 15,0 0-11-15,0 0-8 0,0 12-7 16,0 18 13-16,-11 12 2 16,-1 5-3-16,-1 3 7 15,2 0-4-15,-2 0 0 16,0-3 2-16,1-1-5 15,5-5 3-15,5-3 0 16,2-8-3-16,0-7 8 16,0-9-5-16,16-10 0 15,6-4 5-15,5 0 9 16,4-10-14-16,4-14 0 16,4-9 0-16,1-1-13 15,-2-3 12-15,0-1-10 0,-7 1 2 16,-7 3-6-1,-4 6 15-15,-9 3 0 0,-5 6 0 16,-6 3 0-16,0 4 0 16,0 4 0-16,-8 3 4 15,-7 5-20-15,-5 0 16 16,-3 0 0-16,1 0-5 16,2 11 0-16,2 9 5 15,7 8 0-15,5 10 3 16,6 6 24-16,0 2-25 15,0-2 3-15,20-4-5 16,4-11 13-16,-2-10-13 0,3-7 0 16,0-12-18-1,2 0 11-15,-2-24-30 0,-2-12-36 16,-7-8-177-16,-9-8-321 16</inkml:trace>
  <inkml:trace contextRef="#ctx0" brushRef="#br0" timeOffset="174943.61">30923 7850 811 0,'0'0'208'15,"0"0"-88"-15,0 0-18 16,0 0 7-16,0 0-61 16,0 0-23-16,131-40-25 0,-80 28 4 15,-9 2-17 1,-4-3 4-16,-5 2-67 0,-6-4-152 15,-6 2-460-15</inkml:trace>
  <inkml:trace contextRef="#ctx0" brushRef="#br0" timeOffset="175848.54">25206 9290 353 0,'0'0'237'16,"0"0"-104"-16,0 0-14 16,0 0-10-16,0 0-30 15,0 0-16-15,12-41-63 16,-14 48-7-16,-21 23 7 16,-6 16 3-16,-2 8 26 0,2 0-19 15,9-1-5 1,11-14 2-16,9-7-7 0,0-15 0 15,9-9 0-15,16-8 9 16,6-4 18-16,-2-24-12 16,-2-11-12-16,-3-8 20 15,-6-3-23-15,-7-3 0 16,-6 4 26-16,-5 6-20 16,0 11 42-16,0 10-18 15,-9 14-27-15,-9 8 4 16,-9 1-7-16,-6 28-1 15,-1 9-9-15,3 6-35 16,9 2-49-16,11-2-101 16,11-7-139-16,0-11-199 0</inkml:trace>
  <inkml:trace contextRef="#ctx0" brushRef="#br0" timeOffset="176230.09">25731 9110 455 0,'0'0'356'16,"0"0"-153"-16,0 0-125 16,0 0 19-16,0 0-67 15,0 0-2-15,65-166 2 16,-65 161-21-16,0-2-5 16,-10 5-4-16,-9-1 14 15,-2 3-12-15,-1 0 0 0,-2 0-2 16,-3 17 0-16,2 10-7 15,1 5 5-15,1 13 2 16,4 6 0-16,-2 12-6 16,6 10 8-16,-1 6-2 15,3 6 6-15,-3-1 7 16,-2-1-4-16,-2 2-5 16,-4-7 3-16,-3-4 10 15,4-9-14-15,2-15-3 16,5-17 0-16,5-14-3 15,4-9 0-15,4-8-19 16,3-2-26-16,0-2 25 0,0-22-102 16,0-14-252-1,12-11-327-15</inkml:trace>
  <inkml:trace contextRef="#ctx0" brushRef="#br0" timeOffset="176407.13">25349 9497 893 0,'0'0'218'16,"0"0"-59"-16,0 0-102 16,0 0-37-16,0 0-13 15,0 0 4-15,172-84-22 16,-111 68-8-16,1 0-64 16,5 3-26-16,1-1-157 15,7-1-204-15</inkml:trace>
  <inkml:trace contextRef="#ctx0" brushRef="#br0" timeOffset="178796.43">26259 9222 646 0,'0'0'215'15,"0"0"-67"-15,0 0-59 16,0 0-40-16,0 0-10 16,0 0-39-16,-69-2 0 15,38 2-1-15,0 6 12 16,4 0-9-16,4 2-2 15,8 1 4-15,6 8-12 16,4 1 8-16,5 5 0 16,0 4 2-16,2 2 11 0,17-2-16 15,3 1 3-15,0-2 0 16,-2-1-3-16,-7-8 6 16,-5-4-3-16,-8-4 0 15,0 0 8-15,-12-3-4 16,-17 0 29-16,-7-6-17 15,3 0 22-15,2 0-28 16,8 0-5-16,10 0 22 16,9 0-26-16,2 0 51 15,2 0-38-15,0 0-6 16,0 0 26-16,0 0-23 16,0 0-9-16,0 0-2 15,0 0 11-15,0 0-15 0,0 0 4 16,11 0 0-16,11 0 3 15,9 0 7-15,5-2-10 16,-1-7 0-16,3-3 6 16,1-4-18-16,0-2 12 15,6-4 0-15,0 0-21 16,-1 0 22-16,-1 1-1 16,-6 1 0-16,-8 1 4 15,-6 7-9-15,-8 2 5 16,-4 5 0-16,-6 5-6 15,-3 0 10-15,-2 0-8 16,0 0 3-16,0 0-27 0,0 5 23 16,-4 10-10-1,-10 2 15-15,3 4-10 0,-1 4 15 16,6 1-5-16,4 1 0 16,2-1 4-16,0-6-7 15,0-6 3-15,0-6 0 16,0-6-2-16,8-2 10 15,13 0-8-15,4-8 0 16,6-15 5-16,2-4-21 16,0-4 14-16,-4-1 1 15,-2 5-19-15,-6 3 24 16,-6 5-4-16,-4 9 0 16,-6 5 4-16,-1 0-3 15,-4 5-1-15,0 0 0 16,0 0-15-16,0 22 20 0,0 7-5 15,-2 0 0-15,0 2 9 16,2-1-9-16,0-6 0 16,0-6 0-16,17-7 2 15,6-4 9-15,6-7-11 16,6 0 0-16,3-4 8 16,3-18-10-16,1-7 2 15,-5-3-5-15,-3 1-10 16,-3-3 12-16,-2-1 3 15,-7 7 0-15,1 2 4 16,-10 10 8-16,-3 7-10 16,-6 9-2-16,-2 0 0 0,-2 0-2 15,0 0 2 1,0 19 0-16,0-1 8 0,0 3 2 16,0-6-10-16,0-7 0 15,0-2-3-15,0-6 12 16,0 0-9-16,0 0 0 15,0 0 6-15,2 0-2 16,2-14-4-16,3-8-33 16,-1-2 25-16,0 0-38 15,-2 2 41-15,-4 4 4 16,0 6 2-16,0 6 19 16,0 3-15-16,0 3 8 15,0 0-13-15,0 9-15 0,0 15 15 16,-16 6 0-1,1 2 2-15,3 1-6 0,8 1 4 16,4-2 0-16,0-6-1 16,0-6 9-16,14-7-8 15,3-7 0-15,5-6 3 16,3 0 12-16,4-11-15 16,0-15 0-16,0-2 0 15,-2-4-22-15,-1 1 21 16,-1 2 1-16,-1-3 0 15,-1 9-2-15,-4 3 2 16,-5 8 0-16,-5 9-1 0,-3 3 13 16,0 0-15-16,-2 0 3 15,0 12 0-15,-1 8 13 16,-3-1-10-16,0-3-3 16,2-2 0-16,-2-5 6 15,2-6-6-15,-2-1 0 16,0-2 1-16,0 0 6 15,2 0-7-15,0-5 0 16,2-10-3-16,4-7-36 16,1 1 38-16,1 1-6 15,-1 1 7-15,3 3-7 16,-6 4 8-16,-2 4-1 16,-1 5 26-16,-3 3-24 0,0 0 19 15,0 0-21 1,-3 11 0-16,-14 12-1 0,-1 8 2 15,0 3-1-15,5 3 0 16,4-4 7-16,7-3-7 16,2-1 0-16,0-10 1 15,7-2 0-15,10-10 5 16,5-4-6-16,3-3 0 16,2-3 5-16,6-19-12 15,3-3 7-15,7-2 0 16,-1-1-16-16,-3 4 18 15,-3 0-2-15,-7 4 0 0,-9 4 6 16,-4 4-9 0,-7 2 3-16,-7 4 0 0,-2 0 4 15,0 1 1-15,0-2-5 16,-6 5 0-16,-8-1-3 16,-1 3-4-16,1 0 7 15,1 0 0-15,-3 0-10 16,3 15 11-16,-3 5-1 15,3 6 0-15,2 8 7 16,1 6-14-16,8 2 7 16,2-1 0-16,0-7-5 15,12-5 11-15,10-8-6 16,2-8 0-16,3-13 11 16,4 0-15-16,3-7 4 15,1-21 0-15,6-8-16 0,-1-5 0 16,0-5 0-16,-2 3-2 15,-7 4-8-15,-7 13 21 16,-8 12 5-16,-9 8 0 16,-5 6 0-16,-2 0 0 15,0 15 0-15,0 11-4 16,-7 3 9-16,-13-3-6 16,3-3 1-16,-6-6 0 15,1-3-7-15,0-2 13 16,6-4-6-16,0-1 0 15,9-2 3-15,7-3-1 16,0 3-2-16,0 0 0 0,0 7 38 16,19 2-33-16,10 1 37 15,4-3-25-15,5-5-12 16,-1-5 9-16,2-2-14 16,-1 0 0-16,-5-5-8 15,-4-18 8-15,-2-4-3 16,-5-4-2-16,-2-3 2 15,0-3-11-15,-3-1 14 16,2-1 0-16,-3 7-4 16,-8 6 13-16,-1 8-9 15,-7 8 5-15,0 6 2 16,0 4-4-16,0 0-3 16,0 0-1-16,-15 5-23 0,-6 14 30 15,7-1-6 1,8 3 0-16,6 6 3 0,0-1-2 15,14 4-1-15,5-2 0 16,4-3-1-16,-7-4 16 16,-7-7-15-16,-7-6 0 15,-2-2 11-15,0-2-2 16,-5 1-9-16,-17-1 0 16,-7-3-9-16,-4-1-17 15,-1 0-41-15,7 0-209 16,17-22-121-16</inkml:trace>
  <inkml:trace contextRef="#ctx0" brushRef="#br0" timeOffset="178933.35">29037 9300 903 0,'0'0'113'0,"0"0"-113"16,0 0-255-16,0 0-425 15</inkml:trace>
  <inkml:trace contextRef="#ctx0" brushRef="#br0" timeOffset="183112.55">6485 12250 382 0,'0'-8'205'15,"0"4"-113"-15,0-2-17 16,0-2-4-16,0 0-10 0,2 0-9 15,2 0 37 1,-2-3-46-16,-2 2 20 0,0-1 12 16,0 3-57-16,0 2 33 15,0 2-24-15,0 2-22 16,0 1 27-16,0 0-28 16,0 0-4-16,0 0 10 15,0 0-6-15,0 0-4 16,0 0 0-16,0 0 0 15,0 0-14-15,0 9 14 16,0 19 0-16,0 13-9 16,0 3 12-16,0 0-5 15,0-6 2-15,9-6 0 16,7-8-5-16,1-8 5 16,6-10 0-16,1-6 9 0,3 0-1 15,4-12 2-15,5-15-10 16,-5-6 9-16,-2-3-7 15,-4 1-2-15,-8 0 0 16,-5 3-5-16,-4 6 9 16,-3 6-4-16,-5 6 0 15,2 3 5-15,-2 7 16 16,0 3-20-16,0-2 2 16,0 2 9-16,0-4-3 15,0 4-2-15,0-3-7 16,0 1 5-16,0 1 4 15,0 2-6-15,0 0-3 0,0 0 0 16,0 0 2-16,0 0-2 16,0 0 0-16,0 0 0 15,-2 0-12-15,-7 7 12 16,-3 17 0-16,-3 14-4 16,-1 9-3-16,1 14 6 15,-1 9 1-15,7 7 0 16,-1 5 2-16,3 0 1 15,0-1-3-15,0-8 1 16,-1-3 15-16,-2-5-16 16,1-5 0-16,1-4 1 15,-1-10 7-15,-3-3-4 16,2-11-4-16,1-6 0 16,-1-6 7-16,4-6-7 15,2-5 0-15,-3-1 2 0,-3-4 4 16,2-1 1-16,-3-2 0 15,-1 1 0-15,-1-2 2 16,-1 0-2-16,-1 0-2 16,-1-6-3-16,-1-17 26 15,-3-16-26-15,7-9 2 16,1-13-4-16,8-10 9 16,4 0-9-16,2-5 0 15,22 4 1-15,14 2-6 16,5 4 5-16,8 8-5 0,2 8 4 15,-1 8-32-15,-3 7 6 16,-7 7-27-16,-4 10-19 16,-5 6-9-16,1 4-236 15,4-2-333-15</inkml:trace>
  <inkml:trace contextRef="#ctx0" brushRef="#br0" timeOffset="183414.84">7378 12166 693 0,'0'0'349'15,"0"0"-192"-15,0 0-103 16,0 0-3-16,0 0 12 16,0 0-59-16,11-6 7 15,32 6-11-15,7 0-25 16,6 0 18-16,-6 0-37 16,-8 6-65-16,-6 4-75 15,-12 0-111-15,-10-2-182 16</inkml:trace>
  <inkml:trace contextRef="#ctx0" brushRef="#br0" timeOffset="183562.76">7432 12332 28 0,'0'0'571'15,"0"0"-386"-15,0 0-44 16,0 0-57-16,0 0 20 16,0 0-20-16,29 39-61 15,44-39-8-15,3 0-15 16,-1-3-69-16,-6-11-96 15,-5-1-248-15</inkml:trace>
  <inkml:trace contextRef="#ctx0" brushRef="#br0" timeOffset="184791.7">9978 12123 141 0,'0'0'257'0,"0"0"-120"16,0 0-26-16,0 0-19 16,0 0-25-16,0 0-22 15,-8-22 13-15,8 22-30 16,0 0 20-16,0 0 18 15,0 0-51-15,-2 0-2 0,-5 0-13 16,1 13 0 0,-3-1 21-16,4 0-21 0,5-4 3 15,-2-7 11-15,0 2-3 16,2-3-8-16,0 0 13 16,-2 0 18-16,2 0 32 15,0-17-38-15,0-6-22 16,0-9-6-16,0-5 4 15,-5 1-4-15,-3-2 0 16,-1 6 1-16,-5 4-1 16,1 8 4-16,-5 5-4 15,3 3 0-15,-6 9-2 16,-1 3-3-16,-3 0 5 16,-4 3 0-16,0 12-9 0,3 5 10 15,-3 6-1-15,7 6 0 16,-3 8-8-16,2 6 2 15,6 4 6-15,1 2 0 16,7-2-4-16,5-1 4 16,4-9 0-16,0-6 0 15,0-11-20-15,7-12 15 16,11-8-3-16,3-3 8 16,2-5 30-16,4-16-28 15,0-6 2-15,0-1-4 16,-3-2-9-16,0-2 4 0,1 1-1 15,-1 0 6 1,3-1-2-16,-4 1 3 0,-4 7-1 16,-7 8 0-16,-3 7 7 15,-7 6 10-15,-2 3-3 16,0 0-11-16,0 0-6 16,0 8-13-16,0 14 16 15,0 9 6-15,0 3 6 16,0 6-7-16,0 2-5 15,0-3 3-15,11-4 5 16,7-9-8-16,2-9 0 16,0-8-2-16,4-9 14 15,5 0 0-15,7-4-6 16,5-21-4-16,-2-8-4 16,-1-4 2-16,-7-2-32 0,-4 5-94 15,-2 5-205-15,-6 4-324 16</inkml:trace>
  <inkml:trace contextRef="#ctx0" brushRef="#br0" timeOffset="185370.48">10522 12085 187 0,'0'0'377'16,"0"0"-213"-16,0 0 16 16,0 0-16-16,0 0-38 15,0 0-34-15,-27 0-63 16,27 0-21-16,24 0 19 15,16 0-16-15,16-5-3 16,6-4-8-16,1-1 9 16,-1 3-6-16,-8-4-3 15,-10-3-27-15,-13 2 7 16,-8-2-53-16,-12-1 9 16,-9-4-40-16,-2 0-12 0,0-1-2 15,-15 1 32 1,-6 3 86-16,-4 0-6 0,4 0 12 15,0 2 14-15,3-2 44 16,5 4 9-16,5 2 46 16,2 1-57-16,2 5 18 15,4 3 15-15,-2 1-66 16,2 0-2-16,0 0-26 16,0 0 8-16,-4 8-18 15,-3 24-7-15,-5 16 16 16,-3 14 23-16,2 4-14 0,2 3-8 15,2-5-1 1,7-9 1-16,2-6-8 0,0-13-49 16,0-12-33-16,2-9-93 15,18-14-139-15,8-1-83 16</inkml:trace>
  <inkml:trace contextRef="#ctx0" brushRef="#br0" timeOffset="185923.62">11337 11771 469 0,'0'0'251'0,"0"0"-63"16,0 0-36-16,0 0-33 0,0 0-52 15,0 0 6-15,13-53-55 16,-13 53 24-16,0-1-5 15,0 1-25-15,0 0 19 16,0 0-31-16,0 0-2 16,0 8-6-16,-4 20-3 15,-14 12 11-15,-5 10 0 16,4 5 0-16,1 9-2 16,0-1 2-16,2-3 0 15,1-7-4-15,1-11 7 16,6-14-3-16,1-12 0 15,2-8 1-15,5-5 4 0,0-3 2 16,0 0-7-16,0 0 17 16,0-14-11-16,20-18-5 15,5-3-1-15,4-2-5 16,4 5-2-16,1 8-9 16,-1 6 13-16,-2 9-3 15,-2 4-16-15,-4 5 21 16,-2 0-6-16,-6 2 7 15,-8 18-12-15,-9 4 12 16,0 2 0-16,-2 2-2 16,-22 3-3-16,-8-7 5 15,-3-2 0-15,-4-4 3 16,2-7 8-16,5-8-9 0,6-3-4 16,5 0 0-16,10 0-45 15,9-16-17-15,2-6-145 16,7-6-286-16</inkml:trace>
  <inkml:trace contextRef="#ctx0" brushRef="#br0" timeOffset="186539.81">11870 12048 164 0,'0'0'170'0,"0"0"4"16,0 0 6-16,0 0-23 15,0 0-43-15,0 0 12 16,-13-60-24-16,13 48-17 15,4 7-21-15,0 3-41 0,-1 2 24 16,-1 0-47 0,0 10 10-16,0 28-23 0,-2 18 19 15,0 11-6-15,0 1 0 16,0-4 5-16,-9-4-19 16,-1-9-26-16,0-13-56 15,4-11-90-15,6-17-228 16</inkml:trace>
  <inkml:trace contextRef="#ctx0" brushRef="#br0" timeOffset="187162.97">12115 11853 549 0,'0'0'293'0,"0"0"-147"16,0 0-66-16,0 0-14 16,0 0-64-16,0 0 18 15,118-62-16-15,-87 56-1 16,-4 1 6-16,-4 5-9 16,-8 0 0-16,-1 13-11 15,-6 13 4-15,-3 2 7 16,-5 4 0-16,0 2 2 15,0 0-7-15,-15 0 5 16,-4-4 0-16,-1-4 20 0,5-9-14 16,3-3-1-1,3-7-5-15,7-2 7 0,2-3 3 16,0-2-8-16,0 0 6 16,7-4-8-16,17-20 0 15,10-8-23-15,6-5 17 16,0 2-24-16,-2-2 29 15,0 1-6-15,-5 5 7 16,-4-3 19-16,-2 5-10 16,-7 4 16-16,-5 7-13 15,-5 7-6-15,-8 3 31 16,0 4-30-16,-2-1 1 16,0 3-8-16,0 2-2 0,0 0-3 15,-11 0 1-15,-5 0 4 16,-2 11 27-16,1 8-27 15,-3 9 7-15,2 9 16 16,4 7-14-16,6 5 1 16,8 3-4-16,0-5-1 15,2-1 4-15,21-9-4 16,0-12-5-16,8-8 0 16,8-11-53-16,1-6-35 15,2 0-130-15,-1-24-300 16</inkml:trace>
  <inkml:trace contextRef="#ctx0" brushRef="#br0" timeOffset="187353.51">12918 11885 558 0,'0'0'334'15,"0"0"-145"-15,0 0-47 16,0 0-53-16,0 0-72 16,0 0-6-16,9-25-11 15,-9 30 0-15,0 23-7 16,0 12 8-16,0 10-1 15,0 8 0-15,-3 2 1 16,-1-1-5-16,4-5-76 16,0-14-168-16,0-14-268 15</inkml:trace>
  <inkml:trace contextRef="#ctx0" brushRef="#br0" timeOffset="188070.05">13774 11857 66 0,'0'0'178'0,"0"0"-3"16,0 0-8-16,0 0 11 16,0 0-50-16,0 0-30 15,-52-43 21-15,50 41-27 16,2 2 0-16,0 0-36 16,0 0-26-16,0 0 20 0,0 0-48 15,6 0 3-15,17-1 9 16,8-5-13-16,9-1 10 15,5 0-11-15,-1-1-12 16,-1-4 10-16,-7-1-52 16,-9-1-3-16,-10-1 10 15,-5-2-48-15,-12 1 36 16,0-1 0-16,0-2 13 16,-8 1 38-16,-7 2 0 15,1 0 8-15,-1 0 13 16,4 2 1-16,2 2 42 15,2 4 0-15,3 3-3 0,4 2 29 16,0 1-45-16,0 2 6 16,-2 0-7-16,2 0-27 15,0 0-9-15,0 25 0 16,-7 18 0-16,-2 18-1 16,-4 3 12-16,2 0-11 15,-1 1 0-15,6-7-14 16,3-5-20-16,3-5-79 15,0-15-139-15,7-17-170 16</inkml:trace>
  <inkml:trace contextRef="#ctx0" brushRef="#br0" timeOffset="188594.54">14413 11536 533 0,'0'0'280'0,"0"0"-163"16,0 0-4-16,0 0-4 16,0 0-45-16,0 0-11 15,25-74-36-15,-25 74-13 16,2 0 10-16,-2 2-10 16,0 24-4-16,0 13 13 15,-7 1-13-15,-10 6 27 16,-2-1-27-16,0 2 0 0,1-6 7 15,-3 4 2 1,6-7-9-16,-1-4 0 0,7-8 5 16,5-10-1-16,2-5-4 15,2-6 0-15,0-3 12 16,0-2-4-16,6 0 8 16,19 0-3-16,9-12-8 15,3-8 1-15,4-4-6 16,1 4-23-16,0 2 23 15,-3 4-35-15,-6 8 22 16,-8 4 6-16,-8 2 5 16,-11 0-11-16,-6 0 8 15,0 0 5-15,-6 12-9 16,-23 1 20-16,-9 6-5 16,-9-5 5-16,-4-2-8 0,2-2 9 15,7-4-12-15,11-3 0 16,10-3-4-16,11 0 8 15,6 0-8-15,4 0-14 16,8 0-87-16,25-7-205 16,13-5-372-16</inkml:trace>
  <inkml:trace contextRef="#ctx0" brushRef="#br0" timeOffset="188985.33">14846 11829 534 0,'0'0'405'16,"0"0"-272"-16,0 0-21 0,0 0-54 15,0 0-55-15,0 0 11 16,80-73-14-16,-58 71 4 16,-2 2-7-16,-4 0 3 15,-7 0 0-15,0 7-4 16,-7 12-2-16,-2 8 5 15,0 5 1-15,0 1 0 16,-18 0 5-16,-8 1-1 16,-8 0 17-16,-4-4 13 15,4-4-25-15,3-1 28 16,10-10-8-16,9-2-20 16,7-6 24-16,5-3-30 15,0-4 27-15,14 0 17 0,20 0-32 16,10 0 2-16,10-1-17 15,-3-8-1-15,0 6-4 16,0-4-51-16,1 5-14 16,6-5-36-16,4-9-242 15,3-7-538-15</inkml:trace>
  <inkml:trace contextRef="#ctx0" brushRef="#br0" timeOffset="189608.9">15523 11664 514 0,'0'0'256'16,"0"0"-92"-16,0 0-38 16,0 0-15-16,0 0-50 15,0 0-54-15,62-102 11 16,-37 98-18-16,-5 4 2 15,-1 0-7-15,-6 0 5 16,-3 11 0-16,0 18 0 16,-6 6-11-16,-2 5 9 15,-2 5 2-15,0-2 0 16,0-3-1-16,-18-4 2 0,-1-6-1 16,-2-4 0-16,1-8 0 15,5-6 0-15,5-5 2 16,6-2 0-16,4-3 14 15,0-2-9-15,0 0 3 16,0-2 38-16,18-15-45 16,9-12 6-16,4 0-9 15,3-6 0-15,1-1-1 16,1-2 2-16,-1-1-1 16,-2 0 0-16,-4 6 9 15,-6 1-14-15,-3 2 5 16,-9 10 0-16,-4 5 0 15,-4 8 9-15,-3 5-9 0,0-2 0 16,0 0-1 0,0 1-2-16,-12 2 3 0,-1 1 0 15,1 0-8-15,-1 0 9 16,-1 10-1-16,-1 18 0 16,1 13-5-16,6 5 2 15,1 5 3-15,7-1 0 16,0-1 16-16,3-6-8 15,15-8-8-15,3-6 0 16,0-12-1-16,3-8-2 16,1-9-68-16,-1 0-150 15,5-15-383-15</inkml:trace>
  <inkml:trace contextRef="#ctx0" brushRef="#br0" timeOffset="189974.69">16096 11801 728 0,'0'0'238'16,"0"0"-118"-16,0 0-34 16,0 0-43-16,0 0-14 15,0 0-23-15,-6-10 4 16,18 6-8-16,2-4 4 16,-3 4 7-16,-1 0-13 15,-6 1 0-15,0 3-11 16,-4 0 9-16,0 12-6 0,0 15 7 15,0 6 1 1,0 2-6-16,-20 1 6 0,-9 3 0 16,-4 2 13-16,-5 2-12 15,3-4 21-15,8-4-6 16,11-12-16-16,9-8 18 16,7-10-13-16,9-5 13 15,29 0 61-15,11-8-74 16,9-13-1-16,0-5-4 15,-7 1-19-15,-11 2 9 16,-9 6-44-16,-12 5-31 16,-13 10-112-16,-6 2-251 0</inkml:trace>
  <inkml:trace contextRef="#ctx0" brushRef="#br0" timeOffset="190650.61">14364 11893 184 0,'0'0'120'0,"0"0"23"0,0 0 48 16,0 0-38-16,0 0-13 15,0 0-65-15,20-30-44 16,1 18 21-16,0 0-17 15,4 6-15-15,-2 6-20 16,3 0-4-16,4 0 4 16,1 14 0-16,2 8 0 15,-8 4 5-15,-10-3-5 16,-11 0-2-16,-4-2-4 16,-13-2-7-16,-28-3 13 15,-13-3 53-15,-12-6-23 16,-1-5 12-16,9-2-30 0,12 0 14 15,15 0 8 1,13 0-27-16,11 0 22 0,5 0-10 16,2 0-9-16,0-2 3 15,0 0-13-15,11 2-16 16,5 0-17-16,1 0-72 16,8 4-138-16,4 0-514 15</inkml:trace>
  <inkml:trace contextRef="#ctx0" brushRef="#br0" timeOffset="191429.96">16386 11718 721 0,'0'0'219'0,"0"0"-120"16,0 0 12-1,0 0-79-15,0 0-8 0,0 0-5 16,0 0-7-16,227-29 30 15,-177 22-28-15,-11 1-7 16,2-2 5-16,-10 0-5 16,-7 0-7-16,-6 0 0 15,-9 0-25-15,-5-2 8 16,-4-6-34-16,0-5-50 16,0-4 65-16,-19-5-29 15,-4 4 43-15,-4 3 13 16,3 2 9-16,2 5 23 0,6 5-6 15,7 6 1 1,5 5 42-16,4 0-31 0,0 0 39 16,0 0-45-16,0 10-19 15,0 30 10-15,0 18 20 16,0 10-15-16,0 6 8 16,-2-3-17-16,-6-7-11 15,2-2 1-15,2-8-36 16,4-16-69-16,0-18-516 15</inkml:trace>
  <inkml:trace contextRef="#ctx0" brushRef="#br0" timeOffset="192182.64">17358 11615 769 0,'0'0'252'0,"0"0"-152"16,0 0-25-16,0 0-55 16,0 0-20-16,0 0-12 15,13-37-73-15,5 39-53 16,3 10-102-16,0-8-209 15</inkml:trace>
  <inkml:trace contextRef="#ctx0" brushRef="#br0" timeOffset="192314.56">17780 11552 686 0,'0'0'238'15,"0"0"-185"1,0 0-53-16,0 0-48 0,0 0-149 15,0 0-231-15</inkml:trace>
  <inkml:trace contextRef="#ctx0" brushRef="#br0" timeOffset="192468.47">18243 11517 799 0,'0'0'255'0,"0"0"-184"15,0 0-46-15,0 0-25 0,0 0-114 16,0 0-139-16,91-23-275 16</inkml:trace>
  <inkml:trace contextRef="#ctx0" brushRef="#br0" timeOffset="193284.13">18868 11485 87 0,'0'0'190'16,"0"0"-79"-16,0 0-40 15,0 0-36-15,0 0-35 16,0 0-5-16,-23-23-2 16,23 23 14-16,0 0 5 15,0 0 173-15,15 0-3 16,21-2-23-16,11-2-56 16,4 2-37-16,5-1-13 0,-1 3-53 15,-5 0 2-15,-11 0-9 16,-7 0 5-16,-14 0-26 15,-12 0-61-15,-6 0-57 16,0 0-36-16,-10 0 5 16,-13-5 119-16,-4-9-2 15,2 0 60-15,8 0 37 16,1-2 32-16,5 4-6 16,7 0 59-16,0 2-20 15,4 2-2-15,0 4 25 0,0 1-47 16,0 1 5-1,0 2-32-15,0 0-32 0,0 0 0 16,0 0-19 0,-2 9-4-16,-4 18-7 0,0 12 19 15,-7 9-15-15,-1 9 7 16,1-2-46-16,6-1-19 16,7-7-136-16,0-13-60 15,9-16-224-15</inkml:trace>
  <inkml:trace contextRef="#ctx0" brushRef="#br0" timeOffset="193867.86">19624 11275 666 0,'0'0'214'0,"0"0"-86"15,0 0 17-15,0 0-67 16,0 0-24-16,0 0-29 16,8-20-17-16,-8 20-3 15,0 0-5-15,0 0 7 16,0 6-14-16,0 18 16 16,-2 14-9-16,-14 7 0 15,1 3 5-15,-1 1-5 16,3 3 0-16,1-7 1 15,3-6-2-15,5-14 5 16,2-7-4-16,2-12 0 0,-2-2 4 16,2-4-7-16,0 0 3 15,-3 0 0-15,3 0 9 16,0 0-2-16,0 0-7 16,0 0 4-16,0-2 6 15,3-15-9-15,14-8-1 16,1 1 0-16,7 0 1 15,2 5 0-15,4-1-1 16,-2 8 0-16,-3 7-13 16,-6 5 11-16,-6 0-3 15,-3 8 5-15,-9 21-18 16,-2 8 22-16,0 5-4 16,-6-5 0-16,-15-7 9 0,-1-7 2 15,-5-9-4-15,-4-3-6 16,-7-8 26-16,-2-3-23 15,0 0-4-15,6 0 0 16,8 0-19-16,8-11-9 16,9 0-42-16,9 0-84 15,0 0-110-15,20 1-203 16</inkml:trace>
  <inkml:trace contextRef="#ctx0" brushRef="#br0" timeOffset="194354.58">19902 11628 532 0,'0'0'280'15,"0"0"-111"-15,0 0 7 16,0 0-73-16,0 0-46 16,0 0 0-16,33-42-31 15,-31 42-12-15,0 0 20 16,3 0-28-16,-1 0-2 15,0 3-4-15,1 16 2 16,-2 9-14-16,-3 4 12 16,0 0 0-16,0 1-4 15,0-3 11-15,-8-6-7 0,0-4 0 16,1-10 2-16,3-4-7 16,4-4 5-16,0-2 0 15,0 0 14-15,0 0-6 16,0-18-6-16,15-6-2 15,3-5 2-15,2 1-15 16,0 0 13-16,1 2 0 16,-4 1-6-16,1 4 11 15,-3 8-5-15,-1 1 0 16,-5 9 2-16,-3 1-2 16,-2 2 0-16,2 0 0 15,0 5-11-15,1 18 8 16,1 12 2-16,-2 9 1 15,-2 1 0-15,-2 4-14 0,2-6-9 16,3-4-61-16,5-11-61 16,1-14-229-16,7-14-327 15</inkml:trace>
  <inkml:trace contextRef="#ctx0" brushRef="#br0" timeOffset="194946.34">20492 11401 409 0,'0'0'432'15,"0"0"-283"-15,0 0-30 16,0 0-4-16,0 0-89 16,0 0-26-16,69-47 13 0,-38 43-3 15,-6 1-10 1,-5 2 0-16,-5 1 3 0,-3 0-15 15,-3 12 11-15,-7 13 1 16,-2 10-14-16,0 3 17 16,-4 0-3-16,-17-2 0 15,0-6 3-15,0-6-3 16,5-7 0-16,7-5 0 16,3-10-2-16,6 1 14 15,0-3-12-15,0 0 3 16,0 0 3-16,0-17-12 15,9-9-17-15,15-6-51 0,3-3 8 16,-2 1-2 0,-4-4 50-16,2 3 16 0,0 3 2 15,-3 2 22-15,-5 9 4 16,-2 3 38-16,-6 3 1 16,-2 9-44-16,-3 2 27 15,-2 2-17-15,0 2-29 16,0 0 12-16,0 0-14 15,0 0 0-15,0 0-5 16,-4 0 2-16,-12 0 3 16,-2 14 0-16,0 6 9 15,-2 6 2-15,0 9-8 16,0 4-3-16,3 2 0 0,3 3 7 16,5-4-7-16,7 0 0 15,2-8-24-15,0-10-5 16,25-8-63-16,6-10-54 15,4-4-43-15,3 0-266 16</inkml:trace>
  <inkml:trace contextRef="#ctx0" brushRef="#br0" timeOffset="195383.09">20920 11494 342 0,'0'0'267'16,"0"0"-48"-16,0 0-57 15,0 0-31-15,0 0-17 16,0 0-54-16,49-60-21 15,-49 60-21-15,0 0-14 16,0 0-8-16,0 10-1 0,0 18 5 16,0 8 0-16,0 6 3 15,0 2-3-15,-9 0 0 16,2-3 7-16,1-6-10 16,2-6 3-16,-1-7 0 15,3-11 2-15,2-4 0 16,0-5-2-16,0-2 2 15,0 0 8-15,0 0-1 16,0-17-9-16,15-7 9 16,8-6-8-16,-1-2 1 15,5 0-2-15,-1 4 0 16,1 7 8-16,-5 0-8 16,-3 9 12-16,-6 6-1 0,-5 2 28 15,0 4-34-15,-8 0 7 16,2 0-12-16,2 6-9 15,3 19 6-15,1 8 3 16,4 12 0-16,1 2-1 16,1 2 1-16,-1-1-13 15,-2 1-32-15,-2-5-68 16,-2-11-70-16,1-15-414 16</inkml:trace>
  <inkml:trace contextRef="#ctx0" brushRef="#br0" timeOffset="200685.94">8470 12163 151 0,'0'0'245'0,"0"0"-47"16,0 0-111-16,0 0-20 15,0 0-4-15,0 0-32 16,0 0 5-16,0-1-17 0,0 1-17 16,0 0 33-16,0 0-34 15,0 0 9-15,0 0-10 16,0 0-3-16,0 0 3 15,0 1 5-15,0 8-3 16,0-1 31-16,-2-4-30 16,2-2 16-16,-2-2-16 15,2 0 8-15,0 0 4 16,0 0 16-16,0 0 4 16,0 0 36-16,0 0-50 15,0-13 11-15,-4-5-32 16,1 1 13-16,-1-2-16 15,-1 0 3-15,1 1 0 0,-1 0-1 16,-1 0 10-16,1 3-9 16,-2 3 9-16,3 4 3 15,-1 5-12-15,1 0 0 16,-5 3 0-16,0 0-13 16,-8 0 14-16,-2 0-1 15,2 8 0-15,-3 8 0 16,-1 9-12-16,0 4 12 15,-2 5 0-15,7 3-13 16,7-2 13-16,9-3-4 16,0-9 1-16,0-3 2 15,7-11 1-15,9-2 1 0,3-7 9 16,2 0 14 0,4-8-16-16,1-14-5 0,-1-4-3 15,-3 0 5-15,-4-2 0 16,-3 4-5-16,-3 0 0 15,-4 3 5-15,-1 7 3 16,-2 5-8-16,-3 0 20 16,0 8-15-16,-2-1 29 15,0 0-27-15,0 2-3 16,0 0 24-16,0-3-16 16,0 3-7-16,0 0 0 15,0 0 1-15,0 0 9 16,0 0-15-16,0 0 0 15,0 0-12-15,0 0 7 16,0 17 0-16,0 17 5 0,0 14 0 16,0 10-1-16,0 8 1 15,0 1 0-15,-4 6-8 16,-1-5 13-16,1 1-5 16,-1-8 0-16,-3-3 2 15,1-12 4-15,0-9-6 16,-2-9 0-16,5-8 2 15,-3-6 7-15,3-4-9 16,-1-3 0-16,0-3 2 16,3 0 3-16,0-3-5 15,2-1 0-15,0 0 0 16,0 0 15-16,-2 0-15 0,2 0 11 16,-4 0-10-16,-3 0 24 15,-5-1-25-15,-1-14 0 16,-5-2 4-16,1-8 3 15,-1-1-7-15,3-8 0 16,-2-2 8-16,5-2-3 16,2-4-5-16,8 1 0 15,2 2 4-15,0-1 6 16,22-2-11-16,16-3 1 16,11-1-6-16,7 2-4 15,2 4-29-15,-9 7-18 16,-6 10 1-16,-10 13-150 15,-11 4-180-15</inkml:trace>
  <inkml:trace contextRef="#ctx0" brushRef="#br0" timeOffset="206197.59">8680 11821 30 0,'0'0'76'16,"0"0"35"0,0 0 1-16,0 0-5 0,0 0 29 15,0 0-56-15,0 0-41 16,-16-19 50-16,11 18-21 16,-1 1-2-16,0 0-17 15,-1 0-12-15,-3 0 22 16,2 0-41-16,1 0 22 15,1 0 0-15,1 0-23 16,0 0 15-16,1 0-17 16,2 0-11-16,2 0 22 15,0 0-22-15,0 0-4 0,0 0 0 16,8 1 15-16,17-1-15 16,11 0 29-16,9 0-27 15,1 0 5-15,-1 0-7 16,-3 0-59-16,-4 0-108 15,-4 0-133-15,-12-9-294 16</inkml:trace>
  <inkml:trace contextRef="#ctx0" brushRef="#br0" timeOffset="207704.67">9000 11721 3 0,'0'0'179'0,"0"0"-36"16,0 0-29-16,0 0-21 16,0 0-3-16,0 0 21 15,3-53-59-15,-3 44 33 16,0-2-31-16,3 1-2 16,-3 0 26-16,2 4-45 15,-2 2 24-15,0 1-3 16,0 3-28-16,0 0 11 15,0 0-21-15,0 0-14 16,0 0 2-16,2 0-4 16,-2 0-10-16,0 9 1 15,0 19 7-15,0 13 2 0,0 6 0 16,-2 10 1-16,-16 1 10 16,2 2-6-16,3-8-5 15,4-8 0-15,5-14 7 16,4-7-10-16,0-12 3 15,13-4-92-15,18-7-54 16,6 0-207-16</inkml:trace>
  <inkml:trace contextRef="#ctx0" brushRef="#br0" timeOffset="208522.04">9422 11693 131 0,'0'0'202'0,"0"0"-61"15,0 0 21-15,0 0-59 16,0 0-4-16,0 0 0 16,27-60-27-16,-27 57-9 15,0 3 25-15,0 0-59 0,0 0 14 16,0 0-17-16,0 0-23 16,0 0-6-16,-5 0 5 15,-17 6-2-15,-12 18 22 16,-3 14-11-16,-7 17-6 15,-4 23 12-15,9 21-12 16,7 14 34-16,18 6-39 16,14-2 0-16,10-10 4 15,41-10-1-15,21-11-6 16,19-16 1-16,18-18-70 16,9-26-84-16,2-26-361 15</inkml:trace>
  <inkml:trace contextRef="#ctx0" brushRef="#br0" timeOffset="209796.66">21279 11006 575 0,'0'0'210'0,"0"0"-83"15,0 0-22-15,0 0-35 16,0 0 33-16,0 0-43 15,-2-34-51-15,8 34-9 0,21 17 0 16,17 29 0 0,20 29 18-16,-2 34-12 0,-11 32 9 15,-22 21-8-15,-29 10 0 16,-9-1 9-16,-49-14-16 16,-23-17-2-16,-12-14-1 15,-3-19-69-15,3-22-148 16,12-22-395-16</inkml:trace>
  <inkml:trace contextRef="#ctx0" brushRef="#br0" timeOffset="-207765.79">5050 14502 515 0,'-2'0'148'0,"2"0"-141"0,0 2 40 16,0-2 28-16,0 0 26 16,0 0-25-16,0 0-38 15,0 0 45-15,0 0 2 16,8 0-22-16,9-16 7 15,8-6-66-15,4-8 0 16,0-11-4-16,4-4 13 16,0-12-15-16,1 3 2 15,-3-8 0-15,-4 4-2 16,-3 1 7-16,-6 6-5 16,-4 7 0-16,-8 6 5 0,-4 7-11 15,0 7 6-15,-2 8 0 16,0 9 9-16,0 2-9 15,0 3-5-15,0 2 3 16,0 0-24-16,-2 0 24 16,-13 0 1-16,-12 14 1 15,-4 11 9-15,-8 14-9 16,-5 10 0-16,-3 10-2 16,1 7 13-16,6 11-11 15,9-1 0-15,8-2 0 16,15-6 2-16,8-9 2 15,0-12-4-15,0-10 0 16,4-16 5-16,7-6-18 16,3-10-12-16,1-5 22 0,9-11-23 15,6-19 26-15,1-10-9 16,4-8 7-16,-4 2 4 16,1 3-10-16,-8 7 8 15,-1 8 0-15,-10 10 18 16,-5 6-16-16,-2 7 16 15,-6 5-14-15,0 0 5 16,0 0-18-16,0 0 1 16,0 26 8-16,0 9-16 15,0 5 33-15,0 1-16 16,0-2-1-16,0-2 4 16,0-11 5-16,6-4-9 15,7-6 0-15,3-10 1 0,4-6 10 16,4 0-9-1,1-12 4-15,0-18 0 0,-6-6-12 16,-7-7-1-16,-8 0-9 16,-4-2 11-16,0-3 2 15,-20 10 3-15,-5 6 10 16,4 13-9-16,-4 14 13 16,-2 5-14-16,-6 0 0 15,1 22-9-15,3 10 4 16,11 6 5-16,14 0-6 15,4 2-68-15,12 0 27 16,30-6-98-16,11-7 11 0,12-8-40 16,6-14-75-1,-5-5-33-15</inkml:trace>
  <inkml:trace contextRef="#ctx0" brushRef="#br0" timeOffset="-206611.41">5900 14316 321 0,'0'0'357'16,"0"0"-182"-16,0 0-71 15,0 0-10-15,0 0-18 16,0 0-28-16,41-116-10 16,-41 116-38-16,-8 0 0 15,-14 0 0-15,-2 12 6 16,-7 11-18-16,-1 7 12 16,6 6 0-16,3 6-12 15,12 1 0-15,7-4 11 0,4-5 1 16,0-8 0-16,6-7-7 15,13-11 7-15,0-8 0 16,1 0 16-16,3-27-13 16,-4-4 9-16,-3-10-5 15,-5 2 8-15,-4-2 45 16,0 9-31-16,-3 6 0 16,1 9 13-16,-3 10-41 15,0 3 23-15,-2 4-24 16,2 0 13-16,0 0-26 15,5 0 6-15,-2 23 7 0,2 14-11 16,-3 13 13 0,-4 13-2-16,0 11 0 0,0 7 7 15,-6 6 1 1,-11 0-8-16,2-7 0 0,-3-5 0 16,0-17 3-16,1-12-3 15,-4-11 0-15,4-12 1 16,-1-6 9-16,-1-11-7 15,4-4-3-15,-5-2 6 16,1 0 6-16,-4-8-7 16,-2-14-4-16,5-12 5 15,7-8 7-15,6-10-10 16,7-9-3-16,11-4 0 16,27-8 3-16,16-2-9 0,8 8 6 15,7 4-15 1,-1 10 7-16,-6 7-16 0,-8 11-4 15,-12 7 12-15,-13 8-29 16,-7 5 24-16,-9 4 7 16,-6 6 14-16,-3 0 1 15,-4 3 9-15,0 2-6 16,0 0 16-16,0 0-15 16,0 0 9-16,0-2-8 15,0 2-4-15,0 0 28 16,0 0-25-16,0 0 0 15,0 0 0-15,0 0 4 16,0 0-17-16,0 0 8 0,-4 14-2 16,-1 10-14-16,5 5 16 15,0-6 0-15,0 0 0 16,16-7-8-16,-1-6-1 16,4-6 8-16,2-4 1 15,6-2-8-15,10-24 8 16,-4-13 0-16,-2-7-5 15,-7-4 11-15,-8-6-6 16,-3-4 0-16,-4 2 1 16,-4 7 10-16,1 11-5 15,-4 17 4-15,1 13 5 16,-1 5-6-16,-2 5-2 16,2 0-7-16,0 0-7 0,0 13-6 15,1 19 4 1,-1 14 9-16,3 8 0 0,-5 10 9 15,0 6-12-15,0 0 3 16,0-3 0-16,-2-12-1 16,-12-8 4-16,-1-13-3 15,1-15 0-15,3-4 4 16,4-10-12-16,3-5 8 16,2 0 0-16,2-9 28 15,0-19-24-15,0-10 3 16,17-8-7-16,17-3 8 15,6 3-15-15,4 3 7 16,8 6 0-16,-1 16-13 16,-2 2 13-16,-9 9-6 0,-11 10-17 15,-13 0-56-15,-14 6-96 16,-2 6-247-16,-12-1-257 16</inkml:trace>
  <inkml:trace contextRef="#ctx0" brushRef="#br0" timeOffset="-206443.51">6096 14115 1212 0,'0'0'118'0,"0"0"-108"16,0 0-2-16,0 0-8 15,0 0-8-15,0 0-67 0,0 0-79 16,210 19-226-1</inkml:trace>
  <inkml:trace contextRef="#ctx0" brushRef="#br0" timeOffset="-204841.45">7561 14343 640 0,'0'0'172'0,"0"0"-113"16,0 0 19-16,0 0-36 15,0 0 8-15,0 0 8 16,129-228-35-16,-111 182 18 0,-7-1 39 15,-5 1-53-15,0 2 12 16,-6 4-20-16,0 4-14 16,0 10 30-16,0 8-34 15,0 8 2-15,0 6-3 16,0 4 2-16,0 0-4 16,0 0-1-16,0 14-2 15,-14 14-8-15,-4 8 13 16,0 4 0-16,0 6-4 15,-2 3 4-15,2 1 0 16,-1 2 0-16,1 1 2 16,1-2-3-16,7-7 1 0,5-1 0 15,5-10-1-15,0-6-3 16,0-12-1-16,5-6-4 16,13-9 9-16,4 0-5 15,4-14 5-15,8-18-3 16,4-9 0-16,-2-2-28 15,-1 2 31-15,-3 7 0 16,-10 10 0-16,-7 6 1 16,-5 4 3-16,-6 9-4 15,-4 3 18-15,0 2-10 16,0 0-13-16,0 5 5 16,0 19 0-16,-4 12-2 15,-8 5 3-15,3 12-1 0,3-4 0 16,4 0 2-16,2-8-2 15,0-9 0-15,0-11 3 16,2-10-3 0,13-10 4-16,3-1-4 0,7-3 8 15,6-23-2-15,-2-15-12 16,2 2 4-16,-2-7 0 16,-3 2-8-16,-1 7 10 15,-5 2 0-15,-2 14 7 16,-7 7 0-16,-2 5 11 15,-5 7-3-15,-4 2-12 16,0 0-6-16,0 19 0 0,0 8 3 16,0 6 3-16,0 1 7 15,0-4-10-15,0-2 0 16,0-6 2-16,0-4-4 16,0-12 4-16,0-1-2 15,0-5 0-15,0 0 7 16,0 0-7-16,8-14 0 15,9-18-17-15,6-1 6 16,1 3 8-16,0-2 3 16,-4 8 0-16,-1 8 0 15,-6 9 0-15,-3 2 0 16,0 5 2-16,-4 0-3 0,5 10 5 16,-1 11-4-16,-1 11 10 15,-3-6 1-15,0 1-6 16,0-6-5-16,-2-8 0 15,0-7-1-15,-4-6 1 16,7 0 0-16,-1-4-4 16,8-22-18-16,1-6 13 15,6-8-17-15,-1-4 12 16,2-2-2-16,-4-5 19 16,-1 4-3-16,-1-6 14 15,-5 16-14-15,-3 7 34 16,-4 18-17-16,-2 5-5 15,-2 7 7-15,0 0-19 0,0 4-7 16,0 23 6 0,-2 4 1-16,-12 7 5 0,1 6-5 15,-3 3 0-15,-1 1 3 16,-2 3 2-16,-1-2-5 16,3-5 0-16,1-4 9 15,-2-8-10-15,4-8 1 16,4-7 0-16,3-10-2 15,5-5 13-15,2-2-11 16,0 0 18-16,0 0-5 16,4-23 33-16,19-14-46 15,8-7 0-15,9 0-4 16,9 0 10-16,4 4-6 16,3 6 0-16,-7 10 3 15,-13 9-12-15,-14 12 9 0,-11 3-4 16,-9 0-4-1,-2 18-28-15,0 10 34 0,0 7-5 16,0-4-13-16,0-1 18 16,-6-7-19-16,4-6-2 15,2-7 23-15,0-5-45 16,0-5-5-16,0 0-3 16,11 0-49-16,-3-17-74 15,-3-7-318-15</inkml:trace>
  <inkml:trace contextRef="#ctx0" brushRef="#br0" timeOffset="-204679.43">8092 13883 828 0,'0'0'277'0,"0"0"-207"16,0 0-50-16,0 0-19 15,0 0-1-15,0 0 0 16,15 70-19-16,34-31-143 15,9-2-200-15</inkml:trace>
  <inkml:trace contextRef="#ctx0" brushRef="#br0" timeOffset="-204165.99">8618 14261 144 0,'0'0'286'0,"0"0"-190"0,0 0 11 16,0 0 1-16,0 0 28 15,0 0-43-15,87-78 17 16,-87 78-23-16,0 0-42 15,0 0 22-15,-7 0-58 16,-20 0-6-16,-9 0-3 16,-10 6 3-16,-8 10-3 15,0 4 1-15,6 4 2 16,7 2 19-16,15 0-21 16,14-2-1-16,12 2 8 0,18 0-2 15,36-2 18-15,21-3-16 16,17-6-2-16,15-4-12 15,2-5-14-15,-11-6-106 16,-22 0-295-16</inkml:trace>
  <inkml:trace contextRef="#ctx0" brushRef="#br0" timeOffset="-203299.71">9980 13916 600 0,'0'0'305'0,"0"0"-170"15,0 0-87-15,0 0-16 16,0 0 58-16,0 0-90 16,91-7 2-16,-37 2-7 15,-6-7 5-15,2 3-36 16,-4 0-62-16,-7 1-63 15,-16 2-111-15,-9 4-238 16</inkml:trace>
  <inkml:trace contextRef="#ctx0" brushRef="#br0" timeOffset="-203166.79">10125 13924 378 0,'0'0'291'0,"0"0"-118"16,0 0-64-16,0 0-68 15,0 0 56-15,0 0-28 16,55 17-48-16,25-17-21 15,7-5-8-15,9-15-172 16,0-8-189-16</inkml:trace>
  <inkml:trace contextRef="#ctx0" brushRef="#br0" timeOffset="-201796.14">12280 13619 626 0,'0'0'192'16,"0"0"-88"-16,0 0 20 0,0 0-64 15,0 0 20 1,0 0-45-16,-7-50-23 0,7 50-24 15,-2 0 8-15,0 23 4 16,-3 7-7-16,5 6 16 16,0 4-9-16,0 0 0 15,0-4 11-15,5-8-9 16,9-5-2-16,5-14 0 16,6-9-2-16,4 0 8 15,2-14-6-15,2-18 0 16,-2-9 4-16,-2-2-4 15,-6-2 0-15,-8 5 0 16,-1 4 36-16,-5 8-32 16,-5 7 32-16,2 9-10 0,0 3-18 15,-2 4 31-15,-2 2-38 16,-2 3-1-16,2-2 13 16,-2 2-1-16,0-2-12 15,0 2 0-15,0 0 7 16,0 0-19-16,0 4 12 15,0 25 0-15,-8 19-6 16,-6 10 13-16,-1 11-7 16,-1 13 0-16,-2 10 2 15,0 7-5-15,2 6 3 16,1-5 0-16,2-8-2 16,-3-12 8-16,1-17-6 15,-1-17 0-15,3-19 0 0,-1-10 7 16,3-9-7-16,-1-8 0 15,-3 0 26-15,-5-12-24 16,-3-20 17-16,6-12-15 16,5-11-4-16,12-6 27 15,0-6-24-15,6-3-1 16,20 1 8-16,6 9-1 16,3 7-16-16,-2 9 7 15,3 7-21-15,-1 9 14 16,-1 11-55-16,1 6-21 15,6 9-29-15,-1 2-218 16,-3 0-248-16</inkml:trace>
  <inkml:trace contextRef="#ctx0" brushRef="#br0" timeOffset="-200738.91">11791 14134 10 0,'0'0'191'16,"0"0"-20"-16,0 0 8 15,0 0-60-15,0 0-9 16,0 0-28-16,-29-7-25 15,23 7 19-15,1 0-34 16,1 0 26-16,4 0-2 16,0 0-36-16,0-2 28 15,36-1-21-15,26-4-23 16,34-3-2-16,32-4-2 16,25-2-10-16,28-4 0 15,12-5 3-15,-1 1-5 0,-20-3 2 16,-37 3 0-16,-38 3 1 15,-40 9 7-15,-28-1-8 16,-19 10 0-16,-10 1 8 16,0 2-10-16,-12 0 2 15,-24 0-52-15,-17 26-41 16,-16 8-176-16,-9 1-258 16</inkml:trace>
  <inkml:trace contextRef="#ctx0" brushRef="#br0" timeOffset="-200445.17">11992 14275 718 0,'0'0'212'16,"0"0"-97"-16,0 0-57 15,0 0 12-15,0 0-17 16,0 0-22-16,11-63-3 16,-11 63-28-16,0 5 0 15,0 25 7-15,0 16-1 0,-9 11 19 16,-6 6-25 0,-3 4 7-16,0 5-14 0,7-6-5 15,7-4-82 1,4-10-116-16,0-18-252 15</inkml:trace>
  <inkml:trace contextRef="#ctx0" brushRef="#br0" timeOffset="-200242.15">12224 14541 4 0,'0'0'1158'16,"0"0"-1035"-16,0 0-67 15,0 0-30-15,0 0-13 16,0 0 17-16,203-65-30 0,-156 60 0 16,-3 2-5-16,-1-1-47 15,-3-5-42-15,-3-5-170 16,-3-4-252-16</inkml:trace>
  <inkml:trace contextRef="#ctx0" brushRef="#br0" timeOffset="-199613.72">12913 14297 852 0,'0'0'196'16,"0"0"-59"-16,0 0-66 15,0 0 4-15,0 0-41 16,0 0-33-16,0-32-1 0,0 32 0 16,0 14 0-16,0 8-7 15,-7 5 12-15,5 2-5 16,2 2 0-16,0-4 1 15,0-3-1-15,2-5 0 16,12-6-1-16,1-8-1 16,8-5-28-16,1 0 30 15,3-21 0-15,1-9 0 16,5-5-2-16,-5 0 6 16,1-4-4-16,-7 10 22 15,-1 5-22-15,-6 4 22 16,-6 6-8-16,-2 6-12 15,-5 4 23-15,0 4-21 16,0 0-2-16,0 0-2 16,-2 0-2-16,0 0-4 15,0 0 6-15,0 14 0 0,0 16-8 16,0 13 11-16,-13 4-3 16,-3 10 0-16,-1 6 3 15,-1 4-4-15,-3 9 1 16,2 6 0-16,-1 2-2 15,-1-6 5-15,4-7-3 16,1-12 0-16,-1-13 1 16,1-9-2-16,-2-11 1 15,2-10 0-15,5-10 1 16,-5-6 7-16,3 0-8 16,-7 0 8-16,0-24 0 0,0-5-3 15,4-17-5 1,5-7 0-16,7-10 4 0,4-7 2 15,6-6-6-15,34 4 0 16,12 2-14-16,10 9 13 16,9 14-18-16,1 7-23 15,-3 11-3-15,-2 12-142 16,-5 8-143-16,-8 1-392 16</inkml:trace>
  <inkml:trace contextRef="#ctx0" brushRef="#br0" timeOffset="-198917.01">11917 13587 603 0,'0'0'175'16,"0"0"-64"-16,0 0 7 15,0 0-57-15,0 0 32 16,0 0-26-16,40-169-29 15,-40 169 0-15,0 0-38 16,-14 15 0-16,-19 23-4 16,-16 25 19-16,-13 30-15 15,-10 26 6-15,-6 25-2 16,6 14 17-16,17 15-21 16,21 3 0-16,32 5 3 0,7-10 8 15,55-29-18-15,29-25 7 16,27-30-42-16,27-28 1 15,10-27-83-15,3-28-111 16,-6-8-280-16</inkml:trace>
  <inkml:trace contextRef="#ctx0" brushRef="#br0" timeOffset="-198630.59">13818 13476 908 0,'0'0'139'0,"0"0"-49"0,0 0-53 16,0 0-24-16,0 0-5 16,0 0 1-16,83 312 1 15,-50-142-10-15,-13 13 7 16,-20-8-2-16,-7-6-3 15,-46-14-2-15,-23-20 5 16,-11-27 3-16,0-22-4 16,9-30-4-16,14-15-2 15,23-24-69-15,26-17-298 16</inkml:trace>
  <inkml:trace contextRef="#ctx0" brushRef="#br0" timeOffset="-195053.69">6520 16663 796 0,'0'0'124'15,"0"0"-73"-15,0 0 1 0,0 0-1 16,0 0 15-16,0 0-53 16,0 0-4-16,60-143-7 15,-37 85 10-15,3-16-12 16,5-2 0-16,3-4 1 15,2 4 5-15,-1 4-6 16,-4 5 0-16,-6 7 0 16,-8 9 5-16,-5 4-5 15,-3 13 0-15,-5 6 4 16,-2 6 19-16,-2 5-13 16,0 8 4-16,0 1 11 15,0 4-21-15,0 4 14 0,0 0-18 16,0 0 4-16,-8 0-9 15,-9 0 5-15,-2 21 0 16,-4 0-3-16,-3 16 1 16,-1 9 1-16,2 12 1 15,3 12 0-15,2 6 22 16,4 3-19-16,3 2 10 16,4 4-9-16,7-9 7 15,2-8-10-15,0-15-1 16,0-7 2-16,0-17 1 15,7-7 1-15,1-15-4 16,4-7 1-16,3 0 9 16,10-11-3-16,0-15-7 0,1-6 1 15,-2-8-6-15,1-4 8 16,0 0-3-16,-1-2 0 16,-4 7 5-16,-2 11-8 15,-5 7 3-15,-3 10 0 16,-8 7 4-16,0 4-4 15,-2 0-1-15,0 0 1 16,0 22-14-16,0 19 14 16,0 5 0-16,0 2 4 15,0-4 0-15,0-3 1 16,0-6-5-16,2-7 0 16,11-13 5-16,1-8-2 0,3-7-3 15,4 0 0-15,3-14 13 16,3-18-4-16,0-12-9 15,-5-12 0-15,-6-1 6 16,-14 6-11-16,-2-4 7 16,-7 15-2-16,-17 10 24 15,-3 10-17-15,0 12-3 16,-4 4-4-16,-3 4-4 16,-1 0-6-16,2 22-5 15,4 6-33-15,12 6-12 16,13 2-130-16,4 1-62 15,18-11-92-15,20-13-145 16</inkml:trace>
  <inkml:trace contextRef="#ctx0" brushRef="#br0" timeOffset="-194227.82">7438 16334 349 0,'0'0'352'0,"0"0"-277"15,0 0 23-15,0 0-3 16,0 0-43-16,0 0-20 16,18-23 3-16,-18 23-28 15,0 0 43-15,0-4 8 16,0 4-21-16,0 0 16 16,0-9-38-16,0 4-5 15,-9-4 1-15,-2-3-6 0,-2 2-5 16,-1 0 0-16,1 2 5 15,-3 4 11-15,1-1-15 16,1 5-1-16,1 0 8 16,-1 0-3-16,1 5-5 15,-3 13 0-15,3 5 2 16,5 7-7-16,2 2 5 16,6 0 0-16,0 2 1 15,0-2 7-15,3-11-8 16,10-2 0-16,2-9 5 15,2-6 8-15,-1-4-10 0,3 0-1 16,-1-14 9 0,2-12-3-16,-2-6-8 0,0-8 0 15,-5 3 4-15,-2 2 13 16,-1 8-11-16,-4 5 9 16,-2 9 12-16,3 4-24 15,-5 6 9-15,0 3-6 16,0 0-2-16,1 0 4 15,-3 0-8-15,3 0 0 16,-3 0-7-16,0 25-3 16,0 20 10-16,0 9 0 15,0 12 2-15,0 6 5 0,-17 4-7 16,0 0 0 0,-1-1 0-16,-2-3 5 0,0-8-5 15,2-2 0-15,0-6 1 16,0-10-2-16,2-6 1 15,1-10 0-15,3-6-1 16,2-11 5-16,1-4-4 16,5-4 0-16,2-5 0 15,-1 0 7-15,-2 0 0 16,-1 0-6-16,-9-14 5 16,-6-13 1-16,-1-13-11 15,2-6 4-15,2-10 0 16,9-2-10-16,9-4 10 15,0 2-7-15,0-3 7 16,25 5-20-16,6 2 17 0,9 3-14 16,8 2-17-1,6-2 20-15,2 7-32 0,4 3-16 16,3 7-56-16,-1 1-172 16,-2 3-345-16</inkml:trace>
  <inkml:trace contextRef="#ctx0" brushRef="#br0" timeOffset="-193157.17">8630 15963 113 0,'0'0'125'0,"0"0"31"16,0 0 11-16,0 0 0 15,0 0-13-15,0 0-58 16,0-94 5-16,0 82-18 16,0 6-35-16,0-4 21 0,3 6-50 15,-1 0 12-15,1 4-4 16,-3 0-21-16,0 0 27 15,0 0-33-15,0 0 4 16,0 0-6-16,0 0 2 16,0 0 0-16,0 0-6 15,0 18 1-15,0 12-2 16,-3 7 7-16,1 0 0 16,2 2-7-16,0-4 11 15,0-8-4-15,2-3 0 16,12-10 4-16,3-6-17 15,6-8 11-15,3 0 2 16,1-10 1-16,2-20 4 0,-4-3-5 16,-2-1 0-1,-6 2 1-15,-3 1 3 0,-3 5-4 16,-3-1 0-16,-1 7 3 16,-2 9 9-16,-1-1-10 15,1 9 3-15,-3-1-2 16,0 4 2-16,-2 0-5 15,0 0 0-15,0 0-7 16,0 0 1-16,0 0 3 16,0 19-5-16,-4 10 8 15,-10 14 9-15,1 8-9 16,-3 4 0-16,3-1-3 16,-2 2 8-16,1-1-5 0,1-2 0 15,-1-7 1-15,1-6 0 16,-1-9-1-16,1-14 0 15,1-5 6-15,4-5 1 16,3-7-4-16,-1 0 8 16,1-7-5-16,1-22 27 15,4-16-33-15,0-5 0 16,17-5 5-16,17 0 1 16,11 1-6-16,5 4 0 15,8 6-6-15,-2 7-3 16,-2 11-6-16,-10 13-17 15,-5 13 4-15,-10 0-62 0,-12 22-83 16,-10 10-142 0,-7-1-261-16</inkml:trace>
  <inkml:trace contextRef="#ctx0" brushRef="#br0" timeOffset="-192892.33">8319 16276 856 0,'0'0'264'0,"0"0"-207"15,0 0 7-15,0 0 33 0,0 0-92 16,0 0 10 0,303-44 0-16,-160 38-5 0,8 3 17 15,-9-6-23-15,-19 3-4 16,-26 2 0-16,-33-6-1 15,-26 7-3-15,-18-2-21 16,-13 1-45-16,-7 4-34 16,0 0-168-16,-11 0-375 15</inkml:trace>
  <inkml:trace contextRef="#ctx0" brushRef="#br0" timeOffset="-192564.52">8437 16598 116 0,'0'0'625'0,"0"0"-499"16,0 0-37-16,0 0 20 15,0 0-16-15,0 0-28 16,-20-78-30-16,22 75 20 15,0-1-12-15,-2 4-8 16,0 0 8-16,0 0-41 16,0 0-1-16,0 22-1 15,0 14-3-15,0 12 3 16,-9 3 0-16,3-3 0 16,-1-3-7-16,5 0-29 15,2-11-20-15,0-7-40 0,0-4-116 16,0-15-52-16,11-8-207 15</inkml:trace>
  <inkml:trace contextRef="#ctx0" brushRef="#br0" timeOffset="-192356.64">8624 16691 1082 0,'0'0'187'0,"0"0"-118"16,0 0 0-16,0 0-27 15,0 0-29-15,0 0 14 16,172-79-21-16,-130 68-6 16,-4 3 0-16,0 2 0 0,-4 2-7 15,-5-4-39-15,0 4-41 16,-3-1-62-16,-4-7-289 16</inkml:trace>
  <inkml:trace contextRef="#ctx0" brushRef="#br0" timeOffset="-191768.18">9208 16447 776 0,'0'0'236'15,"0"0"-131"-15,0 0-4 16,0 0-21-16,0 0-77 16,0 0-3-16,0-6-7 0,0 24 7 15,0 4 10-15,0 5-10 16,0-6 0-16,9 4 18 15,2-13-10-15,2 1-6 16,3-6-1-16,-3-7 3 16,5 0 10-16,1 0-14 15,2-15 0-15,6-9 7 16,0-6-1-16,0-2-6 16,-5-4 0-16,-4 10 2 15,-7 4 15-15,-4 8-2 16,-5 5 4-16,0 6 22 15,-2 3-39-15,0 0 4 16,0 0-6-16,0 0-7 0,0 3-2 16,0 20 3-16,0 9 6 15,0 8-4-15,-11 4 11 16,0 5-8-16,-4 9 1 16,1 0 0-16,-4 4 2 15,0-2-2-15,1-2 0 16,-1-2-3-16,2-6 9 15,0-6-7-15,2-8 1 16,2-10 0-16,3-11-1 16,-1-6 1-16,8-4 0 15,2-5-8-15,0 0 20 16,0 0-11-16,0-7 4 16,0-19 0-16,12-10-1 0,9-4-4 15,14-13 0-15,9 0 0 16,10-10 4-16,6 1-10 15,4 3-3-15,-1 6-32 16,-5 7 14-16,-7 12-54 16,-15 12-148-16,-15 8-268 15</inkml:trace>
  <inkml:trace contextRef="#ctx0" brushRef="#br0" timeOffset="-191357.19">8290 16040 248 0,'0'0'293'15,"0"0"-200"-15,0 0 5 16,0 0-6-16,0 0 2 16,0 0-6-16,66-224-30 15,-66 224 12-15,0 0-30 16,0 0-27-16,0 0 19 16,-24 25-32-16,-14 15 25 0,-8 16 19 15,-6 19-38-15,-6 15 21 16,2 26-3-16,8 12-16 15,11 7 20-15,20-1-24 16,17-13-4-16,33-15 0 16,50-16-2-16,35-18-7 15,34-19-17-15,21-21-30 16,12-25-23-16,7-7-210 16,-2-34-513-16</inkml:trace>
  <inkml:trace contextRef="#ctx0" brushRef="#br0" timeOffset="-191070.35">10090 15802 937 0,'0'0'189'0,"0"0"-116"16,0 0-25-16,0 0-31 15,0 0-14-15,0 0-3 16,226 260 11-16,-186-118-2 16,-20 19-7-16,-20 3-1 15,-26-2 0-15,-45-19 27 16,-33-19-27-16,-18-20 14 16,-5-24-9-16,17-22-6 15,33-21-4-15,44-21-101 0,33-16-172 16,44-18-209-16</inkml:trace>
  <inkml:trace contextRef="#ctx0" brushRef="#br0" timeOffset="-190639.57">11076 16052 739 0,'0'0'328'16,"0"0"-196"-16,0 0-79 0,0 0 11 15,0 0-45-15,0 0-13 16,156-44-6-16,-109 44 0 15,-2 0-18-15,-8 0 12 16,-6 0-69-16,-8 4-52 16,-10 10-63-16,-13-4-190 15</inkml:trace>
  <inkml:trace contextRef="#ctx0" brushRef="#br0" timeOffset="-190500.18">11101 16240 287 0,'0'0'504'15,"0"0"-304"-15,0 0-11 16,0 0-93-16,0 0-75 0,0 0-14 16,349-32-7-1,-235 20-76-15,-2-2-196 0,-10-3-659 16</inkml:trace>
  <inkml:trace contextRef="#ctx0" brushRef="#br0" timeOffset="-187575.44">13178 15651 520 0,'0'0'198'0,"0"0"-154"15,0 0-28-15,0 0-9 16,0 0 12-16,0 0 25 0,4 14 10 16,-4 12 14-1,0 2-1-15,0 6-22 0,-8-4 22 16,4 3-34-16,-1-10-12 15,5-3 11-15,-2-5-28 16,2-12 2-16,0-1-2 16,0-2-2-16,0 0 24 15,0-14-20-15,0-14-4 16,0-7 1-16,0-6 1 16,0 3-8-16,0 1 4 15,-2 2 0-15,-3 7-2 16,0 8 2-16,3 10 0 15,0 1 7-15,0 9 0 16,-5 0-11-16,-7 0 4 16,-5 27 0-16,-6 3-5 0,-4 12 5 15,-2 10 0-15,2-3-2 16,2 8 11-16,5-3-9 16,2 5 0-16,4-5 5 15,8-10 0-15,5-12-5 16,3-10 0-16,0-15-4 15,0-7 4-15,0 0 0 16,13-11 0-16,8-21 1 16,6-12 2-16,2-4-3 15,2 6-2-15,0-7-8 16,-4 5 12-16,-3 5-2 16,-2 5 2-16,-6 8-1 0,-3 13 31 15,-6 5-27-15,-5 8-2 16,1 0-3-16,-1 4-1 15,-2 22 1-15,0 14 14 16,0 0-8-16,0 4 23 16,4-1-29-16,3-8 3 15,6 0-1-15,3-12 8 16,2-10-10-16,1-10 0 16,8-3-8-16,7 0-16 15,1-21-52-15,8-11-140 16,-1-3-212-16</inkml:trace>
  <inkml:trace contextRef="#ctx0" brushRef="#br0" timeOffset="-187177.29">13600 15841 888 0,'0'0'182'0,"0"0"-103"16,0 0 32-16,0 0-57 15,0 0-29-15,0 0 3 16,33-4-27-16,2 4 25 15,8 0-9-15,-3 0-16 16,2 0 10-16,-3-4-11 16,-4-4 0-16,-6-1-23 15,-9 4-31-15,-4-9 4 16,-10 1-27-16,-6-1-39 0,0 2 37 16,0-9 25-1,-6 3 54-15,-12-1 6 0,0-4-4 16,0 5 32-16,3 0 7 15,1 10 9-15,3-5 31 16,3 12-27-16,-2 1-9 16,6 0-5-16,-5 0-33 15,0 1 12-15,-2 30-12 16,0 13-3-16,-1 14 29 16,1 5-29-16,3 8 5 15,-2-3-9-15,8-1-2 16,2-9-7-16,0-10-55 15,0-20-129-15,12-19-212 0</inkml:trace>
  <inkml:trace contextRef="#ctx0" brushRef="#br0" timeOffset="-186644.76">14351 15552 1044 0,'0'0'163'0,"0"0"-104"16,0 0-14-16,0 0 3 15,0 0-42-15,0 0-1 16,0 5-7-16,-4 21 10 16,-12 10-2-16,-5-1 12 0,2 11-17 15,-4-5 21-15,3 2-18 16,3 2-4-16,-2 0 14 15,6-10-7-15,4-8-7 16,0-6 0-16,3-7 5 16,1-9-8-16,3-5 3 15,2 0 0-15,0 0 18 16,0 0-17-16,0 0 17 16,0 0-5-16,0-3-12 15,0-15 14-15,9-5-15 16,13-8 0-16,5 4-2 15,5 1 7-15,1 3-5 16,-4 9 0-16,0 7-5 0,-2 5-4 16,-4 2 6-16,2 0 3 15,-4 9-9-15,-8 9 9 16,-7 1-1-16,-6-2 1 16,0 5 0-16,-13-3 0 15,-16-2 0-15,-6 1 0 16,-5-4 4-16,-1-1 1 15,8-8-10-15,6 0 1 16,9-5-42-16,7 0-5 16,11-2-83-16,0-17-276 15</inkml:trace>
  <inkml:trace contextRef="#ctx0" brushRef="#br0" timeOffset="-186404.18">14775 15804 1090 0,'0'0'205'0,"0"0"-145"16,0 0-2-16,0 0 6 15,0 0-54-15,0 0 4 16,10-14-14-16,-10 21 0 16,0 21-8-16,0 6 8 15,-4 8 0-15,-10 2-1 16,6 5-6-16,1-3-24 15,3-6-21-15,4-7-32 0,0-10-115 16,11-17-169 0,13-6-308-16</inkml:trace>
  <inkml:trace contextRef="#ctx0" brushRef="#br0" timeOffset="-185888.25">15068 15745 934 0,'0'0'242'0,"0"0"-104"16,0 0-81-16,0 0-9 16,0 0-9-16,0 0-32 15,193-76-6-15,-164 76-1 0,-3 0 1 16,-6 11-4 0,-4 9 3-16,-7 3 0 0,-9 7-7 15,0 0-2-15,0 3 6 16,-23 2 3-16,-6-5 0 15,-4-2 0-15,-1-10 0 16,5 0 0-16,7-9 0 16,9-8 7-16,9-1-10 15,4 0 3-15,0 0 0 16,10-18-2-16,13-6-38 16,6-2 16-16,2-6 9 15,2-4-27-15,1-2 40 16,-3 1-2-16,-2 2 4 15,-2 3 2-15,-2 6 3 16,-8 8-5-16,-3 4 11 0,-8 10-2 16,-6 4-1-1,0 0-2-15,0 0-4 0,0 0 9 16,0 0-3-16,0 0-8 16,-15 18 17-16,-1 3-14 15,-2 16 17-15,0 3-7 16,2 6-10-16,6-2 12 15,7 0-10-15,3-3-7 16,0-11 2-16,9-9-58 16,14-7-1-16,-1-12-84 15,2-2-275-15</inkml:trace>
  <inkml:trace contextRef="#ctx0" brushRef="#br0" timeOffset="-185683.37">15691 15797 688 0,'0'0'420'0,"0"0"-243"16,0 0-101-16,0 0 0 16,0 0-38-16,0 0-28 15,77-36 3-15,-67 58-10 16,-10 11-3-16,0 13 0 16,0 5 0-16,-21 7-7 15,1-3-17-15,7-1-44 16,7-10-28-16,6-18-258 15,6-22-557-15</inkml:trace>
  <inkml:trace contextRef="#ctx0" brushRef="#br0" timeOffset="-185172.71">16403 15887 111 0,'0'0'218'0,"0"0"32"15,0 0-20-15,0 0-11 16,0 0-51-16,0 0-68 0,-8-13-18 16,14 4-56-16,15 3 14 15,8 2-27-15,6-3-7 16,3 2 0-16,3 1-6 16,-6 1-14-16,-1 0-7 15,-5-5-60-15,-7-1 5 16,-7 0-111-16,-11-5-93 15,-4 0-104-15,0-2 28 16</inkml:trace>
  <inkml:trace contextRef="#ctx0" brushRef="#br0" timeOffset="-184994.68">16673 15709 104 0,'0'0'204'15,"0"0"2"-15,0 0-35 16,0 0 11-16,0 0-41 0,0 0-10 16,-37-67-21-1,37 67-56-15,0 0-2 0,-2 0-28 16,-5 12-22-16,-3 14 12 15,0 15-13-15,-3 5 7 16,1-2-3-16,1 0-5 16,7-4-2-16,4-3-51 15,0-14-58-15,4-7-156 16,21-16-369-16</inkml:trace>
  <inkml:trace contextRef="#ctx0" brushRef="#br0" timeOffset="-184470.75">17107 15487 745 0,'0'0'271'16,"0"0"-138"-16,0 0-38 16,0 0-25-16,0 0-18 15,0 0-22-15,17-46-30 16,-17 46 29-16,0 0-26 15,0 0-1-15,0 13 7 16,-2 9 4-16,-11 14-4 16,-1 4-7-16,-1 4 1 15,1 5 10-15,1 1-13 16,1-7 0-16,6 0 0 16,-1-8 10-16,5-8-10 0,0-8 0 15,0-7 0-15,2-9 2 16,0-3 1-16,-3 0-3 15,3 0 4-15,0 0 6 16,0-8-2-16,0-10-8 16,3-8 0-16,16 0 2 15,6 4-2-15,4 3 0 16,2-1 0-16,2 9-14 16,-4 3 12-16,-4 6-6 15,-5 2 5-15,-9 0-10 16,-4 0 10-16,-5 0 3 15,-2 6 0-15,0 9-4 16,-17 5 4-16,-15 1 0 0,-1-1 1 16,-3-3 3-1,-2-4-4-15,7-3-4 0,4-1-19 16,12-6-42-16,10-3-13 16,5 0-141-16,0-14-273 15</inkml:trace>
  <inkml:trace contextRef="#ctx0" brushRef="#br0" timeOffset="-184081.71">17367 15753 817 0,'0'0'234'0,"0"0"-143"15,0 0 12-15,0 0-63 0,0 0-17 16,0 0-22-16,56-53 7 15,-38 44-8-15,-7 4 0 16,-3 2 1-16,-3 3 15 16,-1 0-15-16,3 0-1 15,0 17 0-15,-3 10-6 16,-2 4 6-16,-2 1 0 16,0-6 0-16,-4 1 12 15,-16-5-10-15,-4 0 16 16,-5-8 13-16,2 3-15 15,4-3 22-15,10-10-21 16,8 0-11-16,5-4 26 16,5 0-20-16,31-8 26 0,12-11-38 15,8 1 1-15,0-3-7 16,-2 2-27-16,-6 3-24 16,0 2 1-16,-4 0-78 15,-6 2-163-15,-2-4-269 16</inkml:trace>
  <inkml:trace contextRef="#ctx0" brushRef="#br0" timeOffset="-183548.39">17851 15638 771 0,'0'0'256'15,"0"0"-165"-15,0 0-32 16,0 0-20-16,0 0-36 15,0 0-1-15,133-108 2 16,-106 100 2-16,-7 2-6 16,-7 2 0-16,-5 0 4 15,-8 4 12-15,0 0-16 16,0 12 7-16,0 13-2 16,0 5 5-16,-14 6 8 15,-4-6-9-15,0 2-6 16,3-5 16-16,1-10-19 15,5-3 0-15,5-10 1 16,2-2 8-16,2-2-9 16,0 0 6-16,0-2-3 0,11-21-1 15,16-3-2-15,2-6-1 16,0-3-12-16,0-4 9 16,-6-1 3-16,-2 0 1 15,-3 2 0-15,-5 2 8 16,-4 10-5-16,-4 0-2 15,-1 14 41-15,-4 7-38 16,0 5 29-16,0 0-20 16,0 0-11-16,0 6 13 15,0 26-8-15,-12 14 7 16,2 3 26-16,-1 6-38 16,3-2 13-16,6 0-15 0,2-4 0 15,0-12-5-15,0-4-44 16,0-6-28-1,0-8-6-15,0-14-206 0,8-1-144 16</inkml:trace>
  <inkml:trace contextRef="#ctx0" brushRef="#br0" timeOffset="-183223.94">18297 15709 800 0,'0'0'259'16,"0"0"-111"-16,0 0-55 15,0 0-65-15,0 0-10 0,0 0-18 16,104-48 6 0,-88 48-9-16,-7 8 3 0,-5 6 0 15,-4 12-3-15,0 0 17 16,-4 6-9-16,-19 5 10 16,-8 0-12-16,0-1 31 15,-3 0-30-15,5-8 5 16,9-6 9-16,9-9-10 15,11-8-3-15,0-5 2 16,7 0 21-16,22-5 14 16,6-14-39-16,6 2-1 15,-1 0-2-15,7 0-27 16,-1 6-21-16,8 3-40 16,2-2-108-16,2 2-321 0</inkml:trace>
  <inkml:trace contextRef="#ctx0" brushRef="#br0" timeOffset="-182870.14">18820 15651 1036 0,'0'0'204'0,"0"0"-132"16,0 0 13-16,0 0-85 15,0 0 3-15,0 0-3 16,187-18 3-16,-153 18-11 15,-5-8-2-15,-5 2-25 16,-3-2 2-16,-6-2-93 0,-1 2-84 16,-10-10-32-16,-4 4-84 15,0-2 19-15,0 1 201 16,-6 7 106-16,-6 2 251 16,1 6 49-16,3-4-59 15,0 4-57-15,2 0-44 16,-3 0-31-16,2 8-39 15,0 10-38-15,1 14 12 16,3-1-43-16,3 5 3 16,0-8-4-16,0-2-26 15,19-8-54-15,2-6-154 16,8-12-269-16</inkml:trace>
  <inkml:trace contextRef="#ctx0" brushRef="#br0" timeOffset="-182713.2">19636 15579 931 0,'0'0'227'15,"0"0"-168"-15,0 0-26 16,0 0 1-16,0 0-34 16,0 0-50-16,123-17-159 15,-106 21-226-15</inkml:trace>
  <inkml:trace contextRef="#ctx0" brushRef="#br0" timeOffset="-182574.71">20143 15566 1104 0,'0'0'138'0,"0"0"-94"16,0 0-26-16,0 0-18 15,0 0-15-15,0 0-231 16,39-14-454-16</inkml:trace>
  <inkml:trace contextRef="#ctx0" brushRef="#br0" timeOffset="-182452.36">20378 15579 953 0,'0'0'112'0,"0"0"-111"0,0 0-2 15,0 0-5-15,0 0-307 16</inkml:trace>
  <inkml:trace contextRef="#ctx0" brushRef="#br0" timeOffset="-181353.45">20744 15601 893 0,'0'0'220'16,"0"0"-116"-16,0 0-57 15,0 0-20-15,0 0 6 16,0 0-23-16,207-17 7 16,-153 12-17-16,-5-4 9 15,-7 0-11-15,-8-4 2 16,-12 3-34-16,-7-2-3 15,-13 2-59-15,-2-4-27 16,0-1-71-16,-19 1 16 0,-6-5 15 16,-2 1 78-16,5 4 85 15,5-6 38-15,1 4 66 16,9 4 28-16,3-2-3 16,2 4 6-16,2 2-16 15,0 3-19-15,0 5-33 16,-3 0 4-16,1 0-48 15,0 0-7-15,-1 0-16 16,-3 20-13-16,-1 18 11 16,1 11 2-16,-3 9 0 15,6-3-4-15,3-5-14 16,0-6-58-16,3-15-123 16,19-9-176-16</inkml:trace>
  <inkml:trace contextRef="#ctx0" brushRef="#br0" timeOffset="-180804.22">21609 15245 631 0,'0'0'171'0,"0"0"-70"15,0 0-30-15,0 0-11 16,0 0 15-16,0 0-40 16,27-19-21-16,-27 19 29 0,0 0-33 15,0 14 4-15,-2 13 20 16,-12 10-20-16,-1 3 18 16,-3 4-27-16,2 0-4 15,-2 4 20-15,-2-8-16 16,5 1 7-16,1-14-7 15,7 0-5-15,3-15 12 16,2-6-12-16,2-2 0 16,0-4 7-16,0 0 3 15,0 0 6-15,0 0-3 16,0-17-12-16,13-2 9 16,5-3-10-16,7 0 0 0,8-5-4 15,5 9 8-15,5 0-8 16,-4 8 4-16,3 6 0 15,-6 4-12-15,-5 0 9 16,-6 10 3-16,-9 8-11 16,-14 3 8-16,-2-3 3 15,-9 1-8-15,-22-1 8 16,-5-4 7-16,-6-1-7 16,2-5 0-16,-1-2 0 15,8-3 0-15,4 2-5 16,9-5-29-16,11 0-43 15,9 0-84-15,0-14-230 16</inkml:trace>
  <inkml:trace contextRef="#ctx0" brushRef="#br0" timeOffset="-180286.91">21990 15534 717 0,'0'0'194'0,"0"0"-100"15,0 0 7-15,0 0-15 16,0 0-52-16,0 0-7 16,60-40 16-16,-60 40-31 15,0 0 15-15,0 0-20 0,0 0-2 16,0 5 0-16,0 16 2 15,0 7-7-15,0 3 4 16,0 1 4-16,0-6-8 16,0-4 0-16,0-4 0 15,0-4 1-15,0-5-1 16,0-9 0-16,0 0-4 16,0 0 14-16,0 0-12 15,7-20 2-15,13-6-1 16,0-5-13-16,3-4 9 15,-2 8 5-15,0-4-1 0,-1 5 9 16,2 6-8 0,-2 2 5-16,-6 10-2 0,-1 4 33 15,-7 4-33-15,1 0 5 16,0 0-8-16,0 4 3 16,-1 20-3-16,-1 10 0 15,-1 2 2-15,-4 5 0 16,0-7-2-16,0-2-21 15,2-5-28-15,3-13-81 16,4-2-145-16,2-12-286 16</inkml:trace>
  <inkml:trace contextRef="#ctx0" brushRef="#br0" timeOffset="-179745.45">22563 15279 778 0,'0'0'256'0,"0"0"-154"16,0 0-12-16,0 0-43 15,0 0-14-15,0 0-30 16,114-67 5-16,-87 67-8 16,-5 0 0-16,-5 0 0 15,-3 9-3-15,-7 10 3 16,-5 4-1-16,-2 12 0 15,0 1-18-15,-18 8 18 16,-4-7 1-16,-3-4 0 0,1-5 1 16,5-10 2-1,6-8-3-15,5-2 0 0,8-8 12 16,0 0-11-16,0 0 7 16,0-13-4-16,4-13-4 15,17-6-10-15,-4-3 3 16,5-2 6-16,-1 0-23 15,-2 3 23-15,-1-2-9 16,0 6 10-16,-2 6-1 16,-5 6 4-16,-2 5-3 15,-2 6 14-15,-5 2-7 16,0 3 6-16,-2 2-12 0,0 0 4 16,0 0-6-1,0 7 5-15,-7 17-4 0,-6 10 6 16,0 10 3-16,1 4 3 15,3 1-12-15,3 0 0 16,1-9-3-16,5-4 3 16,0-6-15-16,0-7-41 15,5-9-89-15,15-5-80 16,0-9-162-16</inkml:trace>
  <inkml:trace contextRef="#ctx0" brushRef="#br0" timeOffset="-179334.86">22998 15441 361 0,'0'0'417'0,"0"0"-240"16,0 0-4-16,0 0-57 0,0 0-59 15,0 0-4-15,44-46-44 16,-44 46-8-16,2 0-1 16,-2 0 3-16,0 20-3 15,0 6 0-15,0 6 3 16,0 2-1-16,-6 2-2 15,-8-4 0-15,3-2-2 16,3-12 7-16,1-4-5 16,2-10 0-16,5-3 0 15,0-1 1-15,0 0 5 16,0-1-6-16,7-20 4 16,11-3 3-16,4-6-7 0,3-2 0 15,-1-3 0-15,0 2-7 16,-1 3 7-16,-1 9 0 15,-1 1 8-15,-6 8-2 16,-1 3 17-16,-8 5-6 16,1 4-16-16,-3 0 5 15,2 16-6-15,4 20 0 16,-3 8-12-16,-3 10-6 16,-2 5-26-16,2-5-44 15,1-7-155-15,2-10-268 16</inkml:trace>
  <inkml:trace contextRef="#ctx0" brushRef="#br0" timeOffset="-178286.18">7670 15665 73 0,'0'0'0'0</inkml:trace>
  <inkml:trace contextRef="#ctx0" brushRef="#br0" timeOffset="-177083.03">5626 15444 13 0,'0'0'184'0,"0"0"-133"16,0 0-42-16,0 0 2 15,0 0-9-15,0 0-3 16,-55 14 2-16,55-14 41 16,0 4 43-16,0-4-20 15,0 0-10-15,0 0 15 16,0 0-27-16,8 0 3 15,7 0-21-15,4 0-6 16,5 0 8-16,5 0-27 0,7 0 2 16,4 0 19-1,5 0-20-15,1 0 15 0,3 0 4 16,0-8-11-16,5 2 23 16,2-1-19-16,4 2-5 15,0-2 8-15,0 0-10 16,-2 0 3-16,0-6 7 15,5 3-7-15,-1 1 36 16,7 0-17-16,3-3-2 16,5 7-10-16,-1-4-9 15,2 7-7-15,-2 0 0 16,-9 2 4-16,-7 0-1 0,-6 0-2 16,-6 0-1-1,0 0 3-15,-2 0 8 0,5-7-11 16,3 2 15-1,2-2-14-15,1 2 28 0,1-3-26 16,-2 0 1-16,-2 6 2 16,0-2 4-16,-6-3-8 15,1 6 4-15,3-1-2 16,-1 0 10-16,2 2-9 16,7-2-5-16,5 2 4 15,5-5 6-15,1 5-10 16,0-3 0-16,-5 3 1 15,4 0-1-15,-3 0 1 0,0-6-1 16,-1 3 0 0,1-1 11-16,-2 3-11 0,2-3 2 15,0-2 4-15,-1 1 5 16,1 2-11-16,1-1 0 16,-2 4 0-16,1-4 2 15,0 1-2-15,-5 2 0 16,1 1 0-16,-3 0 2 15,0 0-1-15,2 0-1 16,6-2 0-16,1 0 6 16,2 0-6-16,3 2 0 15,-5-5 4-15,-3 5-5 16,-5 0 3-16,-8 0-2 16,1 0 0-16,-1 0 1 0,5 0-1 15,4 0 0-15,8 0 0 16,10 0 0-16,5 0 3 15,12 0-3-15,15 0 4 16,15 0 5-16,10 0 0 16,5 0-9-16,1 7 0 15,0 9 3-15,-8-2-3 16,-1 0-9-16,-5 0-20 16,-6-2-61-16,-9-2-22 15,-10-2-90-15,-10-8-285 16</inkml:trace>
  <inkml:trace contextRef="#ctx0" brushRef="#br0" timeOffset="-170985.39">12224 15388 105 0,'0'0'131'0,"0"0"-4"16,0 0-6-16,0 0-33 15,0 0-45-15,0 0-1 16,201 2-18-16,-175-2 9 15,6 0-3-15,5 0-26 16,8 0 13-16,11-2-6 16,7-3-7-16,10-4 18 0,7 1-19 15,1 2 16-15,-6-4 12 16,-10 2-23-16,-9 3 12 16,-5-2-11-16,2 2-1 15,-4-4 23-15,5 1-27 16,4-2 3-16,0 0-3 15,2-2 5-15,3 2-5 16,-1 2 5-16,3-5-7 16,1 8 31-16,7-2-27 15,6 4 10-15,2 1 6 16,-2 2 0-16,-3-2 8 16,-5 2-30-16,-2 0 1 0,-1-5 8 15,-1-3-4-15,1 3-5 16,7 1 14-16,0-5-13 15,5 4 22-15,2 2-12 16,-1 2-11-16,-3 1 20 16,0 0-14-16,-4 0-6 15,-3 0 0-15,-5 0 6 16,-5 0-12-16,-3 0 6 16,0-4 0-16,4-3-1 15,7 2 6-15,5-2-5 16,4 3 0-16,0-5 3 15,-1 4-6-15,4-4 3 16,0 5 0-16,0-3 9 16,7 1 0-16,3 2-9 15,10-2 0-15,1 2 6 0,6 0-6 16,-4 0 0-16,-2 0 0 16,6 0 0-16,-2-2 6 15,1 2-6-15,-2-2 0 16,-2-1 3-16,-1 2-6 15,6-1 3-15,2 0 0 16,9 4 6-16,7-2-2 16,7 4-4-16,2 0 0 15,-3 0 3-15,-5 0-6 16,-2 0 3-16,2 0 0 0,4 0-1 16,6 0 2-16,-2-10-1 15,-1 2 0-15,0-4 3 16,0 2-9-16,4-5 6 15,3 2-9-15,6 5 0 16,7-4-12-16,-1 7 14 16,5 0-2-16,-4-1 9 15,-7 3-7-15,-7-3 7 16,-8 5 0-16,-5-1-10 16,4 2 15-16,10 0-5 15,9 0 0-15,10 0 0 16,3-4-1-16,-5-6 1 15,-4-2 0-15,-11-6-2 0,-12 0 9 16,-10-6-7 0,-11-2 0-16,2 1 2 0,9 5 40 15,5 7-42-15,7 5 2 16,-2 3-10-16,-9 1 16 16,-5-4-8-16,-13 2 0 15,-15-6 4-15,-10 2-5 16,-17 4 1-16,-8 2 0 15,-6 1-4-15,6 3 11 16,6 0-7-16,11 3 0 16,5 15 4-16,-3-4-3 15,-6-1-1-15,-13 0 0 0,-19-4 6 16,-12-4 7 0,-12-1-13-16,-6-4 0 0,-5 0 7 15,4 6-11-15,3 2 4 16,1 6 0-16,4 3-6 15,-1 2 10-15,-2 5-4 16,-5 9 0-16,-4 12 5 16,0 10-9-16,0 15 4 15,-9 6 0-15,-6 8 0 16,-1-1 7-16,3 3-7 16,1 0 0-16,-1-1 3 15,3-9-3-15,-4-1 0 16,-5 3 0-16,0-9-2 15,-4 8 5-15,1-1-3 16,-2 8 0-16,-1 2 4 16,5 2 9-16,7-10-9 15,1 1-4-15,8-11 0 0,0-6 7 16,-3-7-7-16,1-11 0 16,-2-9 2-16,2-5-4 15,-3-7 2-15,3 0 0 16,-6 4 0-16,1-5 0 15,-1 4 0-15,2-6 0 16,-1 1 2-16,1-2-3 16,-1-3 2-16,3 2-1 15,-1-8 0-15,-3 2 0 16,4-6 0-16,-1 3 0 0,-3 0 3 16,-5 3-6-1,-5 2 3-15,-10 4 0 0,-3 1-1 16,-4-2 2-16,2 5-1 15,1-3 0-15,1-7 3 16,-1 6-4-16,-2-9 2 16,-4 5-1-16,-6-1 0 15,-4 1 4-15,-11 0-4 16,-9-2 0-16,-7 2 1 16,-8-6 0-16,-5-2 0 15,3-2-1-15,2 4 0 16,2-4 4-16,8 1-4 15,5 0 0-15,1-1 0 16,4 4 4-16,-7-2 1 16,-8-2-5-16,-9 1 0 0,-13-5 6 15,-4 0-6-15,-8 0 0 16,-3 0 0-16,3-5-2 16,-2-5 4-16,4-2-2 15,1 2 0-15,-1-2 1 16,2-2-2-16,2 4 1 15,0-2 0-15,3 4 1 16,0 2 1-16,-3-2-2 16,-5 2 0-16,-1-2 3 15,2 4-5-15,7 0 2 16,0-3 0-16,2 4-4 16,-4-1 5-16,-7-5-1 0,-11 4 0 15,-4 0 5-15,-5-3-7 16,5 7 2-16,4-7 0 15,8 8-2-15,6-5 7 16,-6 5-5-16,-1 0 0 16,-3-3 3-16,-6 3-8 15,-5 0 5-15,-2 0 0 16,0 0-6-16,9 0 10 16,7 0-4-16,6 3 0 15,5 6 3-15,9-4-4 16,9-1 1-16,1 5 0 15,6-5-4-15,-8 1 11 16,-6 4-7-16,-9-4 0 0,-5 4 5 16,1-5-8-1,-3 0 3-15,3 0 0 0,-2 2-4 16,1-3 10-16,4 2-6 16,8 1 0-16,5 2 2 15,5-4 2-15,5 6-4 16,1-2 0-16,4 0 3 15,-1 1 3-15,-1 0-6 16,-2 1 0-16,-3 4 4 16,2-6 0-16,0 2-4 15,7 2 0-15,2-3-3 16,7 0 9-16,3-1-6 0,0-2 0 16,9 3 1-1,-3 0-1-15,4-1 0 0,2 1 0 16,-2 0-4-16,0 2 9 15,0 1-5-15,4-3 0 16,-2-1 2-16,0 2 2 16,-2 2-4-16,-2-2 0 15,-2-1-2-15,-4 0 9 16,1 4-7-16,1-5 0 16,-1 1 0-16,1 1 1 15,-5-1-1-15,-7-2 0 16,-7 4-4-16,-11 1 15 0,-4 2-15 15,2 0 4-15,0-2 0 16,3 2-2-16,-3-4 2 16,1 2 0-16,-5 2-5 15,2 0 13-15,1-2-10 16,1 2 2-16,3-5 0 16,2 8 1-16,1-2-1 15,6-2 0-15,6 0-4 16,4 0 10-16,-1 1-6 15,-10 0 0-15,-6 4 1 16,-13-2-1-16,-3-1 0 16,0-1 0-16,0-2-5 15,1 1 10-15,4-3-6 0,-3-1 1 16,5-5 0 0,6-1-2-16,3-1 2 0,0 7 0 15,2-5-1-15,-2 6 5 16,3 2-4-16,-1-3 0 15,4 3 2-15,-2-5-3 16,2 5 1-16,1-6 0 16,-3 1-1-16,5 2 6 15,0-4-5-15,4 4 0 16,1 1 0-16,-4-2-6 16,4 2 6-16,-1 2 0 15,0-3 0-15,4 0 0 16,6 1 0-16,1-6 0 15,1 5 1-15,1-6 0 16,-1-1-1-16,-6 2 0 16,1-1 0-16,-2-3 0 15,-1 5 0-15,5-5 0 0,-1 0 2 16,-1 0-4-16,-1 0 2 16,-3 0 0-16,-6 0 0 15,2 0 2-15,-2 0-3 16,4 0 1-16,3 0 0 15,5-8-2-15,1 2 2 16,-1-2 0-16,-1 0 0 16,2 2 0-16,1-2 0 15,3 2 0-15,2-2 0 16,2 8-1-16,2-5 1 0,1 5 0 16,-3-3-1-16,4-1 6 15,0 4-5 1,1-5 0-16,2 0 0 0,-3 1-2 15,-2 0 2-15,3-6 0 16,0 1 0-16,4 0 2 16,1 1-2-16,4 2 0 15,6-2 0-15,0 4 0 16,4-2 2-16,3-2-2 16,2-4 0-16,0 1 2 15,0 2-2-15,-2-3 0 16,-2-2 0-16,-3-4-7 15,3 5 8-15,0-9-1 0,-1 4 0 16,7-4 4 0,0-2-4-16,5-2 0 0,3 0 0 15,0-6-5-15,4-3 6 16,1-6-1-16,1 4 0 16,-5 4 1-16,3 5-4 15,-3-4 3-15,-1-3 0 16,2-1-3-16,-3 0 4 15,3-3-1-15,1-2 0 16,3-3-6-16,1 4 3 16,3 0 3-16,3-1 0 15,-4 5-5-15,4 0 7 16,-1 0-2-16,3 1 0 16,4 4 7-16,0-5-12 0,0-4 5 15,0 0 0-15,0 4-2 16,0-4 4-16,2 0-2 15,0-1 0-15,0 2 4 16,-2-2-12-16,2 1 8 16,1 0 0-16,1 0-11 15,-2 0 14-15,6 0-3 16,-4 0 0-16,0 4 4 16,3-5-13-16,1-5 9 15,2 2 0-15,1 1-12 16,-1 2 15-16,4 4-3 15,-3 2 0-15,3 5 4 16,-1 2-8-16,-1 5 4 0,-1 6 0 16,-1 3-5-16,-3 1 9 15,0-1-4-15,0 0 0 16,-3 2 3-16,3-6-5 16,-3 4 2-16,1-8 0 15,2 5-7-15,-3-6 13 16,0 0-6-16,1 6 0 15,-1-1 2-15,3 2-3 16,0 0 1-16,-3 0 0 16,0 2-6-16,1 0 11 15,-1-4-5-15,-2 2 0 16,4 2 1-16,-4-4-2 16,2 0 1-16,0 4 0 0,-2-2-6 15,1 5 13 1,-3 3-7-16,0 4 0 0,0 2 3 15,0 2-5-15,0 0 2 16,0 0 0-16,2 0-11 16,-2 0 17-16,0 0-6 15,0 0 0-15,0 0 2 16,0 0 2-16,0 0-4 16,0 0 0-16,0 0 0 15,0 0 6-15,0 0-6 16,0 0 0-16,0 0 4 0,0 0-1 15,0 0-3-15,0-4 0 16,0 0-3 0,0 0 9-16,0-2-6 0,0 4 0 15,0 1 3-15,0 1-3 16,0 0 0-16,0 0 0 16,0 0-7-16,0 0 11 15,0 0-4-15,0 0 0 16,0 0 3-16,0 0-6 15,0 0 3-15,0 0-15 16,0 0 3-16,0 0-84 16,0 0-6-16,0 0 15 15,0 0 36-15,0 0 50 16,0 0-15-16,0 0 16 16,0 0 20-16,0 0-19 0,0 0 36 15,0 0 2-15,0 0-21 16,0 0 24-16,0 0-34 15,0 0 12-15,0 0 12 16,0 0-29-16,0 0 13 16,0 0-1-16,0 0-13 15,0 0 40-15,0 0-31 16,0 0 10-16,0 0 5 16,0 0-19-16,0 0 3 15,0 0-10-15,0 0 7 16,0 0-5-16,0 0 1 15,0 0-3-15,0 0 0 16,0 0 12-16,0 0-12 16,0 0 4-16,0 0 2 0,0 0 15 15,0 0-16-15,0 0-5 16,0-5 4-16,0-1 8 16,0 0-12-16,0 4 0 15,0-2 2-15,0 1 8 16,0 3-8-16,0 0-2 15,0 0 0-15,0 0 4 16,0-5-4-16,0 5 0 16,0-2 2-16,0 2-2 15,0 0 0-15,0 0 0 16,0 0-2-16,0 0 5 0,0 0-4 16,0 0 1-1,0 0 0-15,0 0-4 0,0 0 4 16,0 0 0-16,0 0 0 15,0 0 6-15,0 0-6 16,0-2 0-16,0 2 1 16,0 0-3-16,0 0 2 15,0 0 0-15,0 0 0 16,0 0-3-16,0 0 0 16,0 0 3-16,0 0 0 15,0 0-9-15,0 0 9 16,0 0 0-16,0 0 0 0,0 0 6 15,0 0-7-15,0 0 1 16,0 0 0 0,0 0-3-16,0 0 5 0,0 0-2 15,0 0 0-15,0 0 0 16,0 0-11-16,0 0 5 16,0 0-11-16,0 0 2 15,0 0 6-15,0 0 9 16,0 0 0-16,0 0 6 15,0 0-10-15,0 0 4 16,0 0 0-16,0 0-3 16,0 0 7-16,0 0-4 15,0 0 0-15,0 0 10 16,0 0-9-16,0 0-1 16,0 0 1-16,0 0 17 0,0 0-8 15,0 0-7-15,0 0 2 16,0 0 5-16,0 0 7 15,0 0-17-15,0 0 0 16,0 0 16-16,0 0-6 16,0 0-10-16,0 0 0 15,0 0 11-15,0 0-12 16,0 0 1-16,0 0 0 16,0 0-6-16,0 0 12 15,0 0-6-15,0 0 0 16,0 0 6-16,0 0-8 15,0 0 2-15,0 0 0 16,0 0-9-16,0 0 16 16,0 0-8-16,0 0 1 15,0 0-51-15,18 0 16 0,28 16-81 16,24-6-121-16,10-10-334 16</inkml:trace>
  <inkml:trace contextRef="#ctx0" brushRef="#br0" timeOffset="-139220.14">5974 16811 417 0,'0'269'0'0,"40"2"-3"16,82-6-80-16,55-25-114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7T04:29:28.85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1375 3048 119 0,'0'0'84'15,"0"0"-80"-15,0 0 1 16,0 4 57-16,0 1 86 0,0 2-2 16,0-4 19-16,0 2-65 15,0-5-6-15,0 0 4 16,0 0-19-16,0 0 12 16,2 0-42-16,22-15-6 15,14-17 4-15,16-18-39 16,13-11-8-16,2-14 0 15,2-12 9-15,0-8-28 16,-8-3 13-16,-10-1 3 16,-13 5-20-16,-11 13 18 15,-8 13 5-15,-11 13 0 16,-2 12 4-16,-4 13-4 0,-4 10 0 16,0 11 0-1,0 6-21-15,0 3 12 16,0 0-4-16,0 0-5 0,-4 0 8 15,-17 12 2-15,-8 16 8 16,-2 14 0-16,0 10-16 16,2 13 20-16,2 5-4 15,5 13 0-15,4 2 4 16,4 6-2-16,6-3-2 16,8-6 0-16,0-14-10 15,0-14 13-15,4-14-3 16,12-18 0-16,4-12 0 15,2-10 0-15,5 0 16 16,4-22-11-16,3-12-5 16,-3-5-15-16,-2-8 5 0,0 1 1 15,-4 2 9-15,-5 4 5 16,-3 8 0-16,-5 6-5 16,-3 9 36-16,-7 7-31 15,2 6 9-15,-4 4-14 16,0 0 8-16,0 0-19 15,0 0-16-15,0 14 27 16,-13 13-21-16,-5 7 32 16,0 6-11-16,0 4 0 15,2 0 4-15,8 0 10 16,3-6-14-16,5-6 0 16,0-7-1-16,0-9-2 0,0-9 3 15,7-4 0-15,7-3 3 16,7-3 27-1,6-20-29-15,7-9 0 0,-3-4-1 16,0-1-4-16,-4 5 3 16,-5 0 1-16,-1 6 0 15,-6 6-2-15,-3 6 2 16,-4 5 0-16,-4 8-1 16,-1 1-16-16,-1 0 12 15,-2 20-12-15,0 7 17 16,0 8 9-16,0-1-5 15,-2-2-4-15,-5-6 0 16,3-8 9-16,2-6-9 0,0-7 0 16,2-2 2-16,0-3 8 15,0 0-2-15,0-3-3 16,10-20-5-16,17-12-9 16,2-2 8-16,0-1-12 15,-5 0 11-15,1 6-14 16,-5 8 16-16,-2 8 0 15,-3 5-2-15,-6 8 0 16,-1 3 2-16,-6 0 0 16,2 0 15-16,2 20-2 15,1 6-11-15,-1 6 18 16,0-1-19-16,-4 1 18 16,0-7-19-16,-2-7 0 0,0-6 0 15,2-9-5 1,-2 0 5-16,2-3 0 0,7 0-6 15,7-10-4-15,9-20 5 16,6-8-43-16,2-3-29 16,1-3 48-16,1-2-7 15,-6-2 36-15,-6 1 9 16,-6-1-2-16,-8 7 54 16,0 10-32-16,-5 6-6 15,1 11 34-15,-3 6-54 16,-2 6 13-16,0 2-12 15,2 0 8-15,-2 0-16 0,0 0 4 16,0 0 0 0,0 0-22-16,0 14 18 0,0 9 4 15,-13 10 0-15,-1 7 8 16,-1 4-14-16,-5 6 6 16,-3 1 0-16,-3 2-8 15,2 0 18-15,-3-2-10 16,2 0 0-16,2-3 7 15,4-8 3-15,3-5-10 16,5-12 0-16,5-5 2 16,0-8 5-16,4-5-7 15,2-5 0-15,0 0 7 0,0 0 20 16,0 0-26 0,0-22 11-16,18-11-5 15,14-12 4-15,7-6-11 0,13-5 0 16,8 1 1-1,0 8-26-15,-4 6 17 0,-18 16-10 16,-13 10 14-16,-17 10-39 16,-6 5 24-16,-2 0-40 15,0 8-75-15,-15 11 128 16,-11 2-17-16,-6 1 23 16,8-2-2-16,5 0 18 15,11 1-15-15,8 4-1 16,0 5 2-16,22 0 39 15,16 0-25-15,7-4 12 16,-1-5-3-16,-6-10-15 0,-9-7-20 16,-11-4-15-16,-11-8-142 15,-7-23-249-15</inkml:trace>
  <inkml:trace contextRef="#ctx0" brushRef="#br0" timeOffset="160.46">2398 2418 782 0,'0'0'192'0,"0"0"-192"16,0 0-121-16,0 0-21 16,0 0-67-16,0 0-280 0</inkml:trace>
  <inkml:trace contextRef="#ctx0" brushRef="#br0" timeOffset="939.6">3729 2694 293 0,'0'0'193'0,"0"0"-15"15,0 0 8-15,0 0-52 16,0 0-5-16,0 0-84 16,44-53-43-16,-8 26 41 15,4 1-39-15,-2-6 10 16,0-1-14-16,-5-6 13 15,0-3-10-15,0-4-3 16,-8 1-16-16,-2 1 8 0,-7 5-31 16,-7 1 38-16,-3 7-3 15,-4 8 4-15,-2 6 10 16,0 8-10-16,0 2 0 16,0 7 26-16,0 0-26 15,0 0-3-15,0 0-11 16,0 19 10-16,-15 17-13 15,-3 13 17-15,-5 16 0 16,0 17-9-16,-6 18 32 16,-2 16-23-16,-3 14 14 15,2 5-7-15,1-1 8 16,0-5-15-16,-1-11 0 16,3-15-2-16,4-20-24 0,2-20-49 15,7-22-70-15,3-30-147 16,7-11-213-16</inkml:trace>
  <inkml:trace contextRef="#ctx0" brushRef="#br0" timeOffset="2572.54">3706 2868 732 0,'0'0'259'0,"0"0"-160"15,0 0-64-15,0 0-4 16,0 0-19-16,0 0-3 16,185-67-9-16,-127 50 8 0,-6-4-20 15,-4-2-13-15,-7 0-19 16,-7-2 22-16,-12 6-27 16,-7 5 49-16,-6 3 0 15,-4 8 6-15,-5 1 8 16,0 2-3-16,0 0 10 15,0 0-21-15,0 0-4 16,0 5-17-16,-12 18 21 16,-5 3 0-16,1 3 26 15,5 2-22-15,2-4-4 16,4-2 0-16,3-3 11 16,2-8-14-16,0-4 3 15,0-6 0-15,0-4 6 0,9 0 7 16,11 0-1-16,5-14 6 15,4-12-12-15,0-9-12 16,-2 1-11-16,-6-1 9 16,-2 2-8-16,-3 4 20 15,-3 3-4-15,-3 8 0 16,0 6 15-16,-6 5-6 16,-1 7-9-16,-3 0 14 15,0 0-28-15,0 9-7 16,0 14 21-16,0 6 7 15,0 2 2-15,0 6 9 16,0-4-18-16,0-1 0 0,0-7 9 16,0-4-2-1,0-12-7-15,0-3 0 0,4-4 11 16,7-2 8-16,9 0-19 16,3-16 3-16,10-12-8 15,5-6-3-15,-1-2-31 16,0 2 15-16,-8 3 8 15,-8 11 8-15,-5 6 8 16,-9 11 0-16,-5 3 9 16,0 0-9-16,0 0-7 15,-2 14 7-15,0 12 15 16,0 4 33-16,0 0-48 16,0-2 5-16,0-3 6 0,-2-8-1 15,0-3-10-15,0-8 0 16,2-2 7-16,0-2 2 15,0-2-8-15,0 0-1 16,2-12 27-16,21-14-27 16,6-4-22-16,2-4 6 15,0 1-8-15,-2 5 8 16,-4 7 16-16,-6 5 0 16,-7 8 4-16,-6 3 9 15,-4 5-3-15,-2 0-10 16,3 5 1-16,-3 17 17 15,0 4-8-15,0 4-4 16,0-1 13-16,0 0-7 0,0-5-12 16,0-7 0-16,2-8 8 15,2-5-11-15,0-3 3 16,10-1 0-16,9 0 8 16,8-19-8-16,9-13-6 15,4-2-14-15,-1 0-36 16,-3 0 49-16,-7 6-12 15,-6 8 19-15,-7 3-4 16,-7 12 23-16,-6 3-13 16,0 2-6-16,-2 0 8 15,-1 0 4-15,0 14-9 16,0 0 11-16,-4 0 6 16,0-5-7-16,0 0-12 15,0-3-1-15,0-4 8 0,0-2 0 16,0 0-6-1,0 0-2-15,0 0 0 0,0 0-29 16,0 0 29 0,0-10-9-16,0-9-56 0,-2 1 58 15,0 0-10-15,0 4 17 16,-2 4 1-16,2 6 11 16,-3 4 9-16,-2 0-19 15,-2 0 16-15,-4 11-30 16,-5 10 12-16,0 8 0 15,5 1 4-15,2-1 10 16,6 2-17-16,5-4 3 0,0 2-18 16,14-5-1-16,13-6 31 15,4-8-12-15,2-10 37 16,3 0-31-16,1-18 26 16,2-14-24-16,-2-8-3 15,-5-7 1-15,-5-3-6 16,-6-4 0-16,-5-1 0 15,-3-1 10-15,-1 7-10 16,-4 5 0-16,-1 10 2 16,-3 10 12-16,2 13-7 15,-6 8 1-15,2 3-8 16,-2 0 11-16,0 0-21 0,0 0 10 16,0 0-2-16,0 10-16 15,0 14 20-15,-10 6-2 16,-5 8 0-16,1 8 14 15,1 5-9-15,0 4-5 16,-1-1 0-16,6-1 20 16,6-10-11-16,2-9-9 15,0-5 0-15,0-14 5 16,8-6 0-16,15-6-5 16,8-3 3-16,9-12 25 15,3-17-28-15,1-5-17 16,-4-5-42-16,-14 0-152 15,-14-2-202-15</inkml:trace>
  <inkml:trace contextRef="#ctx0" brushRef="#br0" timeOffset="2733.46">5349 2513 280 0,'0'0'414'16,"0"0"-146"-16,0 0-133 15,0 0-2-15,0 0-50 16,0 0-71-16,69-53 0 15,-20 28-12-15,5 6-38 16,-4 3-9-16,-8 4-176 16,-7 0-119-16</inkml:trace>
  <inkml:trace contextRef="#ctx0" brushRef="#br0" timeOffset="3831.48">5681 2546 151 0,'0'0'331'0,"0"0"-136"16,0 0-25-16,0 0-110 15,0 0-15-15,0 0-28 16,7-20-17-16,-7 24-4 0,0 18 4 16,0 7 11-16,0 4 28 15,0 6-35-15,0-1-4 16,0-3 1-16,0-6 9 16,2-11-10-16,6-7 0 15,-2-8 9-15,7-3 5 16,5 0-14-16,7-18 0 15,6-13 0-15,2-4-24 16,3-4 2-16,-7 4-3 16,-2 3 25-16,-10 6 15 15,-3 3-3-15,-3 12 16 16,-7 2 22-16,-2 7-19 16,1 2 4-16,-3 0-35 0,0 8-3 15,0 17 3-15,0 1 10 16,0 2 1-16,0 2 9 15,0-2-12-15,0-2 4 16,0-6-12-16,0-4 7 16,0-4 3-16,5-7-7 15,1-5-3-15,3 0 0 16,7 0-2-16,3-21 1 16,6-11-41-16,-5-8-55 15,-5-3 53-15,-5 2-31 16,-8 2 75-16,-2 7 2 15,0 6 2-15,-2 12 45 0,-12 8-2 16,-1 6-34 0,-3 0 6-16,-7 23-13 15,1 8-6-15,0 7 29 0,3 4-22 16,1 2 29-16,7-1-32 16,4-5 0-16,5-6 16 15,4-8-15-15,0-8-5 16,0-7 0-16,0-9 16 15,6 0-16-15,16 0 0 16,9-12 2-16,8-17-9 16,5-5-6-16,1-2-19 15,-3-1-16-15,-6 8 15 16,-7 5 30-16,-7 5 3 16,-9 12 0-16,-1 2 21 15,-6 5-13-15,3 0-1 0,-5 14-6 16,6 10 0-16,-6 5 47 15,-4 0-40-15,0 0-3 16,0-1 16-16,0-7-7 16,0-4-14-16,0-5 0 15,0-8 13-15,-2-4 0 16,2 0-13-16,0 0 0 16,0-7 28-16,9-19-28 15,15-13-29-15,8-3 9 16,-3-2 2-16,-3 5 10 15,1 6 8-15,-7 8 0 16,-4 10 30-16,-3 7-27 0,-4 8 22 16,0 0-21-16,4 0 9 15,3 9 4-15,1 17-13 16,4 2 4-16,-5 8 25 16,-3 3-23-16,-7-6-10 15,-6 0 0-15,0-9-11 16,0-10 0-16,-2-9-89 15,-18-5-116-15,0-23-175 16</inkml:trace>
  <inkml:trace contextRef="#ctx0" brushRef="#br0" timeOffset="3985.4">6049 2242 808 0,'0'0'205'15,"0"0"-166"-15,0 0-39 16,0 0-116-16,0 0 26 16,0 0-150-16</inkml:trace>
  <inkml:trace contextRef="#ctx0" brushRef="#br0" timeOffset="4897.91">7635 2285 285 0,'0'0'52'0,"0"0"-30"16,0 0 10-16,0 0 23 16,0 0 25-16,0 0 4 15,-3-51-56-15,17 34 40 16,-1-2 26-16,1-8-36 16,-6-5 24-16,1-3-40 0,-5-4 7 15,1 1-5 1,-2 2-11-16,-1 8 33 0,-2 4-43 15,0 8-4-15,0 7 38 16,0 5-54-16,0 3 20 16,0 1-19-16,0 0 10 15,0 0-23-15,0 0 9 16,-5 14 0-16,-15 26-24 16,-7 20 28-16,-6 18-4 15,-3 15 0-15,-1 11 4 16,-4 10 10-16,3 4-14 15,5 0 0-15,0-3-2 0,1-15 10 16,8-10-8 0,3-11 0-16,6-19-13 0,5-14-3 15,8-18-83 1,2-18-88-16,0-10-32 0,0-26-158 16</inkml:trace>
  <inkml:trace contextRef="#ctx0" brushRef="#br0" timeOffset="5759.68">7326 2609 583 0,'0'0'280'15,"0"0"-149"-15,0 0-66 16,0 0-30-16,0 0-31 16,0 0-4-16,143-57 0 0,-105 53 6 15,-3-5-7-15,0-2 1 16,-9-3 0-16,-4-2-4 15,-1 0 4-15,-8 1 0 16,-2 6 0-16,-2 6 5 16,-5-2-7-16,-2 5 2 15,-2 0 0-15,0 0 1 16,0 0 4-16,0 22-5 16,-2 12 18-16,-6 11-15 15,1 3 36-15,5-2-37 16,2-2 0-16,0-8-2 15,0-11 5-15,0-6-5 16,7-11 0-16,3-8 7 0,6 0-12 16,4-22 5-16,7-14-5 15,-3-12-2-15,1-4-54 16,-6-8 44-16,-5 2 8 16,-7 1 9-16,-7 9 17 15,0 12-17-15,0 10 21 16,0 14 52-16,0 6-51 15,-4 6 14-15,-7 0-36 16,-1 0 3-16,-5 15-19 16,-4 12 16-16,1 3 0 15,5 3-3-15,5 4-5 16,4-1 4-16,6 0 4 16,0-3-9-16,4-6 1 15,19-8 5-15,4-9 3 0,8-10 37 16,3 0-34-16,2-13 24 15,2-19-27-15,-4-5 1 16,-1-4-13-16,-6 3 18 16,-12 1-6-16,-3 8 29 15,-9 0-23-15,-3 8 47 16,-4 7-31-16,0 5-19 16,0 7 15-16,0 2-18 15,0 0 0-15,0 0-1 16,0 0-57-16,0 9 37 15,0 5-12-15,0 0-46 16,0 2 47-16,18-2-45 16,5 2 25-16,-4-2 37 0,2 4 5 15,-6 5 3-15,-6-2 7 16,-4 5 0-16,-3 0 28 16,-2 1 2-16,0 1 29 15,0-1-14-15,4-5-37 16,-2-6 30-16,5-7-38 15,9-9 0-15,11 0 66 16,8-16-15-16,9-16-11 16,1-8-40-16,-3-1-1 15,1-1-18-15,-3-2-100 16,2-2-221-16</inkml:trace>
  <inkml:trace contextRef="#ctx0" brushRef="#br0" timeOffset="7791.59">9328 2619 175 0,'0'0'400'0,"0"0"-260"16,0 0-47-16,0 0 58 16,0 0-27-16,0 0-79 15,96-68-26-15,-53 19-3 16,-3-5-15-16,-1-6 2 16,0-9 7-16,-3-1-4 15,-3-3-6-15,-4-6-14 16,-4 7 6-16,-8 10-27 15,-3 13 33-15,-8 21 2 16,-1 14 0-16,-5 9-13 16,0 2 13-16,0 3-11 0,0 0-14 15,-20 17 5 1,-7 12 20-16,-2 12 0 0,0 7 5 16,2 10-11-16,3 4 15 15,-1 4-9-15,2 5 16 16,6-3-8-16,3-3 3 15,8-2-11-15,4-11 8 16,2-12 0-16,0-11-8 16,0-15 0-16,0-11 3 15,11-3 11-15,7 0 9 16,9-19-9-16,6-13-9 16,2-9-10-16,6-1-13 15,-3 0 5-15,-5 4 9 0,-2 8 3 16,-8 6-2-16,-8 7 3 15,-3 10 0-15,-8 7 22 16,-4 0-22-16,4 7-7 16,-1 16 3-16,-1 12 8 15,0 4 26-15,0 5-30 16,2 0 5-16,2-6-2 16,-2-10 6-16,0-11-9 15,1-9 0-15,-1-8 10 16,5 0 13-16,4-10-8 15,7-19-11-15,7-7-1 16,-3-6-3-16,1-4-27 0,-4-4-16 16,-9 1 2-16,-3 1 32 15,-7 7 9-15,-2 9 0 16,0 11 60-16,0 15-30 16,-15 6-4-16,-10 0-26 15,-6 17 7-15,0 12-20 16,0 10 13-16,11-3 0 15,9-2-10-15,9-2 10 16,2-4 0-16,8-5-5 16,23-11 4-16,14-5-6 15,6-7 7-15,3 0 0 16,0-14-11-16,-5-14-19 0,-5-2 0 16,-4-4 3-16,-7-3 9 15,-4 6 10-15,-6-1 8 16,-5 6 0-16,-5 1 33 15,-4 9-31-15,-6 9 25 16,-3 2 12-16,0 5-28 16,-12 0-11-16,-21 21-10 15,-11 13 10-15,1 6-12 16,3 6 16-16,11 0-4 16,11-4 0-16,7-5 0 15,11-4-16-15,0-11 6 16,11-5-1-16,11-14 1 15,1-3 8-15,-1-3 2 0,0-23 0 16,-2-5 3 0,-2 1 4-16,-3 2 1 0,-4 6 2 15,-1 6 45-15,-4 7-51 16,-1 6 28-16,-1 3-32 16,2 0 14-16,4 8-28 15,-1 16 14-15,-1 10 0 16,-3 10 23-16,-5 11-17 15,0 6 6-15,0 7-12 16,-7 7 10-16,-10-1 1 16,-6-3-8-16,-1-3-3 15,-1-10 0-15,0-5 5 0,1-10-5 16,-2-8 0 0,-1-12 4-16,2-13 3 0,0-6 2 15,6-4-9-15,1 0 27 16,5-24-25-16,3-12 28 15,10-14-17-15,0-13-11 16,27-9 17-16,20-8-19 16,13-2 0-16,9 1-2 15,4 14-24-15,-3 6 16 16,-7 17-24-16,-13 12-24 16,-11 9 42-16,-8 8-44 15,-6 3 46-15,-6 4 8 16,-3 0 0-16,-7 5 6 15,-7 3 0-15,-2 0 1 16,0-3 27-16,0 3-10 0,0 0 10 16,0 0-8-16,0 0-9 15,0 0-3-15,0 0-8 16,-4 0 1-16,-5 12-1 16,-3 8 2-16,4 9-2 15,1 5 0-15,3 4 4 16,4 1-4-16,0-2 0 15,4-11 1-15,11-8-1 16,8-12 2-16,8-6-2 16,5-5 0-16,9-22 12 15,3-9-23-15,-3-5 11 16,1-2-20-16,-7-3 13 16,-3 2-21-16,-7 7 28 15,-10 7-5-15,-3 9 14 0,-7 14-18 16,-5 5 9-16,0 2-5 15,0 2-5-15,0 18 3 16,0 8 7-16,-2 5 15 16,-2 6-9-16,0-3 13 15,0 0-19-15,0-6 0 16,-6-6-6-16,-19-6 6 16,-13-8-65-16,-9-10-54 15,-4-4-202-15</inkml:trace>
  <inkml:trace contextRef="#ctx0" brushRef="#br0" timeOffset="7940.59">10682 1959 716 0,'0'0'308'16,"0"0"-220"-16,0 0-68 16,0 0-20-16,0 0-126 15,0 0 73-15,58 116-145 16,-34-72-341-16</inkml:trace>
  <inkml:trace contextRef="#ctx0" brushRef="#br0" timeOffset="8991.59">11195 2444 651 0,'0'0'199'16,"0"0"-92"-1,0 0-78-15,0 0 11 0,0 0-19 16,0 0-14-16,122-176 4 16,-99 139-11-16,-4 0 0 15,-3-2-5-15,-3-5 14 16,-1 0-9-16,-1 2 0 16,-1 0 6-16,0 8-3 15,-3 3-3-15,-3 9 0 16,-4 7-1-16,0 6 10 15,0 4-9-15,0 2 0 16,0 3 10-16,0 0-21 0,0 0 11 16,0 0-6-16,0 0-1 15,-2 13-7-15,-12 8 13 16,1 11 1-16,0 5 0 16,-3 10 3-16,1 4 3 15,-4 5-6-15,3 0 5 16,3 1 5-16,3-2-10 15,4-4 0-15,6-9 4 16,0-6 4-16,0-12-6 16,6-8-2-16,11-10 2 15,3-6 13-15,5-4-14 16,2-21-1-16,1-8 5 0,-1-3-14 16,0-2-8-1,0-1 17-15,-3 4-3 0,-1 7 7 16,-4 8-4-16,-7 8 6 15,-6 7 1-15,3 5 27 16,-9 0-34-16,2 5 0 16,-2 16 6-16,0 8-6 15,0 5 29-15,2-2-29 16,6 0 9-16,3-4 0 16,2-4-5-16,3-4-4 15,1-6 4-15,1-7 12 16,0-7-16-16,2 0 0 15,4-5 1-15,3-21-14 16,5-8-2-16,-1-5-5 16,-2 1 4-16,-5 1 5 0,-1 7 11 15,-8 7 23-15,-6 11-7 16,-4 9 42-16,-3 3-44 16,0 0 5-16,0 0-19 15,1 0 5-15,-1 13-5 16,-2 3 0-16,0 5 3 15,0-2 9-15,0 0-8 16,0-3-4-16,0-6 0 16,2-7 9-16,-2-1-14 15,2-2 5-15,-2 0 0 0,2 0-10 16,7-2 10 0,1-18 0-16,-2 1-13 0,3-5 3 15,-4-1-2-15,-2 2 11 16,-1 6 1-16,-2 6-17 15,-2 9 24-15,0 2-7 16,0 0 0-16,0 0-20 16,-11 13 10-16,-7 13 10 15,2 6 0-15,3 6 16 16,7 3-10-16,6-4 13 16,0 4 13-16,6-9-22 15,19-1 33-15,6-10-35 16,2-9-7-16,1-7 14 15,-3-5-8-15,-2-9-14 16,-2-20 6-16,-9-12-63 0,-7-7-37 16,-11-6-164-16,0-9-495 15</inkml:trace>
  <inkml:trace contextRef="#ctx0" brushRef="#br0" timeOffset="9130.67">11955 2011 453 0,'0'0'388'0,"0"0"-266"16,0 0-122-16,0 0 7 16,0 0-7-16,0 0-77 15,-56 40-68-15,35-40-345 16</inkml:trace>
  <inkml:trace contextRef="#ctx0" brushRef="#br0" timeOffset="9278.37">11527 1905 36 0,'0'0'919'16,"0"0"-777"-16,0 0-95 15,0 0-47-15,0 0-31 16,0 0-82-16,307-50-177 16,-263 47-420-16</inkml:trace>
  <inkml:trace contextRef="#ctx0" brushRef="#br0" timeOffset="10253.08">13161 2298 172 0,'0'0'304'16,"0"0"-80"-16,0 0-10 0,0 0-71 16,0 0-30-16,0 0-11 15,-47-28-94-15,47 28-8 16,31 0-7-16,25 0 7 16,26 0 24-16,14 0-23 15,0 0 0-15,-16 0 6 16,-19 0 2-16,-22-4-9 15,-14-3 0-15,-14 2 8 16,-7 3 0-16,3 2-8 16,2 0-47-16,6 0-90 15,6 0-215-15,1 5-245 16</inkml:trace>
  <inkml:trace contextRef="#ctx0" brushRef="#br0" timeOffset="11130.05">14567 1976 187 0,'0'0'151'15,"0"0"-4"-15,0 0-47 16,0 0-5-16,0 0-22 16,0 0 52-16,17-92-27 15,-11 72-11-15,-2 3 24 16,0 3-48-16,1 4-7 16,-3 3-9-16,-2 5-38 15,2 2 21-15,-2 0-30 16,0 0 0-16,0 2-19 15,0 27 2-15,0 15 17 16,0 18 0-16,-7 6 7 16,-11 5-10-16,-3-8 3 0,-2-7 0 15,1-9-8-15,4-11 12 16,4-12-4-16,6-8 0 16,3-8 6-16,5-6-6 15,0-4 0-15,-2 0 0 16,2 0 9-16,0 0 5 15,0 0-8-15,0 0 20 16,0 0-23-16,0 0 36 16,0 0-36-16,0 0-3 15,0 0 27-15,0 0-16 16,29 0 2-16,20-9-11 16,17-8 10-16,11-1-2 0,-2 0-10 15,-7 2 0-15,-20 4-5 16,-15 1 15-16,-14 6-10 15,-13 0 0-15,-6 2-25 16,0 3 21-16,0 0-57 16,0 0-24-16,-2 0-52 15,-7 0-233-15,5 0-251 16</inkml:trace>
  <inkml:trace contextRef="#ctx0" brushRef="#br0" timeOffset="11527.07">15107 2002 270 0,'0'0'289'0,"0"0"-119"15,0 0-38-15,0 0-38 16,0 0-24-16,0 0 29 16,19-93-67-16,-19 93 9 15,0 0-1-15,0 0-35 16,-17 1-3-16,-8 24-2 15,-4 11 0-15,0 6-11 16,5 5 11-16,6 2 0 16,6-3-3-16,12-5-4 15,0-7 3-15,3-12 4 16,26-10 0-16,9-12 11 16,9 0 5-16,8-29 0 15,-3-12-6-15,-6-12 2 0,-12-11-12 16,-10 0 0-16,-15 0 5 15,-9 6 26-15,0 16-18 16,-2 12 8-16,-20 17-21 16,-10 13-13-16,-6 0 5 15,-6 25-38-15,1 15-42 16,14 6-28-16,16 0-131 16,13-7-124-16</inkml:trace>
  <inkml:trace contextRef="#ctx0" brushRef="#br0" timeOffset="12502.68">15742 1864 247 0,'0'0'265'0,"0"0"-182"15,0 0-45-15,0 0-34 16,0 0 0-16,0 0 35 15,2-8-31-15,-2 8 11 16,0 0 52-16,0 0-14 16,0-1 10-16,0 1-37 15,0 0-27-15,0 0 11 0,0 0-8 16,0 0-6 0,0 0 22-16,-2 0-4 0,-5 0 39 15,0-6-14-15,-1 2-20 16,3-1 39-16,3 3-50 15,2 1 11-15,0-1-19 16,0 2 9-16,0 0-8 16,0 0-5-16,0 0 0 15,0 0 4-15,0 0 8 16,2-2-12-16,16-3 0 16,4-2 2-16,5 2-10 15,-2-1 8-15,-4 1 0 16,-2 2-4-16,-9-1 10 15,-4 2-6-15,-4 0 0 16,-2 2 4-16,0 0 24 0,0 0-17 16,0-2-8-1,0 2 21-15,0 0-15 0,0 0-9 16,0 0 0-16,-18 0 2 16,-9 0-8-16,-7 17 6 15,-10 7 0-15,-5 10-11 16,-3 9 16-16,4 14-5 15,3 1 0-15,11 4 5 16,14-1-13-16,13-6 8 16,7-1 0-16,7-6-5 15,22-9 15-15,7-9-10 16,0-12 0-16,-3-10 7 16,1-8 3-16,-5 0-10 15,2-18 0-15,-4-13-1 0,-5-4 1 16,-7-3 0-16,-6-2 0 15,-9 3 2-15,0 5-2 16,-2 8 0-16,-15 9 0 16,-6 6-3-16,-4 7 0 15,2 2 2-15,4 0 1 16,7 0 0-16,5 4-13 16,9 4 13-16,0-4-24 15,0 0 12-15,15-2-18 16,21-2 30-16,11 0 0 15,5-6 6-15,-4-10-7 16,-3-2 1-16,-9 2 0 16,-9 4-8-16,-12 4 10 0,-6 3-2 15,-9 5 15-15,0 0-4 16,0 0 10-16,0 0-21 16,0 15 0-16,0 7 2 15,0 8 9-15,-4 5-6 16,-8 4-5-16,-3 2 7 15,-3-3 2-15,3-2-9 16,1-6-3-16,5-6-10 16,5-5-75-16,4-6-68 15,2-13-144-15,29 0-241 16</inkml:trace>
  <inkml:trace contextRef="#ctx0" brushRef="#br0" timeOffset="12788.67">16393 1907 363 0,'0'0'303'0,"0"0"-104"15,0 0-66-15,0 0 1 16,0 0-64-16,0 0-16 16,13-48-1-16,-13 48-46 15,0 0 32-15,0 0-14 16,0 0-19-16,0 0 8 15,0 0-14-15,-3 22-1 16,-16 18-10-16,-3 15 15 0,-3 6-8 16,2-1 4-1,6-2-15-15,3-10 12 0,8-5-74 16,6-13-18-16,0-8-82 16,11-15-96-16,15-7-167 15</inkml:trace>
  <inkml:trace contextRef="#ctx0" brushRef="#br0" timeOffset="13222.73">16625 1883 310 0,'0'0'311'16,"0"0"-46"-1,0 0-109-15,0 0-38 0,0 0-32 16,0 0-73-16,127-45 20 15,-83 40-14-15,1 0-16 16,-1 1 12-16,-5 3-15 16,-6-1-18-16,-7 2-5 15,-6-5-104-15,-6 3-52 16,-7-3-48-16,-7-2-66 16,0 1 51-16,-5 1 220 15,-17 1 22-15,-5-1 71 16,0 3 5-16,0 0 20 15,8 1-20-15,1 1 3 0,5 0 10 16,3 0-41 0,1 0 8-16,1 0 38 0,4 0-43 15,0 0 20-15,2 0-7 16,-4 10-40-16,-1 22 25 16,-6 16-34-16,2 17-10 15,0 12 21-15,1 6-19 16,4-6-7-16,4-11 0 15,2-5-34-15,0-19-83 16,0-14-132-16,0-17-374 16</inkml:trace>
  <inkml:trace contextRef="#ctx0" brushRef="#br0" timeOffset="16088.34">4689 4991 491 0,'0'0'200'0,"0"0"-99"16,0 0-4-16,0 0-8 15,0 0 43-15,0 0-51 0,16-38-36 16,15-6-39-16,9-9 9 16,5-8-5-16,4-14-10 15,-2-5 3-15,2-8 11 16,-7-6-12-16,-4 1-2 15,-5 3 0-15,-8 7-39 16,-7 13 38-16,-5 12-13 16,-6 12-8-16,-2 18 9 15,-3 8 0-15,0 12 13 16,-2 6 0-16,0 2-33 16,0 0 33-16,0 0-53 15,-7 7 33-15,-15 18 3 16,-7 11 20-16,-4 9-3 15,0 9 0-15,-2 8 4 16,4 8 13-16,7 6 3 0,6 9 2 16,5-1 25-1,8-2-45-15,5-6 15 0,0-9-16 16,5-18 7-16,10-13-1 16,1-16-7-16,0-9 0 15,-5-11 11-15,4 0-5 16,6-9 9-16,6-18-6 15,6-12-4-15,5-11 3 16,-1-2-8-16,-1 2 0 16,-5 6-9-16,-6 9 15 15,-9 12-6-15,-5 6 0 16,-5 10 5-16,-4 4 0 0,-2 3-5 16,0 0-4-1,0 3-5-15,0 19-7 0,0 7 16 16,0 8 0-16,-4 3 6 15,0-1-6-15,1-6 0 16,3-5 0-16,0-10-3 16,0-7 6-16,3-10-3 15,17-1 0-15,5-4 0 16,8-25 11-16,0-12-11 16,3-5-1-16,-7-2-10 15,-12 0 1-15,-7 2 10 16,-8 7 13-16,-2 7 3 15,0 10 40-15,-4 13-27 16,-8 6-13-16,-3 3-15 16,-8 3 2-16,-8 20-4 0,-2 11 1 15,1 4-11-15,10 1 4 16,11-4-30-16,11-3-5 16,0-9 12-16,27-5-58 15,13-8 52-15,9-8 27 16,4-2-7-16,5 0 10 15,-2-10-27-15,-2-12-7 16,-1-2 8-16,-9-5-10 16,-1 2 42-16,-9-4 8 15,-7 4 1-15,-10-2 71 16,-9 5-31-16,-5 7 1 16,-3 3 2-16,0 7-35 0,0 7 21 15,-9 0-38-15,-14 2 13 16,-2 20-29-16,-7 7 15 15,3 2 1-15,5 3-4 16,3 1 4-16,11-3-3 16,5-4 3-16,5-7-24 15,0-4 15-15,13-11-38 16,10-6 37-16,1 0 3 16,0-14 14-16,-1-18 5 15,-3-3-12-15,-3-3 3 16,-1 4 30-16,-5 9-2 15,-4 4 13-15,-2 11 9 16,-1 4-48-16,-4 6 21 0,0 0-26 16,2 0 2-16,5 0-18 15,2 2 12-15,0 21 4 16,0 9 0-16,-5 7 15 16,-2 11-14-16,-2 8-1 15,0 9 4-15,0 5 2 16,-8 6-1-16,-6 3-5 15,1 1 0-15,-3-2 7 16,1-3-10-16,-2-11 3 16,5-16 0-16,-1-14-3 15,1-13 8-15,5-11-5 16,1-7 0-16,4-5 10 0,2 0-7 16,-8 0 5-1,-3-5 8-15,-4-16 26 0,-3-9-35 16,2-12 1-16,10-11 12 15,3-11-20-15,3-8 26 16,14-2-26-16,26 2 0 16,10 6 0-16,7 6 6 15,3 7-6-15,-2 7 0 16,-4 9-11-16,-7 8 4 16,-7 9-27-16,-9 8-19 15,-9 4 27-15,-9 5-83 16,-6 3-39-16,-5 0-89 15,-2 3-26-15,0 13 64 16,-17-2-47-16</inkml:trace>
  <inkml:trace contextRef="#ctx0" brushRef="#br0" timeOffset="17048.07">7329 4386 169 0,'0'0'232'0,"0"0"-4"0,0 0-88 16,0 0-7-16,0 0 5 16,0 0-57-16,11-148 5 15,-9 145-37-15,-2 3-28 16,0 0 18-16,0 0-39 15,0 0 0-15,0 0 0 16,0 0-14-16,0 0 13 16,0 22-8-16,0 10 9 15,0 7-2-15,7 1 2 16,2-3 0-16,4-7-1 16,3-12-33-16,2-10 21 15,7-8 9-15,6 0 4 0,4-24-5 16,3-8 5-16,-5-2 0 15,-4 0-1-15,-8 4 8 16,-8 4-7-16,-4 2 0 16,-5 5 0-16,1 2 22 15,-3 7-14-15,-2 6 16 16,0 4 0-16,0 0-16 16,0 0-11-16,0 0 3 15,0 0-17-15,0 18 10 16,0 14 1-16,0 10 6 15,-9 6 0-15,-5 5 1 0,1 6-3 16,0 2 2 0,-3 1 0-16,0 2-3 0,3-2 6 15,-3-4-3-15,3-10 0 16,0-9 4-16,0-11-7 16,0-10 3-16,-1-6 0 15,3-9 10-15,2-3 0 16,2 0 1-16,-4-3 20 15,0-22-16-15,2-12 25 16,9-10-31-16,0-12 2 16,18-4 18-16,19-1-20 15,11 3-9-15,-2 10 0 0,-1 13-17 16,-9 11 7 0,-5 15-61-16,-6 12-39 0,-10 0-160 15,-7 10-283-15</inkml:trace>
  <inkml:trace contextRef="#ctx0" brushRef="#br0" timeOffset="17305.03">6896 4671 459 0,'0'0'332'16,"0"0"-176"-16,0 0-37 15,0 0 2-15,0 0-78 16,0 0-31-16,241-17 27 0,-112 1-32 16,1-2 25-16,-17 2-19 15,-19-2-7-15,-24 2 4 16,-22 3-10-16,-15 2-35 16,-10 3-12-16,-15 6-108 15,-8 2-62-15,0 0-281 16</inkml:trace>
  <inkml:trace contextRef="#ctx0" brushRef="#br0" timeOffset="17588.9">7008 4957 18 0,'0'0'474'0,"0"0"-314"16,0 0-35-16,0 0-2 15,0 0-19-15,0 0-9 16,-29-85-26-16,29 84-7 16,0-2-1-16,0 3-36 15,0 0 9-15,0 0-34 16,0 3-4-16,0 25 0 16,-6 14-5-16,-4 14 9 15,-3 13 0-15,2 3 1 16,2-2-10-16,2-7-55 15,3-10-89-15,4-17-96 0,0-18-207 16</inkml:trace>
  <inkml:trace contextRef="#ctx0" brushRef="#br0" timeOffset="17806.78">7218 5017 922 0,'0'0'281'15,"0"0"-167"-15,0 0-97 16,0 0 19-16,0 0-11 16,0 0-11-16,293-60 25 15,-250 56-34-15,-12 0-4 0,-8 0-1 16,-6-2-5 0,-3 2-8-16,-1-1-43 0,1 5-70 15,-3-3-159-15,-5-1-334 16</inkml:trace>
  <inkml:trace contextRef="#ctx0" brushRef="#br0" timeOffset="18374.34">7779 4872 436 0,'0'0'425'0,"0"0"-205"16,0 0-87-16,0 0-38 16,0 0-51-16,0 0-42 15,4-31-2-15,-4 31 0 16,2 8-3-16,2 10-1 15,2 4 8-15,1-2-17 16,1 1 13-16,4-10-3 0,-3-2-7 16,-1-4-6-16,2-5 1 15,5 0 4-15,7-8 6 16,10-21-12-16,3-3 17 16,-4 2 0-16,0 2-2 15,-6 9 18-15,-10 2-2 16,-3 7 12-16,-5 3-14 15,-5 7 24-15,0 0-36 16,2 0 1-16,0 0-11 16,4 3 5-16,-2 19 5 15,-1 9 0-15,-5 10 0 16,0 12 13-16,0 10-13 0,0 8 0 16,-13 1 0-16,-5 0 7 15,-3-5-7-15,6-12 0 16,-5-5 4-16,-1-7-6 15,4-13 2-15,-1-8 0 16,5-8-1-16,-1-8 13 16,3-4-12-16,-2-2 10 15,-3 0-3-15,-1 0 40 16,-1-20-36-16,4-10 3 16,3-10 34-16,11-14-40 15,4-15 26-15,41-12-30 16,15-8 7-16,11 9-13 15,3 10 2-15,-11 18-22 16,-10 19 4-16,-10 15-61 16,-14 12 21-16,-12 6-50 0,-13 0-188 15,-4 13-206-15</inkml:trace>
  <inkml:trace contextRef="#ctx0" brushRef="#br0" timeOffset="18764.62">6672 4293 139 0,'0'0'235'15,"0"0"-78"-15,0 0 3 16,0 0-32-16,0 0-10 16,0 0-10-16,17-106 24 15,-17 106-89-15,0 0-9 16,0 10-34-16,-27 26 22 16,-13 22-21-16,-11 19 26 15,-12 26-17-15,1 19 29 16,4 17-36-16,9 20 3 15,23 7-1-15,21-10 4 16,14-15-13-16,55-25 4 0,37-32-60 16,33-25 42-16,26-27-53 15,12-24-64-15,0-8-148 16,-10-43-502-16</inkml:trace>
  <inkml:trace contextRef="#ctx0" brushRef="#br0" timeOffset="19081.5">8535 4291 785 0,'0'0'152'0,"0"0"-74"16,0 0-56-16,0 0-7 15,0 0-2-15,0 0 0 16,341 215-8-16,-286-115 40 16,-21 8-41-16,-27 11 35 15,-10 7 1-15,-52 7-22 16,-23 0 41-16,-16-4-37 16,-6-13-8-16,11-20 3 15,19-20-17-15,28-23-8 16,29-27-58-16,13-26-76 15,29-4-54-15,24-45-46 0</inkml:trace>
  <inkml:trace contextRef="#ctx0" brushRef="#br0" timeOffset="19367.33">9631 4600 770 0,'0'0'289'0,"0"0"-146"15,0 0-68-15,0 0-37 16,0 0 1-16,0 0-39 15,121-28-5-15,-74 28 4 16,-7 0-90-16,-11 0-50 16,-13 0-139-16,-16 6-276 15</inkml:trace>
  <inkml:trace contextRef="#ctx0" brushRef="#br0" timeOffset="19508.25">9482 4833 852 0,'0'0'328'0,"0"0"-188"16,0 0-84-16,0 0-17 0,0 0-39 16,0 0-37-1,369-75-15-15,-267 57-254 0,-17-8-541 16</inkml:trace>
  <inkml:trace contextRef="#ctx0" brushRef="#br0" timeOffset="21120.21">11961 4287 175 0,'0'0'265'15,"0"0"-33"-15,0 0-53 16,0 0-78-16,0 0-8 0,0 0-41 16,40-92 17-16,-38 92-36 15,-2 0-30-15,0 0 10 16,0 0-13-16,0 0 0 15,0 0-3-15,0 14-12 16,0 10 15-16,0 6 0 16,0 3 5-16,0-4 3 15,-4-3-5-15,2-9-3 16,-1-6 0-16,3-4 3 16,0-7-3-16,0 0 0 15,0 0 2-15,0 0 26 16,0 0-27-16,0-15 9 15,0-9-10-15,11-4 2 16,1-4-3-16,-1 0 1 16,1 2 0-16,-6 0 6 15,0 3-3-15,-3 5-3 0,-1 5 21 16,-2 5-14-16,0 4 4 16,0 5-11-16,0 3 5 15,0-1-19-15,0 1 10 16,-5-2 4-16,-7 2 0 15,-5 0 10-15,2 0-13 16,-1 0 3-16,1 0 0 16,-3 7-10-16,-2 14 10 15,-5 8 0-15,1 8-2 16,-1 7 5-16,3 4-5 16,5 5 2-16,1-4 0 15,7-1-2-15,5-7 6 0,4-7-4 16,0-10 0-16,0-10 9 15,0-9-11-15,0-5 2 16,0 0 0-16,0 0 12 16,2 0-3-16,15-18-3 15,10-7-6-15,6-8 10 16,1 0-18-16,-5 2 8 16,0 3 0-16,-7 4-5 15,-4 6 10-15,-5 6-5 16,-4 2 0-16,-5 4 5 15,-1 4-1-15,0 2-4 16,-3 0 0-16,0 0 9 0,0 0-7 16,0 0-4-16,0 0-1 15,0 11 0-15,0 15-7 16,4 6 10-16,4 3 0 16,5 0-4-16,6-6 11 15,1-5-7-15,5-5 0 16,1-11 2-16,8-8 4 15,6 0-6-15,2-15 0 16,3-14-2-16,-7-4-33 16,-12 1-44-16,-8 3-131 15,-9 2-243-15</inkml:trace>
  <inkml:trace contextRef="#ctx0" brushRef="#br0" timeOffset="21703.66">13082 4339 585 0,'0'0'280'0,"0"0"-140"15,0 0-32-15,0 0 8 16,0 0-52-16,0 0-35 16,-12-9 23-16,12 9-41 15,0 0 26-15,17-5 17 16,16-1-39-16,17 0 12 16,8-2-27-16,6-1 6 15,5 6-19-15,-2-1-7 16,-3 4-42-16,-10-2-26 15,-13 2-186-15,-18-8-214 16</inkml:trace>
  <inkml:trace contextRef="#ctx0" brushRef="#br0" timeOffset="21953.03">13417 4134 657 0,'0'0'217'15,"0"0"-51"-15,0 0-55 16,0 0-41-16,0 0 11 16,0 0-67-16,-11-47 5 15,11 47-19-15,0 1 1 16,-5 33-8-16,-6 21 1 0,0 18 6 16,-5 12-5-1,3 3 5-15,7-2 0 0,4-11-60 16,2-13-102-1,2-22-69-15,21-28-265 0</inkml:trace>
  <inkml:trace contextRef="#ctx0" brushRef="#br0" timeOffset="22675.24">14478 3974 37 0,'0'0'239'16,"0"0"-41"-16,0 0-24 15,0 0 15-15,0 0-66 16,0 0-22-16,-27-10-20 15,29 8-53-15,32-2 11 16,17-1-8-16,24-10-13 16,8-2 35-16,0-2-51 15,-10-1 5-15,-17 4-7 16,-13 1-6-16,-12 7-13 0,-14 7-59 16,-8 1-156-16,-7 0-42 15,-2 0-156-15</inkml:trace>
  <inkml:trace contextRef="#ctx0" brushRef="#br0" timeOffset="23361.46">14524 3980 325 0,'0'0'249'15,"0"0"-80"-15,0 0 6 16,0 0-36-16,0 0-60 15,0 0-2-15,-57-38-52 0,57 38-17 16,0 0-8 0,0 0-5-16,15 2-10 0,25 18 15 15,16 8 0-15,8 5 0 16,-1 1-8-16,-14 3-38 16,-18 1-6-16,-14 3-36 15,-17-3 47-15,0-4 10 16,-21 0 23-16,-17-4 6 15,-9-2 4-15,-7 0 9 16,2-4 45-16,-4-2-45 16,6-3 28-16,11-3 14 15,7-5-24-15,10-3 27 0,9-1-42 16,5-3-3 0,2-2 24-16,2-1-30 0,-1 1 27 15,3-2-3-15,0 0-22 16,2 0 31-16,0 0-38 15,0 2 0-15,0-2 10 16,0 0-3-16,0 0-7 16,0 0 1-16,0 0 4 15,4 0 8-15,21 0-9 16,21 0-4-16,24 0 26 16,22-2-17-16,14-10-9 15,14 0 0-15,7 1-15 16,-4-2 0-16,-18 3 6 15,-32 2 9-15,-30 4-12 16,-25 0 16-16,-14 4-4 0,-4-2 1 16,0 2 11-16,0 0 47 15,0 0-49-15,0-2 6 16,0 2-6-16,0-2 5 16,0-1-15-16,0-4 0 15,0-5 6-15,0-6-6 16,0-3 0-16,-2 0-11 15,0 3 1-15,-1 4-46 16,1 9 10-16,0 5-41 16,-7 0-158-16,-4 17-359 15</inkml:trace>
  <inkml:trace contextRef="#ctx0" brushRef="#br0" timeOffset="23790.62">14306 4792 173 0,'0'0'231'16,"0"0"-33"-16,0 0-66 15,0 0-25-15,0 0 28 0,0 0-52 16,16-142-24-16,-14 132 35 16,2 4-67-16,-1 4 16 15,-3 2-6-15,0 0-33 16,0 0 8-16,0 0-12 16,0 0 0-16,0 0-2 15,0 6 2-15,-3 22 0 16,-9 14 2-16,-2 4 6 15,3 5 3-15,7-3-11 16,4-5 0-16,0-4 2 16,10-7 2-16,15-11-4 15,6-16 1-15,9-5 5 0,3-5-12 16,3-22-22 0,2-9-66-16,-4-7-107 0,-9-3-308 15</inkml:trace>
  <inkml:trace contextRef="#ctx0" brushRef="#br0" timeOffset="23965.65">14179 4499 885 0,'0'0'122'15,"0"0"-79"-15,0 0-43 16,0 0-14-16,0 0-31 15,0 0-65-15,-52 75-56 16,71-56-135-16</inkml:trace>
  <inkml:trace contextRef="#ctx0" brushRef="#br0" timeOffset="24294.63">14681 4796 333 0,'0'0'389'16,"0"0"-171"-16,0 0-97 16,0 0-28-16,0 0-13 15,0 0-78-15,84-38-4 16,-41 32 0-16,-1 4-91 16,-1 2-48-16,-8 0-104 15,-9 0-201-15</inkml:trace>
  <inkml:trace contextRef="#ctx0" brushRef="#br0" timeOffset="24450.27">14756 4838 433 0,'0'0'305'16,"0"0"-200"-16,0 0-18 16,0 0-28-16,0 0-42 15,0 0-17-15,106 0-39 16,-51-5-60-16,0-2-87 15,-1-3-169-15</inkml:trace>
  <inkml:trace contextRef="#ctx0" brushRef="#br0" timeOffset="24662.15">15191 4705 424 0,'0'0'264'0,"0"0"-107"0,0 0-12 15,0 0-32-15,0 0-14 16,0 0-29-16,5-57-33 15,-5 57 8-15,0 0-40 16,0 0 0-16,0 0-10 16,0 6 5-16,0 20 0 15,0 11-3-15,-14 7-16 16,-1-3-9-16,5 2-88 16,6-9-122-16,4-14-192 15</inkml:trace>
  <inkml:trace contextRef="#ctx0" brushRef="#br0" timeOffset="25304.36">14833 3268 324 0,'0'0'218'0,"0"0"-40"16,0 0 2-16,0 0-72 15,0 0 30-15,0 0-81 16,-2-51-40-16,2 51-17 16,0 0-9-16,0 31 5 15,0 17-1-15,0 23 10 16,0 11 19-16,-12 3-23 15,-1-6-1-15,-1-12 1 0,3-22 9 16,2-13-10-16,4-14 0 16,3-11 3-16,2-5 5 15,0-2 1-15,0 0-9 16,0-10 19-16,12-21-13 16,10-6-6-16,2-7 0 15,3-1 4-15,0 3-3 16,-2 8-1-16,-3 10 0 15,-7 7-3-15,1 10-9 16,-7 7 11-16,4 0-20 16,-4 2 21-16,0 26-6 15,-2 9 6-15,-5 15 0 16,-2 6-1-16,0 2 4 0,4-1-3 16,6 0 0-16,7-3-120 15,10-10-120-15,4-12-281 16</inkml:trace>
  <inkml:trace contextRef="#ctx0" brushRef="#br0" timeOffset="25822.58">15826 3967 217 0,'0'0'180'15,"0"0"-43"-15,0 0-45 16,0 0-3-16,0 0-25 15,0 0 36-15,-2-29-47 16,2 29-26-16,0 0 18 16,0 0-42-16,0 0 14 15,0 0-17-15,0 8-10 16,-2 16 10-16,-5 8 0 0,-1 3 0 16,-2 2 7-16,1-1 1 15,1-4-8-15,1-6 0 16,2-9 5-16,1-5-1 15,2-9-4-15,2-3 0 16,0 0 17-16,0 0-12 16,0 0 10-16,0-5-15 15,4-10-48-15,10-5-11 16,-1 2 7-16,-1 0 17 16,-4 3 33-16,-1 5-27 15,-5 2 27-15,-2 5-46 16,0 3-88-16,-4 0-131 15,-15 0-43-15</inkml:trace>
  <inkml:trace contextRef="#ctx0" brushRef="#br0" timeOffset="27689.65">15888 3974 44 0,'0'0'111'0,"0"0"-67"15,0 0 24-15,0 0-27 16,0 0 8-16,0 0 23 15,-37-96-41-15,35 84 38 16,0 2 10-16,-1 2-23 16,1 0 41-16,2 2 0 15,-2-3-9-15,0 0 2 16,2-2-58-16,0-5 46 16,-2 5-33-16,0 0-22 15,-2 1 25-15,2 7-41 16,2-2 11-16,-2 5-18 15,2 0 14-15,0 0-22 0,0 0 8 16,-4 5-16 0,-5 25 6-16,-2 11-2 0,-3 14 12 15,2 3 0-15,0 0 5 16,-1 1-9-16,4-4 4 16,-3-5 0-16,0-3-3 15,0-11 7-15,-1-6-4 16,4-12 0-16,2-8 7 15,2-6-7-15,5-2 0 16,0-2 0-16,0 0 19 16,0 0-12-16,0 0 18 15,8-23-12-15,16-8 4 0,9-7-24 16,8 3 7 0,-1 5-8-16,-1 9-2 0,0 10-12 15,-8 7 17-15,-2 4 3 16,-2 0 2-16,-10 10-6 15,-6 12 6-15,-8 3 0 16,-3 1-16-16,0 2 26 16,-14-3-10-16,-10 0 0 15,-1-4 9-15,-1-4-1 16,-3-2-8-16,-2-4 0 16,0-1-6-16,2-4-6 15,4-2-33-15,4-4-58 16,11 0-93-16,10 0-182 15</inkml:trace>
  <inkml:trace contextRef="#ctx0" brushRef="#br0" timeOffset="27968.6">16285 4180 714 0,'0'0'203'16,"0"0"-62"-16,0 0-55 15,0 0-5-15,0 0-18 16,0 0-59-16,10-13 23 16,-8 13-1-16,-2 0-17 15,0 0 32-15,0 0-41 16,0 0 0-16,2 0 0 0,2 22-19 16,-1 14 19-16,-1 9 0 15,0 2-10-15,0 1 4 16,0-4-38-1,4-7-16-15,0-9-58 0,5-14-89 16,7-14-119-16</inkml:trace>
  <inkml:trace contextRef="#ctx0" brushRef="#br0" timeOffset="28568.56">16675 4020 698 0,'0'0'203'0,"0"0"-58"0,0 0-47 15,0 0-36-15,0 0-19 16,0 0-38-16,59-96 10 16,-33 90-15-16,-1 6 1 15,-2 0-8-15,-2 0 7 16,2 10-17-16,-5 15 7 15,-5 4-30-15,-7 5 27 16,-6 0-7-16,0 0-1 16,-4-4 4-16,-13-3 7 15,-4-5 10-15,3-8 0 16,3-4 7-16,7-5 4 16,2-2-11-16,6-3 1 0,0 0 32 15,0 0-28-15,10-15 17 16,15-12-22-16,8-5-9 15,5-5 1-15,-1-1 8 16,3 0-19-16,1 2 14 16,-6-1-18-16,1 8 23 15,-9 3 0-15,-5 9 5 16,-11 4-1-16,-9 9 21 16,-2 4-1-16,0 0 19 15,0 0-36-15,0 0-3 16,0 0-4-16,0 0 7 15,-9 0-10-15,1 0 3 16,-4 12 0-16,1 10-5 16,1 7 18-16,2 15-13 15,6 5 23-15,2 8-23 0,0 2 28 16,16 0-28-16,6-7 0 16,4-10 0-16,1-12 0 15,4-10-25-15,8-13-68 16,7-7-109-16,6-11-128 15</inkml:trace>
  <inkml:trace contextRef="#ctx0" brushRef="#br0" timeOffset="28796.44">17599 4030 388 0,'0'0'316'15,"0"0"-109"-15,0 0-57 0,0 0-43 16,0 0-26-16,0 0-78 15,4-10 3-15,-4 31-12 16,0 12 6-16,2 11 0 16,9 9 6-16,3-3 0 15,1-10 9-15,1-10-15 16,-3-10-2-16,1-10-22 16,-1-10-150-16,3 0-37 15,1-28-388-15</inkml:trace>
  <inkml:trace contextRef="#ctx0" brushRef="#br0" timeOffset="28913.36">17790 3934 553 0,'0'0'256'0,"0"0"-123"15,0 0-103-15,0 0-23 16,0 0-7-16,0 0-186 16,-87-30 23-16,27 47-190 15</inkml:trace>
  <inkml:trace contextRef="#ctx0" brushRef="#br0" timeOffset="29147.02">16395 3822 731 0,'0'0'261'0,"0"0"-127"16,0 0-64-16,0 0-70 15,0 0-8-15,0 0-116 16,-11 9-39-16,5 14-197 16</inkml:trace>
  <inkml:trace contextRef="#ctx0" brushRef="#br0" timeOffset="39070.44">5579 7510 213 0,'0'0'196'16,"0"0"-83"-16,0 0-12 16,0 0-43-16,0 0 9 15,0 0-4-15,0 0-7 16,58-57 12-16,-56 56-5 16,-2-2-4-16,0 1 30 15,0 0-51-15,0 2 1 0,0 0-17 16,0 0-15-16,0 0-8 15,0 0 1-15,0 0-15 16,-4 20 6-16,-12 12 16 16,1 12-7-16,1 5 4 15,8 1 2-15,3 0 8 16,3-11-14-16,0-4 0 16,9-11 2-16,7-10 12 15,-1-6-14-15,1-8 10 16,-1 0-10-16,2-8 29 15,0-16-29-15,5-8 0 16,3-2 3-16,4-4-1 0,0 0-4 16,-2 1-2-1,-3 2 4-15,-6 4-3 0,-5 9 3 16,-1 6 0-16,-8 9-6 16,-2 2 14-16,0 3-8 15,-2 2 0-15,0 0 4 16,0-2-2-16,0-2 0 15,2 0-2-15,-2-2 12 16,3-2 2-16,-3 4-14 16,0-2 0-16,0 3 3 15,0-2 12-15,0 3-15 16,0 2 0-16,0 0-1 16,0-2 11-16,0-1-10 0,0 0 0 15,2-1 7 1,0 2 16-16,-2 2-22 0,0-2 9 15,0 2-3 1,0 0 3-16,0 0-10 0,0 0 0 16,0 0 1-16,0 0-11 15,0 0 10-15,0 0-2 16,0 4-4-16,0 18 0 16,-9 10 5-16,-2 14 1 15,0 16 0-15,0 15-3 16,4 13 3-16,3 14 0 15,4 15-2-15,0 8 1 0,0 7 1 16,0-3 0-16,-2-8 1 16,-10-11 1-16,-3-16-2 15,-7-14 0-15,-5-15-1 16,0-21 0-16,0-11 1 16,0-14 0-16,8-11 3 15,-2-4 2-15,6-6-1 16,-1 0-4-16,1 0 2 15,3-14 5-15,6-9-2 16,1-12-5-16,3-9 3 16,2-6 8-16,0-11-11 15,0-6 0-15,7-10 0 16,15-11 0-16,9-13-3 16,5-6 3-16,8-6-12 15,10 4 4-15,4 5-21 0,6 12-33 16,8 10-91-1,-1 10-238-15</inkml:trace>
  <inkml:trace contextRef="#ctx0" brushRef="#br0" timeOffset="39395.61">6660 7590 1068 0,'0'0'191'0,"0"0"-125"16,0 0-50-16,0 0 27 15,0 0-34-15,0 0-6 16,43-7-4-16,3 7 1 16,-1 0-20-16,-9 0-26 15,-7 3-56-15,-7 3-86 16,-11 1-163-16,-11 4-300 16</inkml:trace>
  <inkml:trace contextRef="#ctx0" brushRef="#br0" timeOffset="39528.39">6680 7749 368 0,'0'0'352'0,"0"0"-126"16,0 0-60-16,0 0-36 16,0 0-58-16,0 0-44 15,56-3-16-15,9-15-12 16,11 2-40-16,-1-5-37 16,-2 0-284-16</inkml:trace>
  <inkml:trace contextRef="#ctx0" brushRef="#br0" timeOffset="41979.73">8103 7483 163 0,'-7'0'290'15,"5"0"-158"-15,0 0-61 16,2 0 16-16,0 0-20 16,0 0-7-16,0 0-22 0,0 0-11 15,0 0 38 1,0 0-11-16,2 0 16 0,15 0-2 15,14-4-45-15,7-11-5 16,3-4-18-16,3-3 8 16,-1-1-6-16,-3-2 1 15,-9 1-6-15,-4 1-1 16,-10 0-25-16,-5 3 21 16,-6 2-14-16,-6 1-9 15,0 3 20-15,0 2-24 16,-2 0 14-16,-11 7 14 15,-5-2-8-15,-3 7 15 0,-2 0-7 16,-4 0 7 0,-2 0 0-16,2 15 0 0,0 6 0 15,5 10 1-15,4 5 4 16,11 8 15-16,7 2 0 16,0 5 6-16,18-5 24 15,13-7-37-15,5-8 6 16,1-12-10-16,2-12 1 15,-1-7 0-15,2 0-10 16,-5-26-67-16,-2-10-78 16,-4-7-273-16</inkml:trace>
  <inkml:trace contextRef="#ctx0" brushRef="#br0" timeOffset="42789.99">8578 7263 35 0,'0'0'776'0,"0"0"-619"16,0 0-48-16,0 0-50 16,0 0-14-16,0 0-20 15,21-2-25-15,10-3 0 16,-2 2-3-16,-2 3 3 16,-6 0-12-16,-4 0 3 15,-1 8 3-15,-7 12-1 16,-5 4 7-16,-4 4-5 15,0-1 5-15,-4-1 0 16,-19-5 8-16,-3-1-3 0,-3-2 4 16,5-5-9-1,3-1 3-15,10-7 5 0,5-2-8 16,6-3 0-16,0 0 24 16,0 0-17-16,11-14 9 15,16-9-16-15,2-1 0 16,2 0-2-16,-2-2 2 15,-2 1 0-15,-6 2-4 16,2 0-4-16,-7 4 8 16,-1-1-4-16,-3 6 4 15,-6 2-6-15,-4 3 6 16,1 8 0-16,-3-1 0 16,0 0 14-16,0 2-7 0,0 0-7 15,0 0 2-15,-7 5-6 16,-3 13 4-16,6 7 0 15,4 3-1-15,0 4-10 16,7-3 10-16,17 0-2 16,7-9 3-16,3-6 2 15,-1-10-2-15,-2-4-26 16,-2 0-19-16,-2-14-50 16,-2-12 3-16,-3-4-7 15,-6-2 72-15,-3-2 27 16,-6 5 5-16,-3-3 54 15,-2 5 17-15,3 1-20 0,-2 4 13 16,1 5-7-16,-2 5-20 16,-2 7 16-16,3-2-30 15,-3 5 3-15,2 0-6 16,0 1-19-16,-2 1 19 16,0 0-24-16,2 0 7 15,-2 1-16-15,2 26-3 16,0 15 11-16,3 14 0 15,-5 8 3-15,0 10-6 16,0 4 3-16,0 5 0 16,0-1-5-16,-9-1 5 15,-9 0-5-15,0-11-15 16,-2-9-23-16,3-15-8 16,5-14-53-16,8-16-102 15,4-16-205-15</inkml:trace>
  <inkml:trace contextRef="#ctx0" brushRef="#br0" timeOffset="43063.85">9145 7197 546 0,'0'0'176'0,"0"0"-36"16,0 0-67-16,0 0-7 15,0 0 8-15,0 0-71 16,114-84 1-16,-91 113 8 16,-10 10-9-16,-9 2 25 0,-4 0-5 15,-11-5-4-15,-24-4 23 16,-10-3-35-16,-4-10-2 16,2-3-5-16,9-8-19 15,12-5-66-15,17-3-98 16,9-9-203-16</inkml:trace>
  <inkml:trace contextRef="#ctx0" brushRef="#br0" timeOffset="43736.38">10717 6782 210 0,'0'0'231'16,"0"0"-66"-16,0 0-38 16,0 0-10-16,0 0-42 15,0 0-3-15,-64-4-22 16,30 33-16-16,-9 20 24 16,4 15-22-16,-1 16-5 15,9 15 9-15,10 7-39 16,13 3 14-16,8-10-14 15,0-9 12-15,24-13-26 16,10-18 7-16,10-14-83 0,9-25-82 16,8-16-155-16</inkml:trace>
  <inkml:trace contextRef="#ctx0" brushRef="#br0" timeOffset="44521.17">11141 7074 256 0,'0'0'286'16,"0"0"-188"-16,0 0-98 16,0 0 3-16,0 0 3 0,0 0 31 15,-9 44 14-15,3-26-25 16,-2 0-5-16,4-4 10 15,0-4-26-15,1-1 1 16,1-6 18-16,2-1-18 16,0-2 1-16,0 0 2 15,-2 0 18-15,0 0 45 16,0-10-7-16,-3-13-64 16,2-8-1-16,1-1-1 15,2-4-3-15,-4 0-8 16,2 4 12-16,-5 4-6 15,-1 5 6-15,0 9 0 0,0 3 17 16,3 4-16-16,-1 5 9 16,-4 2-10-16,-1 0-1 15,-7 0-10-15,-3 9 11 16,-4 11 0-16,-4 6 8 16,0 8-8-16,2 8 17 15,2 4 1-15,4 2-11 16,5 2 18-16,5-1-22 15,3-3 1-15,8-4-1 16,0-7 7-16,0-3-11 16,8-11 1-16,3-7 0 15,5-8 0-15,3-6 8 16,1 0-8-16,5-12 0 16,2-14 3-16,-1-9-6 15,-1 0 3-15,-1-3-4 0,-1-3-5 16,-4 4 9-16,0-2 0 15,-3 3 0-15,-6 7 6 16,3 4 1-16,-5 10 1 16,-2 6 0-16,-4 5 16 15,1 3-19-15,-3 1-5 16,2 0 0-16,-2 0-7 16,0 0 3-16,0 12-5 15,0 17 9-15,0 9 33 16,-5 9-31-16,5 1 16 15,0-2-3-15,0-3-14 16,0-2 8-16,9-11-8 0,7-6-1 16,1-10 3-1,6-8-3-15,8-6-12 0,3 0-38 16,11-16-108-16,3-12-132 16</inkml:trace>
  <inkml:trace contextRef="#ctx0" brushRef="#br0" timeOffset="44765.54">11591 7159 370 0,'0'0'312'0,"0"0"-144"16,0 0-117-16,0 0 8 15,0 0 47-15,0 0-34 16,-18 0 5-16,24 0-24 0,19 0-23 15,9 0 13-15,6 0-34 16,2 0-6-16,6 0-4 16,-2 2 1-16,3 0-41 15,-2 1-90-15,-7-3-156 16,-11 0-178-16</inkml:trace>
  <inkml:trace contextRef="#ctx0" brushRef="#br0" timeOffset="45010.61">11863 7025 338 0,'0'0'199'0,"0"0"-15"15,0 0-41-15,0 0-11 16,0 0-29-16,0 0-29 16,-2-46-16-16,2 46-55 15,0 0 10-15,-4 11-13 16,-4 19 0-16,0 16 10 15,-3 10-8-15,1 4-2 16,2 3 2-16,3-3 3 16,5-4-10-16,0-10-36 15,0-9-115-15,7-16-85 16,18-16-333-16</inkml:trace>
  <inkml:trace contextRef="#ctx0" brushRef="#br0" timeOffset="45494.18">12623 6900 204 0,'0'0'335'16,"0"0"-136"-16,0 0-38 15,0 0-34-15,0 0 14 16,0 0-55-16,-18-5-46 16,32 2 17-16,22-1-39 0,10-1-13 15,14 0 3 1,-2-1-1-16,-4 2-7 0,-5-1 0 15,-11 0-36-15,-11 3-7 16,-10 0-63-16,-12 2-91 16,-5 0-76-16,0 0-229 15</inkml:trace>
  <inkml:trace contextRef="#ctx0" brushRef="#br0" timeOffset="46201.85">12710 6880 325 0,'0'0'235'16,"0"0"-73"-16,0 0-17 16,0 0-5-16,0 0-59 0,0 0-16 15,-72-6-39-15,72 6-23 16,0 0 23-16,10 0-24 16,19 4 3-16,13 13 19 15,5 0-19-15,0-1-2 16,-5 4-3-16,-13-1-15 15,-11 4 8-15,-12 3-50 16,-6 0 25-16,0 2 26 16,-24 1-9-16,-12-1 15 15,-4-2 3-15,-5-1 0 16,3 0 30-16,0-6-17 16,9-1 3-16,4-1 23 15,6-4-36-15,5 2 21 0,5-5-7 16,5-2-1-16,2-4 17 15,6 0-35-15,0-2 11 16,0 0 21-16,0-1-29 16,0 2 13-16,0-1-17 15,0 0 2-15,0-2 5 16,0 0-7-16,0 0 0 16,0 0 7-16,0 0-1 15,0 0 11-15,0 2-6 16,16 1-2-16,15-3 22 15,14 0-30-15,8 0 5 16,14 0-6-16,9 0 9 0,7 0-17 16,3-15 8-1,-3-3-13-15,-9 0 8 0,-14-1-13 16,-18 8 18-16,-15 2-4 16,-16 6 9-16,-7 1-8 15,-4 2 3-15,0 0 0 16,0 0 5-16,0 0-2 15,0 0-3-15,0 0 0 16,0 0 8-16,0 0-5 16,0 0-3-16,0-2 0 15,0 2 29-15,0-4-28 16,0-8 17-16,0-3-18 16,0-7-1-16,-4 3 1 0,-3 1-24 15,3 4-20 1,0 9 5-16,-6 5-56 0,-1 0-138 15,-7 17-330-15</inkml:trace>
  <inkml:trace contextRef="#ctx0" brushRef="#br0" timeOffset="46683.37">12264 7620 156 0,'0'0'286'0,"0"0"-68"16,0 0-46-16,0 0-75 15,0 0-18-15,0 0-21 16,0-26-19-16,2 26 19 16,1 0-27-16,-3 0-5 15,0 0-3-15,0 0-21 0,0 5-4 16,0 20 4-16,0 7 5 15,0 2 23-15,0 2-29 16,6-6 2-16,4-2 13 16,-2-8-6-16,1-8-10 15,1-4 0-15,0-8 0 16,5 0 23-16,6-2-19 16,6-20 3-16,4-10-7 15,4-1-46-15,1-4-72 16,-3-5-251-16</inkml:trace>
  <inkml:trace contextRef="#ctx0" brushRef="#br0" timeOffset="46860.31">12362 7386 744 0,'0'0'213'0,"0"0"-146"15,0 0-5-15,0 0-30 16,0 0-31-16,0 0-1 15,-31 13-31-15,31 8-15 16,0 3-69-16,14-1-96 16,7 0-216-16</inkml:trace>
  <inkml:trace contextRef="#ctx0" brushRef="#br0" timeOffset="47150.46">12744 7614 440 0,'0'0'388'15,"0"0"-225"-15,0 0-24 16,0 0-13-16,0 0-70 15,0 0-10-15,8-3-29 0,15-6-2 16,2-6-20 0,2 7 5-16,-4 1-10 0,0 5-2 15,-3 2-51-15,-5 0-54 16,-5 0-117-16,-8 9-193 16</inkml:trace>
  <inkml:trace contextRef="#ctx0" brushRef="#br0" timeOffset="47298.38">12739 7710 376 0,'0'0'284'16,"0"0"-135"-16,0 0 0 15,0 0-38-15,0 0-26 16,0 0-85-16,42-7-22 16,-6 0-32-16,5 2-96 15,1 0-129-15,0-1-204 0</inkml:trace>
  <inkml:trace contextRef="#ctx0" brushRef="#br0" timeOffset="47517.61">13080 7611 529 0,'0'0'232'16,"0"0"-88"-16,0 0-8 16,0 0-44-16,0 0-37 15,0 0-1-15,5-58-38 16,1 55 19-16,-2 1-14 15,4 2-21-15,-2 0 1 16,1 5-1-16,-1 21-2 0,-4 10-8 16,-2 6-40-16,0 1-33 15,0-3-92-15,0-10-162 16,0-16-295-16</inkml:trace>
  <inkml:trace contextRef="#ctx0" brushRef="#br0" timeOffset="48116.58">12713 6442 107 0,'0'0'165'0,"0"0"-55"15,0 0 57-15,0 0-35 16,0 0 13-16,0 0-23 15,-19-38-37-15,19 38 17 0,0 0-10 16,0 0-63-16,0 0 16 16,0 0-24-16,0 0-16 15,0 0-4-15,0 21-1 16,0 15 0-16,0 14-2 16,0 2 13-16,0 2-15 15,0-8 4-15,0-10 0 16,0-11 5-16,0-11 0 15,0-9-5-15,0-5 0 16,0 0 7-16,3-3 3 16,15-26-10-16,6-9 5 15,0-2-1-15,-3-1 1 16,-7 10-5-16,-6 4 0 16,1 10 0-16,-3 5-2 15,0 6 2-15,0 6 0 0,0 0-6 16,5 0 6-16,5 28-1 15,2 10-1-15,-2 12-4 16,-1 0-2-16,-1 0-38 16,-4-8-97-16,0-11-245 15</inkml:trace>
  <inkml:trace contextRef="#ctx0" brushRef="#br0" timeOffset="49285.52">13733 6663 53 0,'0'0'169'0,"0"0"16"0,0 0 20 16,0 0-18-1,0 0-65-15,0 0-12 0,0-71-9 16,0 69-64-16,0 2 9 16,0 0-23-16,0 0-21 15,0 2 0-15,0 27 2 16,2 13-4-16,1 8 0 16,-3 7 12-16,0 1-11 15,0 0-1-15,0-4 0 16,-9-6 4-16,-2-8 3 15,2-9-7-15,2-8 0 16,0-9 3-16,5-7-7 0,0-6 4 16,2-1 0-16,0 0 16 15,0 0-10-15,0 0 3 16,0-5 8-16,0-14-11 16,0-2-3-16,0-6-3 15,2 1 0-15,12 2 24 16,1-2-23-16,6 2 13 15,0 1-14-15,6 4 4 16,2 1-9-16,0 6 5 16,-2 6 0-16,-2 4-9 15,-1 2 3-15,-4 2-3 16,-6 19-1-16,-1 8-11 16,-9 1 15-16,-4 1 2 0,0 0 4 15,-11-5-5 1,-14-3 16-16,-4-8-11 0,-4-3 5 15,2-4-1-15,0-4 11 16,6-2-15-16,8-2 0 16,3 0 4-16,7 0 4 15,3 0-16-15,4 0 1 16,0-4-54-16,11-6-91 16,18-2-175-16,8 0-164 15</inkml:trace>
  <inkml:trace contextRef="#ctx0" brushRef="#br0" timeOffset="49616.57">14168 6958 262 0,'0'0'300'0,"0"0"-114"16,0 0-37-16,0 0-27 15,0 0-44-15,0 0-1 16,11-26-32-16,-11 26-14 15,0 0 21-15,0 0-30 16,0 0-5-16,0 0 1 16,0 0-12-16,0 0-12 15,0 2 6-15,0 20 0 16,0 6 4-16,-4 2-1 16,-1-2-3-16,3-4 5 15,2-4 8-15,0-3-16 0,2-7 3 16,14-5 0-1,4-5 14-15,7 0-14 0,0 0-3 16,2-19-18-16,0-6-72 16,-6-4-161-16,0-8-294 15</inkml:trace>
  <inkml:trace contextRef="#ctx0" brushRef="#br0" timeOffset="49791.63">14297 6541 751 0,'0'0'238'16,"0"0"-75"-16,0 0-107 0,0 0-13 16,0 0-43-16,0 0 4 15,-13 4-17-15,10 22 13 16,3 4-32-16,0 0-101 16,0-2-102-16,0-8-157 15</inkml:trace>
  <inkml:trace contextRef="#ctx0" brushRef="#br0" timeOffset="50658">14569 6802 430 0,'0'0'199'0,"0"0"-76"16,0 0-1-16,0 0-26 15,0 0-26-15,0 0-15 16,67-71-3-16,-40 57-18 16,-2 5-21-16,-3 4 8 15,0 5-17-15,-2 0-4 16,-2 8 0-16,-3 16-16 16,-4 8 10-16,-5 3-27 15,-6 0 0-15,0 2 23 16,0-5-12-16,-19-4 22 15,-3-2 0-15,0-8 3 16,2-2 6-16,6-6-9 0,5-3 0 16,7-7 4-16,2 0 10 15,0 0-6-15,6 0 9 16,21-15-9-16,7-9-10 16,-1-2 2-16,0-4-21 15,0-4-4-15,-5-2-56 16,-6 0 19-16,1 1 17 15,-8 9 45-15,-3 5 4 16,-4 4 11-16,-1 5 11 16,0 2 23-16,-5 5-21 15,-2 3 37-15,0-3-10 16,0 1-21-16,0-2 4 16,-12 1-35-16,2 2 0 15,1 1 30-15,-3 2-31 0,4 0 12 16,-1 0-14-1,-5 0 3-15,3 16 12 0,3 8-14 16,-2 8-1-16,6 5 32 16,4 0-32-16,0 2 21 15,0-6-21-15,16-1 2 16,5-3 12-16,4-7-14 16,-2-6 0-16,4-8-5 15,2-8-19-15,2 0-6 16,6-6-37-16,3-20-78 15,-1-3-1-15,-6 3-32 16,-9-4 112-16,-8 2 66 0,-7 3 18 16,-5 1 89-16,-2 6 2 15,1 4-6-15,-1 5 4 16,1 5-57-16,-3 4-4 16,0-1 6-16,0 1-38 15,0 0 24-15,0 0-19 16,0 0-12-16,0 0 9 15,2 0-14-15,-2 19-2 16,0 9 0-16,2 5 7 16,2-3-11-16,-2-2 4 15,-2-4-2-15,0-8-3 16,0-4-56-16,5-8-50 16,1-4-166-16,4-4-163 0</inkml:trace>
  <inkml:trace contextRef="#ctx0" brushRef="#br0" timeOffset="50818.69">15352 6435 948 0,'0'0'185'16,"0"0"-81"-16,0 0-85 16,0 0-17-16,0 0-4 15,0 0-50-15,51 27-102 16,-35 4-91-16,-1-4-298 15</inkml:trace>
  <inkml:trace contextRef="#ctx0" brushRef="#br0" timeOffset="51041.57">15579 6499 665 0,'0'0'225'0,"0"0"-57"16,0 0-73-16,0 0-44 15,0 0-36-15,0 0-7 16,141 50 2-16,-97 14-10 16,-3 20 0-16,-6 15 7 15,-12 7 2-15,-21 3-13 16,-2-3 4-16,-45-6-57 16,-24-9-53-16,-14-13-83 15,-13-20-197-15</inkml:trace>
  <inkml:trace contextRef="#ctx0" brushRef="#br0" timeOffset="52646.31">8113 8490 70 0,'0'0'128'15,"0"0"-37"-15,0 0-21 16,0 0 20-16,0 0-5 16,0 0 3-16,-81-20 0 15,81 20-38-15,-4 0-34 0,0 0 8 16,0 0-24-1,-3 0 30-15,5 0 10 0,0 0-20 16,2 0 30-16,0 0-7 16,0 0 6-16,0 0 21 15,4-5-45-15,23 2 12 16,15-3-37-16,8 3 10 16,1-2-14-16,2 1 4 15,3 1 0-15,0 2-2 16,2 0 10-16,2 1-9 15,4-3 1-15,3 0 0 16,2 2 4-16,-1-4-4 0,-4 5 0 16,1 0 6-16,-3 0 6 15,5 0-12-15,3-1 1 16,0 1 0-16,4 0 18 16,-2 0-19-16,-1 0 0 15,-3 0 1-15,4 0 13 16,2 1-19-16,-1 4 5 15,-1-1 0-15,-1-1 3 16,-7-2-3-16,-1 0 0 16,-3-1-3-16,0 0 10 15,2 0-12-15,3 0 5 16,9 0 0-16,7 0 2 16,5-5-2-16,1-1 0 15,0 0-2-15,-4 2 11 0,-4 0-15 16,-5 4 6-16,-5-2 0 15,-2 2 1-15,-2 0-1 16,2 0 0-16,2 0-1 16,2 0 11-16,1 0-14 15,-1-2 4-15,2-3 0 16,3 0 0-16,9-5 4 16,2 1-4-16,-3 0 0 15,3 0 4-15,-8 2-5 16,0 0 2-16,6 2-1 15,0 3 22-15,4 2-13 0,-4 0-9 16,-2 0 0 0,-6 0 4-16,2-2-7 0,0 0 3 15,9-5 0-15,9-1 5 16,7 1 0-16,0-1-5 16,1 1 0-16,0 2 4 15,-2-4-5-15,-1 6 1 16,0-1 0-16,-1 1-2 15,-3 3 7-15,6 0-5 16,8 0 0-16,13 0-2 16,13 0-2-16,20 0 4 15,23-4 0-15,21 4 6 16,22 0 4-16,3 0-9 16,-6 0-1-16,-12 7 8 15,-19-1-13-15,-17-3 5 16,-14-3 0-16,-21 0 1 15,-20 0 7-15,-20-12-8 0,-15-4 0 16,-15 0 5-16,-14 0-11 16,-16 2 6-16,-18 5 0 15,-11 6-5-15,-9 3-51 16,-25 0-141-16,-41 2-218 16</inkml:trace>
  <inkml:trace contextRef="#ctx0" brushRef="#br0" timeOffset="53350.55">8954 9220 476 0,'0'0'213'16,"0"0"-48"-16,0 0-91 15,0 0 11-15,0 0-17 16,0 0-6-16,0-51-2 16,0 51-42-16,0 0 17 15,0 0-22-15,0 0-10 16,0 15-3-16,0 21 15 16,0 16-14-16,0 10 3 15,-9 6 6-15,-2 1-11 0,2-3 1 16,5-6 0-1,-1-8-6-15,5-7-44 0,0-8-65 16,0-16-95-16,15-20-206 16</inkml:trace>
  <inkml:trace contextRef="#ctx0" brushRef="#br0" timeOffset="53612.65">9342 9455 651 0,'0'0'311'0,"0"0"-174"15,0 0-44-15,0 0-40 16,0 0 10-16,0 0-49 16,138-49-10-16,-74 40 5 15,2 2-9-15,-9 3 0 16,1 4-4-16,-4 0-29 15,-11 0-58-15,-10-4-101 16,-14-4-63-16,-14-3-68 16,-5-6-114-16</inkml:trace>
  <inkml:trace contextRef="#ctx0" brushRef="#br0" timeOffset="53823.55">9696 9174 67 0,'0'0'311'0,"0"0"-49"0,0 0-49 15,0 0-65-15,0 0-29 16,0 0-25-16,5-92-46 16,0 92-26-16,-3 0-13 15,2 0-9-15,0 28-2 16,-2 16 2-16,-2 16 3 16,0 8 14-16,-6 8-17 15,-8-2-13-15,5-3-23 16,5-10-125-16,4-20-173 15,7-17-308-15</inkml:trace>
  <inkml:trace contextRef="#ctx0" brushRef="#br0" timeOffset="54528.54">10867 9235 324 0,'0'0'275'16,"0"0"-150"-16,0 0 14 15,0 0-19-15,0 0 3 16,0 0-54-16,-5-20-24 15,10 20 9-15,10 0-50 16,7 0 10-16,7-1-2 0,5-1-12 16,1-4 16-16,6-2-16 15,-3-1 0-15,-1-6 7 16,-3-3-7 0,-5 0-2-16,-7-5-8 0,-8 0-15 15,-5 0 17-15,-3 0-6 16,-4 2 14-16,-2 3-7 15,0 6 16-15,0 2-9 16,0 4 0-16,-6 3 2 16,-3 3-5-16,-7 0 1 15,-2 0 2-15,-4 0-13 16,-2 14 18-16,-3 7-5 16,2 7 15-16,4 6-10 0,2 8 18 15,8 5-16-15,11 3-2 16,0 2 19-16,0-4-20 15,24-4 7-15,7-10-11 16,6-8 3-16,-4-10 5 16,-4-12-8-16,-2-4-7 15,-3 0-1-15,-2-20-47 16,-1-8-57-16,-8-6-142 16,-3-1-218-16</inkml:trace>
  <inkml:trace contextRef="#ctx0" brushRef="#br0" timeOffset="55286.48">11402 9128 430 0,'0'0'307'16,"0"0"-151"-16,0 0-23 16,0 0-51-16,0 0-39 0,0 0 1 15,146-59-40-15,-119 59 15 16,0 0-18-16,-2 0 3 16,-3 9-4-16,-4 9 0 15,-5 1 0-15,-6 8-6 16,-5 0 6-16,-2 2-4 15,-2-1 3-15,-18-5 1 16,-7 0 14-16,-1-7-11 16,3-4-3-16,7-5 8 15,7-4 1-15,9-1-8 16,2-2 3-16,0 0 8 16,4-16 12-16,19-8-24 15,3-1 0-15,0-4-4 0,1 0 8 16,0 0-8-16,-4 2 4 15,-1 2 0-15,-5 2 0 16,-3 6 0-16,-1 0 0 16,-4 5-2-16,-2 5 9 15,-4 2-8-15,-3 3 1 16,0 2 0-16,0 0 14 16,0 0-14-16,0 0 0 15,0 0 0-15,-8 0 1 16,-3 11-10-16,5 4 6 15,4 9 3-15,2 2 6 16,0 4-3-16,4-4-3 0,19 1 0 16,8-8 6-16,2-4-10 15,3-9 4-15,-1-6-4 16,-2 0-2-16,-4-9-13 16,-4-10 8-16,-4-5 5 15,-6-3-7-15,-1 0 10 16,-4-1 3-16,-1 2 0 15,3 1 28-15,-4 8-28 16,-1 2 20-16,1 7 1 16,0 2-16-16,-6 3 24 15,2 1-14-15,1 2-3 16,-5 0 30-16,4 0-42 16,0 0 13-16,6 7-13 15,1 20-9-15,0 12 4 0,-7 15 5 16,-4 20 0-16,0 7 3 15,-9 12 2-15,-11 2-6 16,3-1 1-16,-4-3-13 16,4-5 12-16,1-9-20 15,1-9-11-15,3-18-9 16,5-18-50-16,3-20-75 16,2-12-68-16,2-4-92 15</inkml:trace>
  <inkml:trace contextRef="#ctx0" brushRef="#br0" timeOffset="55550.84">12173 9083 703 0,'0'0'189'0,"0"0"-61"15,0 0-47-15,0 0-46 16,0 0 8-16,0 0-41 15,236-81 5-15,-213 98-7 16,-12 10 2-16,-11 9 12 16,0 6-7-16,-7 3 9 15,-22 0 11-15,-4-5-24 16,-4-8 4-16,2-6-7 16,2-12-13-16,1-6-44 15,8-8-145-15,9-2-169 0</inkml:trace>
  <inkml:trace contextRef="#ctx0" brushRef="#br0" timeOffset="56020.59">13066 8652 522 0,'0'0'216'15,"0"0"-75"-15,0 0-55 16,0 0-22-16,0 0 12 16,0 0-32-16,0-37-9 0,0 37-3 15,0 3-31-15,-8 31 14 16,-19 21 12-16,-6 20 7 15,-3 10-2-15,5 7-28 16,10 0 2-16,13-1-6 16,8-9-6-16,0-8 4 15,18-14-63-15,13-16-67 16,7-23-92-16,6-21-274 16</inkml:trace>
  <inkml:trace contextRef="#ctx0" brushRef="#br0" timeOffset="56732.11">13622 8985 359 0,'0'0'367'16,"0"0"-257"-16,0 0-110 15,0 0-6-15,0 0 6 16,0 0 17-16,9 44 9 15,-5-32-25-15,-2-3 6 16,-2-3-7-16,2-1 5 16,-2-1-9-16,0 0 4 15,0-2 0-15,0 0 15 16,0-2-14-16,0 0 17 16,0 0 6-16,0 0-3 15,0 0 30-15,0-13-51 0,0-6 3 16,-2 0 12-1,-2-1-11-15,-3 1 55 0,1 5 3 16,2 2-20-16,1 6 16 16,-2 2-35-16,1 4-17 15,-7 0-4-15,-3 0 4 16,-1 0-11-16,-3 10 5 16,-2 9 0-16,-2 2-7 15,-3 7 7-15,3 0 0 16,0 4-3-16,-1 2 9 15,7-1-9-15,8-3 3 16,1-4 0-16,7-4 2 0,0-3-2 16,0-7 0-16,15-5-2 15,4-5 6-15,5-2-11 16,1 0 7 0,3-14 0-16,3-12-10 0,-2-6 8 15,6-4 2-15,-6-2-5 16,-8 1 14-16,0 6-9 15,-11 4 9-15,2 11-7 16,-5 5 20-16,-3 4-16 16,-2 5-5-16,0 2 6 15,-2 0 1-15,0 0-14 16,0 0 6-16,0 13 0 16,2 13 13-16,3 10-11 0,2 4 8 15,4 2-2-15,2-3 0 16,5-2-9-16,-2-9 1 15,4-8-7-15,2-10 1 16,7-10-74-16,7 0-66 16,-1-12-202-16</inkml:trace>
  <inkml:trace contextRef="#ctx0" brushRef="#br0" timeOffset="57004.96">14112 9090 656 0,'0'0'329'16,"0"0"-182"-16,0 0-50 16,0 0-26-16,0 0-50 0,0 0 1 15,65 0-15-15,-38 6-2 16,2-5 18-16,-4-1-19 16,1 0 2-16,-2 0-6 15,1 0 0-15,-5 0-6 16,1-5-20-16,-4-5-30 15,-6-1-19-15,-2 1-112 16,-9 0 45-16,0 2 0 16,0 1-27-16,-12-2-41 15,-5-1 30-15,-5 0 36 16</inkml:trace>
  <inkml:trace contextRef="#ctx0" brushRef="#br0" timeOffset="57175.86">14306 8953 43 0,'0'0'244'0,"0"0"24"0,0 0-70 16,0 0-43-16,0 0 0 15,0 0-33-15,-4-34-40 16,4 34-40-16,0 0-41 16,0 2-1-16,0 26-8 15,-5 13 8-15,-3 10 9 16,-4 7-4-16,3 0-5 16,1 0 0-16,6-5-13 15,2-14-92-15,0-14-250 16</inkml:trace>
  <inkml:trace contextRef="#ctx0" brushRef="#br0" timeOffset="57693.81">14951 8676 413 0,'0'0'283'15,"0"0"-134"-15,0 0-67 16,0 0 12-16,0 0-70 16,0 0 2-16,-18 9 38 0,51-5-29 15,11-4 36-15,8 0-39 16,8 0-27-16,0 0 10 16,0-8-15-16,-2 2-6 15,-8 2-56-15,-13 1-130 16,-10 1-101-16,-16-3-286 15</inkml:trace>
  <inkml:trace contextRef="#ctx0" brushRef="#br0" timeOffset="58277.83">14941 8782 393 0,'0'0'242'16,"0"0"-118"-1,0 0-5-15,0 0 17 0,0 0-44 16,0 0-32-16,-33 0-15 16,33 0-21-16,11 0 17 15,9 3-22-15,7 3-15 16,6 2 8-16,1 4-7 16,1 5-5-16,-6 4 0 15,-6 4-46-15,-9 4 28 16,-10 3-17-16,-4 2 19 15,0 3 7-15,-18-4 6 16,-11 3 3-16,-2-1 1 0,-7-3 5 16,-5-5 2-16,1-5-2 15,0-3 9-15,11-7 29 16,10-6-39-16,13-4 18 16,8-2-5-16,0 0-6 15,0 0 42-15,25 0-24 16,12 0-18-16,12-8-4 15,7 1 0-15,8 4-8 16,12 3 0-16,7 0 2 16,1 0-7-16,-6 0 5 15,-9 0 0-15,-15 0-4 16,-16 0 11-16,-11-6-7 16,-11 3 0-16,-10-2 3 0,-4 5 30 15,-2 0-14 1,0 0-10-16,0 0-2 0,0 0 3 15,0-7-14-15,0-4 4 16,0-3-10-16,-8-4 5 16,-4 1-12-16,3 1-5 15,5 9 5-15,-3 0-61 16,0 7-11-16,-4 0-192 16,-7 7-336-16</inkml:trace>
  <inkml:trace contextRef="#ctx0" brushRef="#br0" timeOffset="58639.62">14860 9587 7 0,'0'0'343'16,"0"0"-174"-16,0 0-38 15,0 0-28-15,0 0 21 16,0 0 10-16,10-36-34 16,-10 36-19-16,0 0-33 15,0 0-45-15,0 0-1 16,0 0-2-16,0 6-6 16,0 15-2-16,0 0 16 15,5 2-6-15,1 0 14 0,4 0-15 16,-2-6 7-1,1-1-8-15,2-6 2 0,3-4 15 16,-1-6-12-16,5 0-10 16,4-6-1-16,2-20-65 15,1-2-113-15,-5-5-114 16,-7-1-302-16</inkml:trace>
  <inkml:trace contextRef="#ctx0" brushRef="#br0" timeOffset="58806.11">14864 9365 752 0,'0'0'239'0,"0"0"-87"15,0 0-91-15,0 0-46 16,0 0-15-16,0 0-5 16,33-7-48-16,-22 19-74 15,3 3-61-15,1-1-169 16</inkml:trace>
  <inkml:trace contextRef="#ctx0" brushRef="#br0" timeOffset="59030.67">15134 9551 534 0,'0'0'241'0,"0"0"-120"15,0 0-75-15,0 0-30 16,0 0-2-16,0 0-5 16,131-31 7-16,-104 28-16 15,-3 1-4-15,-4 2-8 16,-2 0-116-16,-9 3-75 16,-7 14-120-16</inkml:trace>
  <inkml:trace contextRef="#ctx0" brushRef="#br0" timeOffset="59161.59">15229 9643 235 0,'0'0'193'0,"0"0"-66"16,0 0-8-16,0 0-78 0,0 0-27 15,0 0-14-15,-85 25-37 16,119-25 17-16,13 0-30 16,4 0-103-16,0-9-130 15</inkml:trace>
  <inkml:trace contextRef="#ctx0" brushRef="#br0" timeOffset="59352.02">15481 9597 292 0,'0'0'189'0,"0"0"-36"16,0 0 15-16,0 0-52 16,0 0-32-16,0 0-1 15,0-19-51-15,0 19-11 0,0 0-21 16,0 0-6-1,2 23-2-15,-2 5 3 0,0 4-91 16,0-4-86-16,0-6-297 16</inkml:trace>
  <inkml:trace contextRef="#ctx0" brushRef="#br0" timeOffset="60018.2">14743 8395 319 0,'0'0'241'16,"0"0"-75"-16,0 0-13 15,0 0-35-15,0 0-28 16,0 0-13-16,7-35-68 16,-7 35 9-16,2 0-18 15,2 0 3-15,3 14-3 16,0 12 0-16,0 4 2 15,-7 4 23-15,0-1-17 16,0-8-7-16,0-4-1 16,0-7 7-16,0-7-11 0,0-5 4 15,2-2 0-15,2 0 13 16,5 0-9-16,5-6 2 16,5-11-6-16,2-8 1 15,-1 4-9-15,-1 0 8 16,0 5 0-16,-4 6-5 15,-3 6 17-15,-6 4-12 16,3 0 0-16,5 4 6 16,-2 24-16-16,7 8 10 15,0 8 0-15,-1 1-6 16,1-3-107-16,-6-11-205 16</inkml:trace>
  <inkml:trace contextRef="#ctx0" brushRef="#br0" timeOffset="60657.59">16040 8673 292 0,'0'0'245'0,"0"0"-60"16,0 0-30-16,0 0-17 16,0 0-67-16,0 0 15 15,16-37-28-15,-16 37-38 16,0 0-5-16,0 0-15 15,0 14-4-15,0 18-4 16,0 15 12-16,0 3-4 0,0 4 0 16,-14-1-8-16,3-2-12 15,1-7-61-15,0-3-52 16,1-7-26-16,3-10-179 16,2-10-111-16</inkml:trace>
  <inkml:trace contextRef="#ctx0" brushRef="#br0" timeOffset="61000.06">16052 8973 649 0,'0'0'234'0,"0"0"-113"16,0 0-39-16,0 0-12 15,0 0-39-15,0 0-5 16,64-55-26-16,-39 48 0 0,0 3 2 15,-6 4 6-15,2 0-12 16,-6 0 4-16,-4 11-7 16,-2 12 0-16,-9 5 1 15,0 2 6-15,0-2 5 16,-20-4 4-16,-7-2 3 16,-4-3-3-16,-3-3-5 15,1-2 17-15,2-5-21 16,8-2 0-16,10-5 6 15,11-2 7-15,2 0-17 16,0 0 4-16,4 0-34 0,19-9-79 16,8-3-47-16,5 4-85 15,3-2-302-15</inkml:trace>
  <inkml:trace contextRef="#ctx0" brushRef="#br0" timeOffset="61281.9">16386 9013 370 0,'0'0'232'16,"0"0"-71"-16,0 0-18 16,0 0-45-16,0 0-2 15,0 0-5-15,40-48-52 16,-40 48 10-16,0 0-13 0,0 0-22 16,0 0 2-16,0 0-16 15,0 0-8 1,0 20 5-16,0 6 6 0,0 1 15 15,0-4-11-15,0-1-4 16,0-4 13-16,0-4-12 16,4-3-4-16,6-4 0 15,1-4-7-15,7-3-2 16,6 0-33-16,3-17-70 16,-7-12-230-16</inkml:trace>
  <inkml:trace contextRef="#ctx0" brushRef="#br0" timeOffset="61426.81">16500 8736 482 0,'0'0'494'0,"0"0"-338"15,0 0-78-15,0 0-45 16,0 0-33-16,0 0-19 16,7-12-154-16,8 39-22 15,1 1-148-15</inkml:trace>
  <inkml:trace contextRef="#ctx0" brushRef="#br0" timeOffset="61750.92">16727 8903 614 0,'0'0'182'15,"0"0"-108"1,0 0-38-16,0 0-31 0,0 0 10 15,0 0 7-15,152-31-18 16,-139 31-4-16,-4 5 0 16,-4 15-10-16,-5 6 6 15,0 4 4-15,0 5 0 16,-19-4 18-16,-2 0-17 16,-2-8 18-16,3-2-1 15,5-9-18-15,5-7 25 16,6-2-21-16,4-3 0 15,0 0 37-15,6-13 6 16,19-10-47-16,4-4-49 0,0 1-32 16,2 0-51-16,-2 0-173 15,-2-3-108-15</inkml:trace>
  <inkml:trace contextRef="#ctx0" brushRef="#br0" timeOffset="61990.59">17041 8851 115 0,'0'0'299'15,"0"0"5"-15,0 0-136 16,0 0-46-16,0 0 0 15,0 0-72-15,10-44-7 16,-10 44-26-16,0 0-14 16,-3 0 15-16,-4 0-17 15,3 0-1-15,-1 18 19 16,3 8-17-16,2 4 18 16,0 4-10-16,0-2-10 0,2-3 12 15,7-6-12-15,1-5-4 16,3-3 3-16,3-8-54 15,3-7-12-15,4 0-44 16,1 0-59-16,1-7-69 16,-6-8-97-16,0-3 0 15</inkml:trace>
  <inkml:trace contextRef="#ctx0" brushRef="#br0" timeOffset="62208.21">17253 8930 244 0,'0'0'270'0,"0"0"-22"15,0 0-91-15,0 0-39 16,0 0-8-16,0 0-62 15,22-56 0-15,-22 56-27 16,0 0-17-16,0 0 22 0,0 0-26 16,0 0 0-16,0 12 0 15,0 11 2 1,0 5 22-16,0 2-13 0,0 0-11 16,0 0 15-16,3-1-10 15,3-10-7-15,4-2 2 16,0-8-62-16,1-4-27 15,1-5-103-15,-1 0-213 16</inkml:trace>
  <inkml:trace contextRef="#ctx0" brushRef="#br0" timeOffset="62352.13">17383 8781 870 0,'0'0'238'0,"0"0"-160"16,0 0-53-16,0 0-25 15,0 0-25-15,0 0-51 16,-18 18-127-16,18-2-184 16</inkml:trace>
  <inkml:trace contextRef="#ctx0" brushRef="#br0" timeOffset="62627.98">17489 8603 534 0,'0'0'192'0,"0"0"-26"16,0 0-11-16,0 0-63 16,0 0-38-16,0 0-17 15,158 14-14-15,-106 40 27 16,-7 22-37-16,-14 20-11 15,-16 16 3-15,-15 6-5 16,-13-2-9-16,-42-9-56 16,-28-9-45-16,-15-16-37 15,-12-21-84-15,-1-23-102 16</inkml:trace>
  <inkml:trace contextRef="#ctx0" brushRef="#br0" timeOffset="63050.58">16678 8099 315 0,'0'0'537'16,"0"0"-373"-16,0 0-69 16,0 0-33-16,0 0-27 15,0 0 31-15,370-4-53 16,-247 4 2-16,-19 0-15 16,-25 0-15-16,-23 0-61 15,-28 0-177-15,-19 0-234 0</inkml:trace>
  <inkml:trace contextRef="#ctx0" brushRef="#br0" timeOffset="83220.62">1353 11194 554 0,'0'-21'254'15,"2"1"-64"-15,0 6-72 16,3 4-24-16,-1 0-9 16,0 4-65-16,1 3 20 15,-3 3-16-15,0 0-20 0,-2 0 35 16,0 0-39-16,0 9 0 15,0 23 18-15,-11 17-14 16,-7 8 24-16,-4 11-11 16,0 7-16-16,-1-1 22 15,4-2-21-15,-2-4-2 16,5-10 0-16,3-9 6 16,0-14-7-16,4-8 1 15,5-16-10-15,1-4 3 16,3-7-40-16,0 0 11 15,0 0 11-15,0-21-54 16,0-19-171-16,9-10-287 16</inkml:trace>
  <inkml:trace contextRef="#ctx0" brushRef="#br0" timeOffset="83397.95">1206 11214 895 0,'0'0'176'0,"0"0"-57"15,0 0-71-15,0 0 19 16,0 0-67-16,0 0 8 16,87-159-18-16,-43 147 10 15,8 6 0-15,-6 6-84 16,-3 0-141-16,-8 15-76 16</inkml:trace>
  <inkml:trace contextRef="#ctx0" brushRef="#br0" timeOffset="83558.06">1268 11422 703 0,'0'0'221'16,"0"0"-121"-16,0 0-19 15,0 0 0-15,0 0-43 16,0 0-5-16,25 15-28 16,28-16 0-16,7-13-5 15,0 2-79-15,-6 0-188 16,-5 6-359-16</inkml:trace>
  <inkml:trace contextRef="#ctx0" brushRef="#br0" timeOffset="84924.58">1578 11780 721 0,'0'0'118'16,"0"0"-92"-16,0 0 48 15,0 0 26-15,0 0-8 16,0 0 18-16,6-33-99 16,12-2 25-16,2-9-2 15,2-9-27-15,3-4 28 16,-4 1-31-16,-4 4-2 16,-5 9 18-16,-6 12-12 15,-2 13 5-15,-4 7-6 0,0 7 0 16,0 4 1-16,0 0-8 15,-10 8 0-15,-13 17-12 16,3 0 8-16,5 0 4 16,7-3 0-16,8-5 2 15,0-2-9-15,3-5 7 16,17-6 0-16,2-4-3 16,7 0-3-16,2-16 4 15,3-6-15-15,-3 0 1 16,-6 6 2-16,-10 5 12 15,-8 9 2-15,-7 2-1 16,0 0-17-16,0 2 17 16,0 21-8-16,0 11 9 0,-2 6 0 15,-10 6 3-15,1 0-3 16,0-6 9-16,4-5 4 16,3-10-5-16,4-7-8 15,0-7 5-15,0-7 1 16,0-4 5-16,18 0-10 15,9 0 5-15,4-17 8 16,7-6-14-16,-1-7 0 16,1-3 2-16,-5-3-9 15,-4 1 7-15,-4 0 0 16,-7 3 0-16,-7 8 5 16,-4 2-8-16,-3 3 3 15,-4 8 0-15,0 0-6 16,0 6 6-16,-13 2-7 0,-7 3 5 15,0 0-10-15,-7 0 4 16,3 17 8-16,-3 7 0 16,2 6-10-16,6 8 14 15,5 8-4-15,9-2 3 16,5 0 6-16,0-8 5 16,29-5-14-16,7-12 0 15,9-11 10-15,4-8 1 16,2-4-11-16,1-28 0 15,-8-14-14-15,-7-6 4 16,-5-1-36-16,-8 4 4 16,-1 6 26-16,2 11-48 15,-3 11 64-15,0 4 0 0,-6 9 2 16,-3 8-10-16,-1 0 8 16,-8 0 0-16,0 3 15 15,0 11 0-15,-1 0-13 16,-1 0 16-16,0 0-17 15,-2-4 31-15,2-1-32 16,-2 0 0-16,0-5 4 16,0 0 5-16,0-1-9 15,0-3 0-15,0 0 3 16,0 0 31-16,0 0-7 16,2-15-17-16,0-5 0 15,-2-4-3-15,0 2-7 0,0 4 0 16,0 4 4-16,0 6-3 15,-2 1-1-15,-9 7 0 16,-1 0-4-16,-9 0-2 16,-6 18 5-16,0 13 1 15,-2 7 0-15,7 4-5 16,5 4 5-16,10-2 0 16,5-5-7-16,2-7 8 15,0-11-3-15,2-8 2 16,11-8 0-16,3-5-6 15,1 0 6-15,6-24 0 16,2-11 0-16,1-9-36 16,-2 1 30-16,1 2-5 0,0 4 11 15,-5 7 1 1,-1 4 11-16,-2 3-10 0,-9 9 27 16,-1 9-23-16,-5 2 14 15,-2 3-20-15,0 0 14 16,0 8-30-16,0 25 9 15,0 16 7-15,0 18 2 16,0 11 16-16,-17 12-18 16,-6 6 0-16,-4 3 3 15,-2-7-5-15,2-10 2 16,8-13 0-16,7-21-7 16,8-19-59-16,4-15-40 15,0-14-148-15,0-1-308 16</inkml:trace>
  <inkml:trace contextRef="#ctx0" brushRef="#br0" timeOffset="87016.12">2726 11458 382 0,'0'0'296'16,"0"0"-211"-16,0 0-10 15,0 0 45-15,0 0-52 16,0 0 0-16,0-36-32 16,0 32 7-16,0-2 52 15,0 1-62-15,0 3 17 0,0 2-16 16,0 0-26 0,0 0-15-16,0 0 7 0,0 5-2 15,0 17-17-15,-2 4 27 16,0 6-8-16,2-2 0 15,0-2 7-15,0-4-8 16,2-7 1-16,4-8 0 16,-4-6-4-16,3-3 20 15,3 0-16-15,2-5 4 16,7-19 7-16,1-5-13 16,1-4 2-16,0 1 0 15,-3 4-15-15,-5 8 21 0,-2 4-6 16,-2 7 0-16,0 8 5 15,-5-2 3-15,-2 3-8 16,0 0 0-16,0 0-15 16,0 18-6-16,0 17 21 15,2 8 12-15,0 3-6 16,2-5 14-16,3-4-20 16,2-10 0-16,2-8-2 15,0-6 14-15,3-9-12 16,3-4 0-16,4 0 2 15,5-13 22-15,1-16-24 16,2-7 0-16,-2-8-9 16,-2-1-16-16,-1 0 24 0,-4 5-4 15,-5 9 5-15,-1 8-2 16,-8 9 2-16,-1 4 0 16,-3 6-3-16,-2 1-3 15,0 3 5-15,0 0-20 16,-7 0 20-16,-5 0-15 15,-7 0 16-15,6 7 0 16,-5 11-2-16,1 8 1 16,1 10 1-16,0 10 0 15,7 4 0-15,7 2 1 16,2-6 2-16,0-6-3 16,0-5 0-16,4-13 5 0,12-8-11 15,4-13 6 1,0-1 0-16,5-5 27 0,0-23-27 15,1-11 0-15,-2-1 0 16,1-6-20-16,-3 2 19 16,-1 3-5-16,-4 9 6 15,-1 11-3-15,-5 7 8 16,-2 7-5-16,-7 6 11 16,3 1-7-16,-5 0-8 15,2 24-9-15,0 15 13 16,0 8 3-16,1-1 2 15,-1 0-5-15,2-10 0 16,-2-10 9-16,0-5-12 16,1-10 3-16,-1-7 0 15,3-4 9-15,2 0 1 16,5-12-10-16,7-19 0 0,5-10-23 16,-2-1 18-16,-2-2-2 15,-1 9 7-15,-2 3 0 16,-1 9 11-16,-3 9-11 15,-2 8 18-15,-4 3-10 16,0 3 2-16,-1 0-10 16,3 12 0-16,5 15 5 15,1 5 8-15,-1 1-12 16,-4 2-1-16,2-5 10 16,-5-8-7-16,-1-4-3 15,1-7 0-15,-3-10 0 0,-2-1 11 16,8 0-11-16,3-13 0 15,9-19-26-15,3-7 23 16,4-3-17-16,-5 2 20 16,3 6-3-16,-3 4 11 15,1 10-8-15,0 6 0 16,-3 4 6-16,-2 7 10 16,-2 3-16-16,-1 0 0 15,-1 0 15-15,-1 13-4 16,-3-2-11-16,-3 0 0 15,-1-3 4-15,-3-2-3 16,-5-4-1-16,3 0 0 16,-3-2 2-16,0 0 5 0,0 0-9 15,0 0 2-15,2-10-3 16,-2-9-9-16,2-2 2 16,-2-1 10-16,2 1-12 15,-2 6 20-15,0 5-8 16,0 6 1-16,0 1 4 15,0 3-10-15,0 0 5 16,-9 0 0-16,-17 26-15 16,-5 9 19-16,2 5-4 15,4 6 0-15,9 2 2 16,11-4-4-16,5-4 3 16,0-6-1-16,12-10 0 0,8-4 7 15,6-9-7 1,3-10 0-16,3-1 2 0,3-4-13 15,1-25-4-15,0-14-19 16,-3-11 3-16,-9 1-40 16,-6 4 59-16,-1 8 12 15,-9 13 9-15,-1 10 49 16,-3 8-36-16,-2 10 4 16,0 0-26-16,0 0-1 15,2 9-3-15,-4 17 3 16,0 7 1-16,0 8-4 15,0 1 5-15,0-1-1 16,0-12 0-16,6-11 7 16,3-7-7-16,1-6 0 15,7-5 4-15,3 0 16 0,6-24-20 16,1-12-9-16,-3-2 8 16,3 1-9-16,-6 0 10 15,-2 7 0-15,-3 4 2 16,-3 8 20-16,-5 5-19 15,-4 8 16-15,-2 2-7 16,-2 3-8-16,0 0-8 16,0 4-9-16,0 21 13 15,0 14-12-15,-14 12 16 16,1 11-4-16,-1 10 0 16,-3 0 4-16,1 3-9 15,3-3 5-15,2-4 0 0,2-4-3 16,0-4 8-16,5-6-5 15,-1-3 0-15,1-9 7 16,-1-6-14-16,0-8 7 16,-1-7 0-16,4-9-5 15,0-9 9-15,2-3-4 16,0 0 0-16,0 0 4 16,-5-10 33-16,-2-22-14 15,0-13-18-15,1-13 19 16,6-10-19-16,0-4 17 15,0-4-15-15,20 1 2 16,5 8-1-16,8 6-8 16,5 10-21-16,-3 8 15 0,5 13-69 15,-6 6 2-15,-3 6-106 16,3-2-320-16</inkml:trace>
  <inkml:trace contextRef="#ctx0" brushRef="#br0" timeOffset="87610.47">5312 11373 796 0,'0'0'222'15,"0"0"-115"-15,0 0-17 16,0 0-14-16,0 0-39 16,0 0-7-16,135 23-15 15,-40-19 11-15,5-4-26 0,0 0 5 16,-9-7 1-16,-15-10-6 15,-18-1-9-15,-16-1-24 16,-15-1-80-16,-12 1-126 16,-9-4-428-16</inkml:trace>
  <inkml:trace contextRef="#ctx0" brushRef="#br0" timeOffset="88680.44">7514 11015 423 0,'0'0'266'0,"0"0"-101"16,0 0-45-16,0 0-7 15,0 0-34-15,0 0-4 16,36-106-25-16,-32 103-36 16,-4 1 37-16,0 0-23 15,0 2-14-15,0 0 16 0,0 0-25 16,0 0 3-16,0 0-8 16,0 0 4-16,-2 16-11 15,-10 12 7-15,-1 12 0 16,0 9 3-16,0 6 8 15,-3 10-11-15,2 1 0 16,-1 6 7-16,1 0-8 16,4-3 1-16,1-11 0 15,4-16-5-15,3-14 11 16,2-10-12-16,0-12-20 16,0-6-36-16,0 0 23 0,22-8-121 15,5-22-81 1,2-16-363-16</inkml:trace>
  <inkml:trace contextRef="#ctx0" brushRef="#br0" timeOffset="88974.35">7588 10981 382 0,'0'0'443'0,"0"0"-272"15,0 0-63-15,0 0 11 16,0 0-92-16,0 0-12 15,60-118-10-15,-29 106-3 16,0 5 18-16,0 7-20 16,-8 0 0-16,-6 0-3 15,-3 10 0-15,-7 16 3 0,-7 15-10 16,0 2 10-16,-3 6 32 16,-23-3-32-16,-6-4 0 15,-3-1 2-15,-5-6 8 16,4-7-12-16,4-7 2 15,9-9-60-15,9-7-89 16,12-5-109-16,2 0-259 16</inkml:trace>
  <inkml:trace contextRef="#ctx0" brushRef="#br0" timeOffset="91366.27">7891 11182 349 0,'0'0'425'0,"0"0"-291"16,0 0-84-16,0 0 38 15,0 0-13-15,0 0-26 16,0-17 2-16,0 17-46 16,0 0 9-16,0 0-13 15,0 0 9-15,-2 17-10 16,2 10 17-16,0 2-4 15,0-2 11-15,0 0-19 16,0-1 4-16,6-7-9 16,8-1 8-16,1-5-16 0,8-8 8 15,-1-5 0-15,0 0 23 16,2 0-20-16,-3-13 5 16,-4-10-3-16,1-9-5 15,-7-6 0-15,-1-3-13 16,-6 2 13-16,-4 5-4 15,0 8 8-15,-4 6-4 16,-14 6 0-16,-7 8-11 16,-9 4 7-16,1 2 4 15,-2 0 0-15,1 2-2 16,1 16 8-16,6 4-6 16,2 4 0-16,5 8 3 15,11 5-5-15,9 0 2 0,0 3 0 16,9-3 2-16,18-7 4 15,4-10-6-15,0-12 13 16,3-10-4-16,1 0 26 16,2-12-35-16,2-14 0 15,1-7 4-15,-1-1-4 16,-6-2-3-16,-4 0-18 16,0 3 9-16,-7 4-1 15,-2 6 13-15,-5 6 0 16,-3 8 5-16,-6 4 6 15,-1 3-10-15,-3 2-1 16,-2 0 9-16,0 0-19 16,0 0-3-16,0 14 13 15,0 10-8-15,-9 3 18 0,-1 7-11 16,0-1 1-16,1 1 0 16,5-1 5-16,4-4-5 15,0-8 0-15,0-9 3 16,0-7 11-16,2-5-14 15,13 0 2-15,3-3 11 16,5-20 4-16,2-4-17 16,-2-5 0-16,4-3-2 15,0 0-15-15,2 2 15 16,0 5 2-16,7 5 0 16,-3 3 0-16,0 8 7 15,-1 1-7-15,-8 8 6 0,-3 3 2 16,-6 0-15-16,-6 0 7 15,-2 0 0-15,-5 11-7 16,-2 11 3-16,0 4 4 16,0 6-5-16,-6 2 13 15,-11-4-11-15,0 0 3 16,-3-6 0-16,-1-4 1 16,0-6 2-16,-2-6-3 15,1-4 0-15,1-4 8 16,4 0-3-16,3-16-2 15,6-9-2-15,3-1 14 16,5 2-9-16,0 3-6 16,0 11 20-16,0 4-19 15,0 2 21-15,2 4-22 0,1 0 6 16,1 0-14-16,5 2 14 16,2 16-6-16,0 6 0 15,3 2 7-15,-1 4-12 16,-1-2 5-16,1-2 0 15,0-3 3-15,1-7 1 16,4-9-4-16,1-4 0 16,4-3 7-16,6-6-11 15,4-22 4-15,5-10-16 16,-1-2 8-16,2-1-7 16,-1 5 15-16,-3 3 0 0,1 1 2 15,-1 6-9 1,-4 6 7-16,-4 8 0 0,-4 3-8 15,-7 9 8-15,-3 0-2 16,-2 0 2-16,-4 16-6 16,-3 10-6-16,-4 6 11 15,0 7 1-15,0 2-2 16,-6 4 11-16,-10-6-9 16,-5 0 0-16,0-13 0 15,-2-7-2-15,1-10 2 16,-1-9 0-16,4 0 13 15,0-5-2-15,7-18-8 16,3-3-3-16,6-2 0 16,3 6 13-16,0 1-6 15,0 10-6-15,0 0 26 0,7 7-19 16,-2 2 1-16,-3 2-5 16,-2 0 1-16,2 0-9 15,2 0 4-15,0 6 0 16,3 10-14-16,3 4 21 15,-6-2-8-15,5 1 1 16,-3-4 0-16,4 0 1 16,0-3-1-16,3-2 0 15,3-6 3-15,7-4 5 16,8 0-16-16,7-9 6 16,7-15-17-16,1-6 18 15,1-2-27-15,-5 0 15 0,-4 2 9 16,-7 6 0-1,-4 5 3-15,-9 5 1 0,-7 5 0 16,-7 7 12-16,-4 2-12 16,0 0 0-16,0 0-3 15,0 4-14-15,0 17 14 16,-2 4 3-16,-4 1 0 16,4 2 4-16,2 0 1 15,0-2-5-15,0 0 0 16,8-6 7-16,6-8-10 15,-5-5 3-15,2-7 0 16,3 0 15-16,-2-11-10 16,7-12-4-16,-4-5-1 0,-1-4-25 15,1-2 22-15,-3-1-13 16,-6 3 2-16,1 4 1 16,-7 2 14-16,0 6-1 15,0 8 0-15,0 3 3 16,0 9-2-16,-19 0-1 15,-2 0 3-15,-8 11-9 16,2 11 17-16,0 3-11 16,7 2 1-16,7 1 11 15,6 2-12-15,7-2 0 16,0 0 0-16,0-6 8 16,11-1-2-16,5-7-6 0,1-9 0 15,-1-5 8-15,6 0-2 16,3-15-6-16,6-14 2 15,2-3-5-15,3 0 3 16,0 4-8-16,-7 2 4 16,-3 5 4-16,-6 6-7 15,-6 5 7-15,-3 6 0 16,-7 4-2-16,-1 0 3 16,-1 0-2-16,0 9-2 15,0 14 3-15,0 3-7 16,-2 2 7-16,0-1 0 15,0-6 3-15,3-3 4 16,0-4-7-16,-3-8 0 16,2-3 0-16,-2-3 1 15,0 0 0-15,6 0-1 0,7-16 2 16,10-13-2-16,4-5-2 16,4-2-7-16,-4 2 9 15,2 5-10-15,-5 0 10 16,-2 5 0-16,0 6 11 15,-3 6 1-15,-6 5-5 16,-7 5-5-16,-2 2-1 16,2 0 11-16,0 0-3 15,3 5-9-15,5 15 37 16,-1 6-33-16,3 2 9 16,-1 2-13-16,3 0 4 15,-3-2 1-15,6-4-5 0,-4-6 0 16,1-7-3-16,2-10-1 15,-2-1-7-15,2-8-29 16,3-20-21-16,-8-10 12 16,-3-5-150-16,-8-6-176 15</inkml:trace>
  <inkml:trace contextRef="#ctx0" brushRef="#br0" timeOffset="91540.34">9083 10793 1128 0,'0'0'128'15,"0"0"-123"1,0 0-5-16,0 0-14 0,0 0-162 16,0 0-61-16,-75 58-531 15</inkml:trace>
  <inkml:trace contextRef="#ctx0" brushRef="#br0" timeOffset="92446.38">11018 10878 148 0,'0'0'227'0,"0"0"-14"16,0 0-99-16,0 0 18 16,0 0 5-16,0 0-51 0,11-71-34 15,-9 66 35 1,0 1-43-16,-2 4 11 0,0-2-19 16,0 2-14-16,0 0 11 15,0 0-31-15,0 0 11 16,0 0-12-16,0 0 8 15,0 0-18-15,0 14 5 16,0 16 4-16,0 16-2 16,-2 11 11-16,-9 4-9 15,3 4 0-15,-2-1-1 16,2-4-4-16,3-4 5 16,3-9-5-16,0-11-7 0,0-13-53 15,2-10-21-15,0-9-107 16,0-4-68-16,0-11-14 15</inkml:trace>
  <inkml:trace contextRef="#ctx0" brushRef="#br0" timeOffset="94029.51">11145 10818 673 0,'0'0'159'0,"0"0"-106"16,0 0 8-16,0 0 21 0,0 0-72 15,0 0 13-15,40-115-9 16,-18 104-12-16,-3 1 18 16,-4 4-7-16,-1 2 24 15,-6 4-35-15,3 0 9 16,-1 8-22-16,-4 15-1 15,-1 9 12-15,-5 1-10 16,0 4 20-16,-7-2-17 16,-15 2 7-16,-7-2 0 15,-1 1-3-15,-3-3 3 16,2-8 0-16,6-4 2 16,8-11 7-16,7-4-18 15,6-6 8-15,4 0 1 0,0-4 27 16,0-14-27-16,12-4-1 15,1 4 1-15,1-1 1 16,-4 7 7-16,-1 6 17 16,-2 2-4-16,0 4 2 15,-3 0-23-15,3 0 0 16,1 10 18-16,6 12-18 16,-1 9 30-16,1 5-21 15,4 0 5-15,2 2 5 16,2-4-17-16,2-4-2 15,-1-6 0-15,6-6 10 16,-5-8-15-16,5-10 10 0,3 0 0 16,-1-3 16-16,2-22-20 15,3-5-2-15,1-2 0 16,0-6-29-16,-6 1 18 16,-5-4-13-16,-6 3-6 15,-6 3 23-15,-7 11 5 16,-7 8 3-16,0 8 23 15,0 5-18-15,0 1 12 16,0 2-17-16,-19 0 2 16,0 0-4-16,-8 0 3 15,2 2-1-15,3 11 0 16,1 3-5-16,9 4 5 16,3 8 2-16,2 4 0 15,7 3 24-15,0-2-26 0,5-2 5 16,22-7-5-16,8-4 1 15,5-8-2-15,5-12 4 16,-1 0 3-16,0-10 9 16,-1-21-15-16,-1-6-10 15,-4-4-4-15,-6-2-10 16,-4 0 14-16,-8 3-2 16,-3 8 12-16,-5 9 25 15,-3 4-21-15,-1 11 13 16,-4 6 5-16,-4 2-22 15,0 0 0-15,0 0 0 16,0 0-9-16,0 0 3 0,0 0-5 16,0 8 11-1,0 6 0-15,-7 1 4 0,-2 0-5 16,2 3 1-16,1 0 0 16,-1-1-1-16,0-3 9 15,5-5-8-15,0-4 0 16,2-5 2-16,0 0 0 15,0 0-2-15,0 0 4 16,0 0 9-16,0-19-9 16,0-3-5-16,2-2 1 15,-2-1 0-15,0 2-13 16,0 5 13-16,0 4 0 16,0 6 14-16,-7 4-9 15,-6 4-1-15,-5 0-4 0,-4 0 0 16,-3 16-7-16,-1 6 7 15,1 7 0-15,7-2-1 16,7 5 6-16,9 0-10 16,2 3 5-16,7-3 0 15,17-6-7-15,3-11 10 16,-3-8-3-16,-2-7 8 16,-1 0-3-16,-6-19 3 15,1-6-8-15,-5-3 1 16,1 0 3-16,-4 3-1 15,1 6-3-15,-5 6 11 16,1 5-1-16,0 7-5 16,-3 1-5-16,-2 0 4 15,2 0-10-15,2 11-8 0,1 19 14 16,-1 15-1-16,0 7 14 16,-4 10-13-16,0 6 0 15,0 7 0-15,0 8 6 16,-2 4-1-16,-11-6-5 15,-3-2 0-15,3-10 10 16,-1-11-12-16,-1-8 2 16,7-12 0-16,-2-10 0 15,1-8 4-15,5-8-4 16,0-5 0-16,4-7 2 16,0 0 0-16,-3 0 15 0,1-19 17 15,-2-17-11-15,1-14-18 16,3-12-5-16,0-10 0 15,0-18 2-15,18-2-6 16,5-4 4-16,6 2-15 16,6 8 11-16,3 4-40 15,2 10 13-15,-2 8-24 16,-2 13-134-16,-5 13-146 16,-6 10-497-16</inkml:trace>
  <inkml:trace contextRef="#ctx0" brushRef="#br0" timeOffset="96539.52">12260 11099 372 0,'0'0'359'16,"0"0"-257"-16,0 0-28 0,0 0-39 15,0 0-26-15,0 0 7 16,64-141-11-16,-53 104 1 15,-1 1 21-15,-4-1 15 16,-1 3 3-16,-3 4 29 16,0 4-29-16,-2 6 0 15,0 10-12-15,0 4-12 16,0 6-5-16,0 0-16 16,0 4-1-16,-9 17-11 15,1 6 15-15,8-3-5 0,0-3 2 16,0-4-2-16,2-5-2 15,13-4 4-15,3-6 0 16,2-2-7-16,2 0 8 16,-1-2-3-16,1-10-3 15,-5 0 2-15,-3 2-8 16,-5 6 11-16,-5 2 0 16,-4 2-11-16,0 0 3 15,0 2 3-15,0 19 5 16,0 5 19-16,0 8 19 15,0-3-38-15,0 1 0 16,0-1 16-16,0-7-5 0,0-4-13 16,11-8 2-1,7-6 0-15,3-4 18 0,0-2-18 16,4 0 0-16,0-13 0 16,-1-6-5-16,1-3 0 15,-3-2-11-15,2 0 8 16,-1-3-2-16,-6 3 10 15,1 0 0-15,-5 2-3 16,-1 0 9-16,-5 5-10 16,-3 3 4-16,-4 2 0 15,0 3-12-15,0-1 2 16,0 4 1-16,-2-1 8 16,-7 4 2-16,-3-1 9 0,2 4-10 15,-1 0 4 1,-3 0-12-16,-1 0 8 0,1 16 0 15,1 7-2-15,4 8 13 16,2 9-11-16,5 6 1 16,2 4 4-16,0-2 15 15,4-4-18-15,16-9-2 16,3-12 0-16,-1-11 4 16,-2-9-4-16,5-3 6 15,-1-10-4-15,3-18 18 16,4-10-14-16,1-3-6 15,-1 1 0-15,4 4-5 16,-1 4 2-16,-1 10 3 0,-4 8 0 16,-4 8-13-1,-9 6 12-15,-6 0 1 0,-3 0-3 16,-5 20-2 0,-2 2-1-16,0 4 6 0,0-2 0 15,-19 1 2-15,-6-3 4 16,-4-6-8-16,2-4 2 15,0-5 0-15,3-4 2 16,8-3-1-16,7 0 2 16,5 0 45-16,4 0-37 15,0-5 25-15,0 4-3 16,0 1-27-16,0 0 23 16,4 0-29-16,14 0 2 15,5 0 8-15,3 14-3 0,0 2-7 16,-1-2 0-16,-5-2 4 15,-1-1-8-15,-6-8 4 16,2-3 0-16,3 0 1 16,0 0-1-16,6-14-1 15,1-7-7-15,-1-6-28 16,3-7 36-16,0-2-31 16,0-1 31-16,2-1-16 15,-2 4 24-15,-3 6-9 16,2 10 1-16,-7 8 0 15,-4 8-2-15,-3 2 2 16,-4 0 0-16,-4 10-14 16,1 14 26-16,-5 5-12 15,0 2 0-15,0 0 5 0,0-1 0 16,-15-6-5-16,-4-2 0 16,0-5-9-16,1-6 13 15,0-5-6-15,2-6 2 16,5 0 0-16,0-10 12 15,2-11-12-15,7 2 0 16,2 2 4-16,0 2 13 16,0 5-9-16,2 6 4 15,3 1-9-15,-3 3 24 16,0 0-27-16,0 0 0 16,2 0-8-16,4 4 7 0,5 14 1 15,0 0 0 1,1 3 2-16,-1-5-1 0,-2-2-1 15,-2-6 0-15,0-2-2 16,2-6-6-16,4 0 7 16,4 0-6-16,5-12-19 15,2-11 20-15,6-4-31 16,-3-6 21-16,5-3 14 16,-6 3-15-16,-3 0 17 15,-3 5 0-15,-1 8 0 16,-6 4 1-16,1 8 4 15,-8 6-5-15,-3 2 0 16,-5 0 10-16,0 0-14 0,0 4 4 16,0 15 0-1,0 10 19-15,0 3-14 0,0 2-3 16,4-1-2-16,6-4 6 16,-2-3-7-16,3-5 1 15,-1-5 0-15,0-8-2 16,6-4 6-16,2-4-4 15,6 0 0-15,1-21-26 16,4-4 20-16,-3-4-11 16,-1 1 2-16,-5 0 3 15,-3 6 16-15,-5 4-4 16,-3 8 7-16,-3 6-3 0,0 4 13 16,-2 0-17-1,2 0 2-15,3 4 4 0,3 12-4 16,-4 2 12-16,1 4-11 15,-2 0 10-15,2 4-11 16,-2-3-2-16,1-1 0 16,1-9-1-16,-2-2 6 15,2-7-5-15,-3-4 0 16,3 0 8-16,3 0-25 16,-1-20 16-16,-2-6-20 15,-4-3 17-15,-1-3-36 16,-4-2 27-16,0 0-2 15,0 0 14-15,0 8-8 16,-2 4 11-16,-10 10-2 16,-1 7 19-16,-5 5-11 15,-4 0-8-15,-3 2 2 0,1 19 2 16,-1 2 22-16,6 0-26 16,3 5 0-16,5 0 9 15,3 4-1-15,6 0-8 16,2-1 0-16,0-5 3 15,0-6-3-15,0-10 0 16,10-6 0-16,9-4 5 16,10 0 2-16,5-21-1 15,4-6-6-15,-2-4 0 16,-5 4-8-16,-4-2 8 16,-4 2 0-16,-2 6-4 15,-1 3 11-15,-5 6-7 16,-3 5 0-16,-3 7 3 0,-5 0-8 15,0 3 5-15,1 19 0 16,-5 9 8-16,0 0 0 16,0 1-4-16,0-5-4 15,0-5 5-15,3-11-4 16,-3-4-1-16,0-3 0 16,0-4-1-16,2 0 17 15,2 0-15-15,5-11-1 16,7-13-9-16,6-8 7 15,2-4-25-15,1-2 27 16,2 1-8-16,0 6 10 16,-4 1-2-16,2 7 11 0,-2 10-6 15,-5 5 42-15,-9 6-44 16,-1 2 13-16,-4 0-16 16,1 6-1-16,-2 16 1 15,-1 6 0-15,0 4 2 16,0-2 6-16,3 0-5 15,1-4-3-15,1-8 0 16,2-8 5-16,4-3-5 16,3-7 0-16,2 0 2 15,4-3-6-15,1-16-7 16,-4-8-25-16,-3-5-7 16,-5-3-57-16,-5-10-141 15,-6-7-337-15</inkml:trace>
  <inkml:trace contextRef="#ctx0" brushRef="#br0" timeOffset="96694.42">14027 10311 702 0,'0'0'0'0,"0"0"-213"15</inkml:trace>
  <inkml:trace contextRef="#ctx0" brushRef="#br0" timeOffset="104706.4">15892 10800 37 0,'0'0'302'15,"0"0"-205"-15,0 0-58 16,0 0-3-16,0 0 62 0,0 0-21 15,2 0-26-15,-2 0 31 16,0 0 7-16,0 0 1 16,0 2-18-16,0 6-53 15,0 4 0-15,0 5-14 16,0 4 22-16,0-3 2 16,0-2-23-16,0-4-4 15,0-6-2-15,0-4 7 16,0-2-7-16,0 0 4 15,0 0 11-15,0 0 55 16,0 0-40-16,0-14-1 16,13-9-29-16,9-8 7 0,0 3-7 15,3 3 0 1,-1 4-1-16,-3 3-1 0,-2 4 2 16,-1 6 0-16,-2 2-1 15,-3 6 1-15,-6 0-2 16,-1 0 2-16,0 4 0 15,-4 18-12-15,-2 6 24 16,0 2-12-16,0 2 4 16,0 3 8-16,-10-6-11 15,2 0-1-15,-1-7 0 16,2-8 1-16,4-6 4 16,3-6-5-16,0-2 0 15,0 0 7-15,0-6 10 0,3-21-17 16,17-9 5-1,0-2-15-15,3 3 18 0,-4 3-8 16,-3 11 0-16,-1 7 5 16,-3 6-10-16,-3 4 5 15,-3 4 0-15,3 0-3 16,-2 0 6-16,2 0-3 16,-3 8 0-16,1 10 1 15,-2 6-7-15,-3 2 6 16,-2 1 0-16,0-4 4 15,0-3 4-15,0-1-8 16,0-8 0-16,-2-3 1 16,2-4-10-16,-3-4 9 15,3 0 0-15,0 0-9 0,0 0 19 16,0-13-20-16,12-13-2 16,5-3 7-16,8 0-3 15,2 2 8-15,4 1 0 16,0 4-10-16,-2 2 9 15,-2 8-2-15,-9 6 2 16,-5 3 1-16,-4 3-1 16,-2 0 1-16,-5 0 0 15,0 12-4-15,-2 11 12 16,0 3-7-16,0 4 4 16,0-2 2-16,0-4 1 15,0-3-8-15,0-10 0 16,0-3 0-16,3-4 8 0,3-4-11 15,5 0 3-15,7 0 0 16,3-10 14-16,8-17-14 16,0-7-12-16,2 1 5 15,0-1-20-15,-5 4 27 16,-4 2-1-16,-1 5 6 16,-8 9 8-16,-2 1-10 15,-6 9 10-15,-3 1-10 16,-2 3-1-16,2 0-4 15,0 0-8-15,0 20 10 16,-2 5 15-16,0 5-14 16,0 2 3-16,0-3-4 0,3-2 14 15,3-5-20-15,4-4 6 16,3-8 0-16,1-4-4 16,1-6 9-16,1 0-5 15,-1 0 0-15,5-20-6 16,-3-8 5-16,0-2-10 15,-5-2 0-15,-2-2-3 16,-10 2 13-16,0 0 1 16,0 4 0-16,-7 7 7 15,-8 8-6-15,-6 9-1 16,-1 4 4-16,-6 0-9 16,-5 14 13-16,10 6-8 15,0 4 2-15,5 2 8 16,7 2-3-16,7-2-7 15,4-2 1-15,2-2-10 0,29-6 13 16,13-6-4-16,8-6 14 16,2-4-11-16,-3 0 1 15,-2-14-4-15,-7-7-16 16,-4-2 9-16,-2 0-11 16,-5-2 18-16,-4 9 0 15,-3 4 2-15,-6 7-12 16,-2 2 10-16,-1 3 0 15,-1 0-12-15,1 15 20 16,3 10-8-16,-1 3 7 16,-1 0-6-16,-3-5 18 15,-5 0-19-15,-2-9 0 0,-6-5 2 16,0-2 8-16,0-7-10 16,0 0 5-16,0 0-4 15,0 0 31-15,0-4-32 16,-11-18 0-16,0-3-1 15,0 2-7-15,-1 0 8 16,4 6 0-16,-1 1 2 16,2 6-1-16,2 4-1 15,3 2 0-15,2 4 4 16,-2 0 1-16,0 0-9 16,-9 0 4-16,-5 4 0 15,-4 14-11-15,-4 6 11 16,-1 4 0-16,7-3-6 0,5 0 3 15,6-3-1-15,5-4 4 16,2-5 0-16,0-6-11 16,2-2 12-16,13-5-1 15,6 0 11-15,4-17-1 16,1-12-13-16,1-10 3 16,-1-3-1-16,-1-4-15 15,-3-4 16-15,-1-5 0 16,-6-3 0-16,-3-1 8 15,-4 1-8-15,-3 11 0 16,1 13 4-16,-4 16 22 16,0 10-26-16,1 6 9 0,-1 2-9 15,-2 0 0 1,0 0-3-16,0 0 3 0,0 0 0 16,0 16-10-16,0 14 18 15,0 12-8-15,0 8 0 16,0 2 8-16,0 1-8 15,-2 0 0-15,2-2 1 16,0-3-2-16,0-2 3 16,0-8-2-16,0-6 0 15,2-7 4-15,10-10-8 16,0-7 4-16,9-8 0 16,6 0 13-16,4 0-10 15,2-6-6-15,1-11 2 0,-1-6-31 16,-2-1 24-1,-2-4-14-15,-6 2 9 0,-8-2 1 16,-1 1 9-16,-6 1 3 16,-1 5 0-16,-5 3 3 15,-2 6-10-15,0 5 7 16,0 4 0-16,-2 1-1 16,-9 0 6-16,-5 2-5 15,-1 0 0-15,-2 0 0 16,2 14-9-16,3 5 9 15,1 6 0-15,7 3-6 16,6 2 14-16,0-2-15 16,4-3 7-16,21-6 0 15,6-7 10-15,0-8-10 0,0-4 0 16,-2 0 24-16,-5-23-14 16,1-4-4-16,-3-4-6 15,3-8 6-15,-3-3-3 16,2-6-3-16,-5-5 0 15,-4-5-2-15,-1-5 8 16,-6 4-6-16,1 9 0 16,1 14 3-16,-6 16 8 15,0 11-10-15,-2 7 0 16,0 2 6-16,1 0-7 16,-3 0 0-16,0 0-7 15,0 0 4-15,0 17-7 16,0 9 10-16,0 10 0 0,0 8-1 15,-5 9 9-15,-3 5-8 16,1 8 3-16,2 4-2 16,3-5 29-16,2-1-30 15,0-13 9-15,0-11 1 16,20-12 0-16,5-14-8 16,8-10 6-16,5-4-5 15,5-12 24-15,-1-20-27 16,-5-2-5-16,-5-4-40 15,-3-1-82-15,-5 0-351 16</inkml:trace>
  <inkml:trace contextRef="#ctx0" brushRef="#br0" timeOffset="104836.49">18679 10740 939 0,'0'0'0'0,"0"0"-395"16</inkml:trace>
  <inkml:trace contextRef="#ctx0" brushRef="#br0" timeOffset="107561.44">1322 13307 55 0,'2'-5'279'16,"0"3"-154"-16,-2 0 21 15,0 1-25-15,2-3 38 16,0-1-56-16,1 0-38 15,-1 1 6-15,-2 1-22 16,0 2 10-16,0 1-5 16,0 0-48-16,0 0-6 15,-7 0-3-15,-20 0 3 16,-10 1 19-16,-13 18-16 16,-3 2-3-16,-3 9 0 15,3-1 9-15,6 0 2 16,9-3-11-16,16-9 0 0,11-7-10 15,9-8 1-15,2 1-1 16,8 4 9-16,23 0 1 16,17 6 11-16,4 3-11 15,4 8 2-15,-4 2-5 16,-12 6 3-16,-13-2-2 16,-15 0-2-16,-8 0-7 15,-4-3 3-15,-6-1 3 16,-27-2 5-16,-11-2 15 15,-10-5-9-15,-2-5 13 16,6-5-7-16,5-7-7 16,9 0 25-16,9 0-24 0,7-10 3 15,7-4 0 1,6-2-9-16,7 0-1 0,0-2-28 16,0 1-28-16,13 4-13 15,12 3-107-15,2 8-66 16,2 2-93-16</inkml:trace>
  <inkml:trace contextRef="#ctx0" brushRef="#br0" timeOffset="110096.04">1235 13756 565 0,'0'0'313'0,"0"0"-207"0,0 0-48 16,0 0 34-16,0 0-50 16,0 0-33-16,82-30 8 15,-53 25-15-15,2-2 5 16,-2-2-7-16,0 0 4 16,-2-3 5-16,-5-4-7 15,-1-2-2-15,-6-1 4 16,-7 0 3-16,-6 3-10 15,-2 2 3-15,0 3-40 16,0 1 36-16,0 3-35 0,-6 0 1 16,-7 1 30-1,-3 2 8-15,1 1 8 0,-3 0-8 16,3 3 0-16,-4 0 9 16,4 0-7-16,-3 10 13 15,2 10 2-15,5 8-16 16,5 7 16-16,6 4-11 15,0 6 4-15,0-3 9 16,15-8-11-16,3-10-6 16,-3-7 8-16,-1-12-5 15,-1-5 1-15,1 0 8 16,1 0 10-16,5-16 17 16,5-12-39-16,4-6 5 15,0-9-7-15,0 2 6 16,-2 0-8-16,-8 3 2 0,0 10 0 15,-6 6 4-15,-5 8 6 16,0 6-5-16,-6 6 7 16,0 2-1-16,0 0-14 15,0 0 3-15,0 0 0 16,5 5-6-16,3 14 13 16,-2 8-6-16,3 3 2 15,1 0 10-15,-1-2-12 16,1-5-1-16,-2-4 0 15,-1-7 2-15,-3-6 4 16,-2-2-6-16,-1-4 4 16,4 0 2-16,2-9 13 0,4-20-19 15,5-8 0 1,-5-2-7-16,1-6 8 0,-6 3-1 16,-1 4 0-16,0 9 2 15,-2 9 9-15,-3 8 0 16,0 12 3-16,-2 0 2 15,0 0-15-15,2 0-2 16,-2 0-5-16,2 5 5 16,3 15-7-16,1 6 8 15,2 4 0-15,2-2-3 16,1 0 8-16,5-5-5 16,1-4 0-16,2-4 2 15,-1-8 4-15,-1-4-6 0,6-3 0 16,4 0-5-1,2-21 2-15,0-2 2 0,-3-1-11 16,-4-1 11-16,-2 4-12 16,-3 1 13-16,-7-3 0 15,-3 3-4-15,-3 5 9 16,-2 0-5-16,-2 4 0 16,0 6-2-16,0 1-12 15,0 1 9-15,0 2 1 16,-4 1-4-16,-7 0 1 15,3 0 7-15,-4 0 0 16,1 10 0-16,-3 12-15 0,1 10 15 16,4 6 0-1,5 3-1-15,4-2 5 0,0 0-4 16,4-8 0-16,12-6 0 16,2-13 8-16,-1-10-4 15,3-2-4-15,3 0 27 16,-1-23-26-16,0-5 11 15,-4 1-12-15,0-4 6 16,-2 4 0-16,-5 1-5 16,-2 2-1-16,-5 4 0 15,1 6 7-15,-5 9-7 16,0 3 0-16,0 2 8 16,0 0-18-16,0 0-3 15,0 0 6-15,-5 7-4 16,3 0 3-16,2-3-9 0,0-1-22 15,2 6 4 1,14-3 34-16,8 2-14 0,5 1 2 16,0 3 7-16,-2-1-39 15,-7 4 22-15,-7 0-8 16,-6 6 30-16,-5 1-6 16,0 1 14-16,-2 1 7 15,0-2 6-15,0-6-15 16,0-4 11-16,0-5-16 15,0-7 0-15,2 0-3 16,8 0 21-16,3 0-16 16,5-14 7-16,2-8-1 15,2-3 2-15,7-5-10 0,2 2-2 16,-2-4-5-16,0 2-5 16,-8 2 12-16,-6 5 0 15,-6 9 3-15,-4 2 29 16,-3 9-11-16,-2 1-3 15,0 2 3-15,0 0-21 16,0 0-5-16,-7 5 1 16,-6 16 4-16,2 1 1 15,-1 2-1-15,8 0 0 16,4 1-5-16,0 1 11 16,0-6-6-16,8-3 0 15,11-3 1-15,1-7 5 0,2-7-6 16,0 0 0-1,5-10-10-15,2-18-3 0,0-13 6 16,2-5-4-16,-2-3-10 16,-2-6 16-16,0-1-3 15,-3 0 8-15,0-2-7 16,-1 3 22-16,-5 1-10 16,-5 8 13-16,-6 5-15 15,-1 8 34-15,-6 7-36 16,0 6 6-16,0 6 6 15,0 3-2-15,0 4-11 16,0 0 0-16,0 2 4 0,0 3 10 16,0-1-12-1,0 3-2-15,0 0 0 0,0 0-10 16,0 0 10-16,-9 17-8 16,-6 21 8-16,-3 9-8 15,3 14 8-15,-3 5 0 16,2 3 0-16,3-1 7 15,2-4-7-15,1-3 0 16,10-3 2-16,0-11 1 16,0-6-3-16,0-13 0 15,10-11 0-15,5-12 5 16,5-5-5-16,3 0 15 16,-1-17-14-16,2-7 15 15,-5-2-14-15,-2-4-2 16,-3 2 0-16,-6 1 3 0,-1 12-3 15,-3 5 0-15,-2 6 2 16,-2 4-12-16,0 0 7 16,0 6-11-16,0 17 8 15,0 12 1-15,0 2 2 16,10-5 3-16,3-2 0 16,7-11 1-16,3-7 8 15,1-10-9-15,0-2 3 16,1-7 6-16,2-18-5 15,-5-3-4-15,-4-7 0 16,-2 2-8-16,-8 3 12 16,1 6-4-16,-2 4 0 0,-2 8 10 15,-1 4-2 1,-4 5-8-16,2 3 1 0,-2 0-8 16,0 3-6-16,0 25 7 15,0 13 4-15,0 17 4 16,0 15 8-16,0 9-10 15,-2 8 0-15,-7 7 10 16,0-2 0-16,0-5-10 16,1-4 0-16,-4-7 4 15,3-8-1-15,-2-9-3 16,2-12 0-16,0-11-2 16,3-11 8-16,1-16-6 15,5-6 0-15,0-6 2 16,0 0 15-16,0 0-16 15,0-11 32-15,0-17 12 0,0-9-39 16,0-7-6 0,0-9 0-16,0 2 2 0,0 0-11 15,0-2 9-15,0 0-5 16,0 1-4-16,0-7-12 16,0 5 14-16,0 1-3 15,0 0-8-15,0 2 12 16,0 6-15-16,-14 3-12 15,-5 0 13-15,-6-3-68 16,1 1-96-16,3-4-304 16</inkml:trace>
  <inkml:trace contextRef="#ctx0" brushRef="#br0" timeOffset="110295.85">3229 13263 839 0,'0'0'414'15,"0"0"-330"-15,0 0-20 16,0 0-15-16,0 0-37 16,0 0-1-16,0 0-11 15,208-92 0-15,-168 75 0 16,-12 1-33-16,-9 0 6 16,-13-2-35-16,-6-4-84 15,0-2-284-15</inkml:trace>
  <inkml:trace contextRef="#ctx0" brushRef="#br0" timeOffset="110434.77">2784 13147 942 0,'0'0'298'0,"0"0"-248"16,0 0-47-16,0 0-6 15,0 0-31-15,0 0-94 16,120 25-473-16</inkml:trace>
  <inkml:trace contextRef="#ctx0" brushRef="#br0" timeOffset="111364.48">5111 13140 238 0,'0'0'77'16,"0"0"-54"-16,0 0 11 15,0 0 73-15,0 0 35 16,0 0 4-16,-51-2-41 16,73 2-38-16,16 0 35 15,11 0 28-15,9 0-55 0,8 0-53 16,2-10 24-16,3 3-37 16,0 2-6-16,-9 3 5 15,-6 2-5-15,-11 0-3 16,-9 0 0-16,-9 7-14 15,-8 0-1-15,-7 1-46 16,1 3-32-16,-1-2-25 16,-2-3-162-16,3-2-291 15</inkml:trace>
  <inkml:trace contextRef="#ctx0" brushRef="#br0" timeOffset="112694.78">7060 13207 485 0,'0'0'153'15,"0"0"-126"-15,0 0 44 16,0 0 44-16,0 0-29 15,0 0 4-15,104-48-79 16,-50 7 12-16,4-11-18 16,-2-8-5-16,-6-7 20 0,-2-5-14 15,-4-2 0-15,-4-4-1 16,-2-3 4-16,-7 4-10 16,-4 5 1-1,-10 8 0-15,-7 9-3 0,-6 14 3 16,-4 12 0-16,0 12-3 15,0 5 3-15,0 9-9 16,0 1 9-16,-2 2-14 16,-16 0 0-16,-11 5 14 15,-4 21 0-15,-7 11 0 16,-1 11 1-16,5 10 10 16,10 9 1-16,6 3-7 15,11-2 33-15,6-4-38 0,3-6 7 16,0-10-7-1,19-8 4-15,3-12 5 0,0-11-8 16,-2-12-1-16,3-5 30 16,-2 0-24-16,4-23 23 15,6-9-21-15,0-7-5 16,-2-1 8-16,-2-1-11 16,-4 8 0-16,-3 5 2 15,-7 4 7-15,-4 5-9 16,-3 6 12-16,0 7 0 15,-6 4 25-15,2 0-37 16,-2 2 0-16,0 0-1 0,0 0 9 16,0 0-15-1,0 0 7-15,0 11 0 0,0 21 4 16,0 15-2-16,0 11 4 16,-8 16 1-16,0 17 4 15,1 13-7-15,1 6 0 16,-1 3 0-16,-2-9 14 15,2-4-14-15,-1-9-4 16,-4-3 2-16,-3-10 9 16,-4-12-7-16,0-16 0 15,-4-8-2-15,1-10 15 16,-1-10-14-16,6-8 3 16,3-6-6-16,6-3 9 15,1-5-7-15,1 0 4 16,-4 0 5-16,1-23 24 0,-4-10-33 15,2-13 5-15,6-9-5 16,3-13 5-16,2-6-5 16,0-7-2-16,7-7 0 15,17-6-1-15,8-4 1 16,7-7-5-16,6-1 0 16,5 6-36-16,-2 11 18 15,2 15-22-15,-4 22-37 16,-1 13-91-16,-7 8-217 15</inkml:trace>
  <inkml:trace contextRef="#ctx0" brushRef="#br0" timeOffset="115383.74">8180 12784 463 0,'0'0'70'0,"0"0"-70"16,0 0-16-16,0 0 16 15,0 0 16-15,0 0 4 16,14-12 16-16,-14 24 25 16,0 1 33-16,0-1-41 15,0 0-9-15,0-1 11 0,0-1-39 16,-2-5 2-1,0-1-10-15,2-1-7 0,0-3 23 16,0 0-17-16,-3 0 26 16,1 0 41-16,-3-11-40 15,1-7-21-15,-3-3-13 16,3-2 4-16,-3 3 1 16,1 0-5-16,-1 2 0 15,2 7-3-15,3-1 9 16,-2 9-6-16,4 3 14 15,-5 0-10-15,-1 0-1 16,-6 0-3-16,-3 12 0 0,-7 12 16 16,-1 4-8-1,-2 7 2-15,4 1 1 0,0 4-5 16,8 4 18-16,2-4-22 16,4-2-2-16,5-6 0 15,2-8 8-15,0-6-8 16,0-6 0-16,0-8-1 15,0-4 1-15,11 0 0 16,11-12 18-16,7-17-10 16,5-14-8-16,-1-7 0 15,0-3-7-15,-4 7 7 16,-4 9-6-16,-7 10 12 16,-5 12-6-16,-6 6 5 15,-3 7 4-15,-1 2-11 16,-1 0 2-16,0 0 0 15,1 0-11-15,-3 18 18 16,0 8-7-16,0 4 13 0,0 7-8 16,0 0 7-16,0-2-10 15,0-1 2-15,0-6 4 16,0-8-6-16,0-6-2 16,0-6 0-16,0-4 10 15,8-4-9-15,11 0 1 16,0-16 1-16,1-12 10 15,3-2-8-15,-4-4-5 16,2-2 0-16,-1 2 6 16,-3 3-8-16,-1 9 2 15,-5 8 0-15,-2 6-2 16,0 5 2-16,-2 3-2 0,2 0 2 16,-3 1-11-1,4 20 7-15,-6 4 4 0,-2 6 0 16,-2 0 18-16,0 0-11 15,0-3-6-15,0-4-1 16,0-6 11-16,-2-7-10 16,0-2-1-16,0-6 0 15,2-3 1-15,0 0 11 16,0 0-12-16,0 0 9 16,10-25-7-16,15-5 6 15,4-7-8-15,2 8 0 0,-2 2-4 16,-2 5 9-1,-2 9-6-15,-4 2 1 0,-4 8 0 16,-4 3-12-16,-2 0 12 16,-2 0 0-16,0 15-13 15,-3 5 16-15,-1 9-4 16,-5-2 1-16,0 6 0 16,0-1 15-16,0-3-15 15,-3-3 0-15,-3-7-1 16,1-6 8-16,5-10-7 15,0-3 0-15,0 0 0 16,0 0 17-16,0-6-16 0,9-18-1 16,11-10 0-1,7-4-7-15,-2 1 7 0,2 7 0 16,0 2 0-16,-6 9-7 16,-2 7 7-16,-7 4 0 15,-4 3-4-15,-4 5-1 16,-4 0 4-16,2 0-5 15,3 0 6-15,-1 21-8 16,-2 2 8-16,-2 4 0 16,0 2 1-16,0-2 9 15,0-6-11-15,2-6 1 16,0-7 0-16,3-8 6 16,4 0-3-16,4 0-3 15,6-18 3-15,0-4 7 16,1-5-10-16,1 2 0 0,-2-3-4 15,-1 4-4 1,-2-1 3-16,-3 5 5 0,-2 5 0 16,-1 0 1-16,-4 7-2 15,-4 4 1-15,1 4 0 16,-3 0 4-16,0 0-1 16,0 0-3-16,0 0 0 15,0 0 6-15,0 0-6 16,0 0 0-16,0 0 1 15,0 0-1-15,0 0 0 16,0 0 0-16,0 4 0 16,-5 16-2-16,-4 9-1 0,0 0 3 15,-2 9 0 1,5 1-1-16,-2-4 4 0,4-2-3 16,2-8 0-16,0-11 3 15,2-9-7-15,0-5 4 16,0 0 0-16,0 0 14 15,6-22-11-15,17-12-6 16,8-7-3-16,-2 2-6 16,2 1 6-16,-4 7 3 15,-4 9 3-15,-6 6-2 16,-1 8 5-16,-5 4-5 16,-3 4 2-16,2 0-17 15,-1 0 12-15,-3 8 1 16,-2 14 4-16,-1 6 16 15,-3 0-8-15,0 2-4 0,0-2-4 16,0-1 3-16,-3-7-2 16,-3-2-1-16,4-8 0 15,0-2-1-15,2-6 10 16,0-2-9-16,0 0 6 16,0-6-5-16,4-18-1 15,16-9-13-15,5 1 12 16,-1 1-13-16,0 4 15 15,-3 8-2-15,-4 2 1 16,-3 9 0-16,-5 2-5 16,-3 5 5-16,-1 1 0 15,2 0-11-15,-1 0 8 0,-1 12 3 16,-1 5 1-16,-4 3 2 16,0 6 10-16,0 3-13 15,0-1 0-15,0-2 3 16,0-5 4-16,0-2-8 15,2-9 1-15,0-7 0 16,4-3 4-16,2 0-1 16,7 0-3-16,6-17 2 15,6-7-2-15,4-6 0 16,0-1-15-16,2 1 10 16,1 5-11-16,-5 3 16 15,-2 4 0-15,-3 4 0 16,-7 5-1-16,0 5 1 0,-7 4 0 15,0 0 0-15,-1 0-9 16,-3 0 12-16,-2 9-3 16,1-2 0-16,0 2 10 15,-5-6-10-15,0 3 0 16,0-6 1-16,0 0 4 16,0 0 2-16,0 0-7 15,0 0 0-15,0 0 10 16,0 0-10-16,0 0 0 15,0 0 2-15,2-2 0 16,0-12-2-16,-2-4-7 16,0 2 2-16,0 2-5 0,0 4 6 15,0 4 4-15,-6 6 0 16,-6 0-6-16,-5 0 6 16,-4 2 0-16,-1 18-3 15,-3 4-2-15,1 8-1 16,4 7 6-16,2 3 0 15,7-1-4-15,7 2 6 16,4-7-2-16,0-12 0 16,0-8-12-16,6-10 11 15,10-6-12-15,4 0 13 16,0-24 11-16,3-7-11 16,0-10 0-16,2 3-11 15,-2 1-2-15,-8 7 4 16,1 9 9-16,-3 2 0 15,-2 8 11-15,0 0-3 0,-2 8 3 16,-4 3-11-16,-1 0-1 16,3 0 0-16,-1 21 2 15,3 9 7-15,3 5 27 16,1 5-31-16,-1-4 12 16,0-8-14-16,-1-7 4 15,5-16 14-15,5-5-20 16,0 0 17-16,4-26 17 15,0-8-25-15,-5-3-3 16,-5 0-6-16,-3-1-6 16,-3 6 2-16,-7 7-34 15,-2 7-21-15,0 6-16 0,0 7-266 16</inkml:trace>
  <inkml:trace contextRef="#ctx0" brushRef="#br0" timeOffset="117313.62">11421 12862 331 0,'0'0'147'0,"0"0"-15"15,0 0-41-15,0 0-46 16,0 0-4-16,0 0 49 16,-2 89-67-16,2-89 66 15,0-7 64-15,0-21-81 0,0-14-53 16,0-4-19-1,2-7 0-15,3-1 6 0,0 1 1 16,-5 0-7-16,0 7 11 16,0 7-11-16,0 17 43 15,0 13-23-15,0 4-2 16,0 5 0-16,0 0-18 16,0 12-5-16,0 20-3 15,-3 13 8-15,1-1-3 16,2-3 3-16,0-4 0 15,0-9-8-15,14-12 8 16,6-6-8-16,2-10-10 0,2 0 3 16,3-1 6-1,2-22-17-15,-2-3-33 0,0 0-12 16,-10 6-3-16,-1 6 69 16,-9 7 4-16,-5 7 1 15,0 0 13-15,2 0-13 16,1 0 0-16,0 26 37 15,-5 3-6-15,0 3 6 16,0 4-12-16,2-4-22 16,0-4 22-16,3-3-23 15,-1-6-2-15,2-2 7 16,4-7 2-16,-1-6-3 16,4-4 5-16,7 0-10 15,5 0 38-15,2-10-38 16,-2-11 3-16,4-6-4 0,-4-6-9 15,0 1 7 1,-5 1-4-16,-5-3 6 0,-1 2-3 16,-5 3 7-16,-5 5-4 15,-2 4 9-15,-2 2-6 16,0 4 10-16,0 1-13 16,0 3 7-16,0 5-5 15,0 1-2-15,-8 4 0 16,-6 0-9-16,-1 4 13 15,-6 18-8-15,4 8 4 16,3 8 0-16,10 5 6 16,4 6-1-16,0-1-5 0,16-2 0 15,13-5 3 1,4-9-5-16,-1-12 2 0,1-13 0 16,-4-7 15-16,-2-1-9 15,0-28 1-15,-4-5-7 16,-2-6-13-16,-1 2 10 15,-3 3-2-15,2 4 5 16,-4 3-4-16,1 9 7 16,-3 5-3-16,3 2 0 15,-3 9-15-15,1 3 12 16,-1 0 0-16,-3 0 3 16,2 0 11-16,-3 10-9 15,-3 4 5-15,-4 3-2 16,2-4 3-16,-2-1 3 15,-2-5-11-15,0-2 0 0,0-3 2 16,0-2 4-16,0 0-6 16,0 0 1-16,0 0 7 15,0-4-7-15,0-14-1 16,0-6-6-16,0 2-10 16,0 2 20-16,-8 8-4 15,2 3 0-15,4 6 3 16,-5 3 11-16,-1 0-14 15,-9 0 0-15,-5 8-13 16,-3 16 17-16,-3 5-5 16,3 8 1-16,3-1 0 15,6 0 2-15,7-2-2 0,9-6 0 16,0-5-9-16,0-9 8 16,9-7 0-16,11-7-8 15,3 0 9-15,4-4 7 16,2-17-7-16,0-5 0 15,-6 1-7-15,-2-1 16 16,-5 4-9-16,-5 6 0 16,-3 4 2-16,-3 4 22 15,-2 6-23-15,-1 2 2 16,-2 0-3-16,4 0-6 16,1 0 1-16,-1 17-1 15,2 10 6-15,-1 13 25 16,-5 13-22-16,0 11-1 15,0 11 7-15,0 12 2 0,-7 0-7 16,-6-2-4-16,-1-7 2 16,1-3 1-16,-3-5 1 15,1-6-4-15,-5-6 0 16,-3-9 7-16,4-13-8 16,3-13 1-16,3-6 0 15,4-13 18-15,4-2-18 16,3-2 22-16,-5 0 15 15,1-24-8-15,-5-14-6 16,4-15-13-16,4-13-7 16,3-9 20-16,5-14-19 0,24-3-3 15,4-5-1-15,6 0-18 16,-2 8 9-16,1 9-28 16,-3 13-18-16,-1 16 9 15,-3 12-65-15,-8 13-162 16,-3 10-395-16</inkml:trace>
  <inkml:trace contextRef="#ctx0" brushRef="#br0" timeOffset="119801.31">12512 12890 394 0,'0'0'416'0,"0"0"-308"16,0 0-50-16,0 0 20 15,0 0-46-15,0 0-32 0,43-83 0 16,-31 48 24-16,-3-11-23 16,1 0 42-16,-4 0 2 15,1 5-20-15,-3 7 38 16,2 8-28-16,-3 11-20 16,2 5 18-16,-3 8-25 15,-2 2 0-15,2 0-8 16,-2 0-13-16,0 15 8 15,0 11 2-15,0 6 3 16,0 2-2-16,0-5 7 0,0-3-5 16,7-7 0-1,-1-9 2-15,4-4-5 0,1-6 3 16,4 0-6-16,7 0-3 16,5-18-13-16,0-8-2 15,0 0-6-15,-6 3 23 16,-7 9 1-16,-5 5 12 15,-5 6 2-15,-4 3 32 16,0 0-36-16,2 0-6 16,-2 23 4-16,0 7 5 15,0 6 31-15,0 0-36 16,0 2 0-16,0-1 13 16,-2-7-7-16,2-5-8 15,0-6 0-15,0-10 1 16,0-7 6-16,0-2-4 15,8 0-3-15,9 0 12 16,10-18-2-16,0-1-10 0,2-8 0 16,-2 1-8-16,-3 0-4 15,-2-6 4-15,-2 0 8 16,-2-2-4-16,-2 4 5 16,-2 4-1-16,-6 6 0 15,-1 3 2-15,-3 5-5 16,-2 5 3-16,-2 2-2 15,0 5-1-15,0 0-21 16,0 0 17-16,0 0-6 16,-11 3 13-16,-5 15-9 0,1 4 10 15,1 7-1-15,3 3 0 16,5 9-2-16,2-1 2 16,4 4 0-16,0-6 5 15,2-4 2-15,15-9-1 16,3-10-6-16,1-11 11 15,-2-4-8-15,6-7 23 16,4-22-25-16,2-7 6 16,2 0-6-16,-1-1-1 15,-5 2 0-15,-3 9-5 16,-6 4 6-16,-2 8-5 16,-2 7 4-16,-6 7 0 15,1 0-16-15,-5 0 16 0,-4 15-3 16,0 4 2-1,0 6-11-15,-13-3 9 0,-9-2 3 16,-1 0 0-16,-4-3-4 16,1-8 4-16,4-3 0 15,3-6-1-15,9 0 7 16,5 0 0-16,1 0 0 16,1 0 0-16,3 0 28 15,0 0-31-15,0 0 15 16,0 0-18-16,3 0-3 15,14 14-2-15,4 6 5 16,1 1 0-16,-2-5 1 0,-6-5 8 16,-4-2-10-1,-1-8 1-15,3-1 0 0,3 0 13 16,1-7-13-16,6-15 0 16,2-9-8-16,5-4-11 15,2 0 1-15,-2-2-11 16,3 0 11-16,-1 3 5 15,-2 6 13-15,-4 8 0 16,-5 8-5-16,-9 7 15 16,-3 5-10-16,-3 0 0 15,0 5 4-15,-3 15-2 16,-2 12-1-16,0 3-1 16,0 2 13-16,-7 4-2 15,-6-6-11-15,-8-5 0 16,2-2 4-16,-6-5-1 0,3-11-3 15,-1-5 0 1,8-7 1-16,1 0 7 0,3-2-8 16,7-19 0-16,2-2 4 15,2 2-10-15,0 0 6 16,0 12 0-16,0 2 23 16,0 7-18-16,6 0 10 15,5 0-15-15,3 7 0 16,3 8-1-16,4 5 6 15,-5 0-5-15,-1 3 0 16,-3-4 5-16,-2 0-5 16,-1-7 0-16,1-4 2 0,-2-3-2 15,-1-5 0 1,1 0 0-16,4 0-1 0,5-17-23 16,2-8 18-16,3-4-11 15,2-4-10-15,1 1 21 16,1-2-8-16,-3 5 14 15,0 3-3-15,-6 6 9 16,-5 8-6-16,-6 7 9 16,-2 5-6-16,-4 0 14 15,0 0-17-15,3 5 0 16,-3 20-2-16,0 5 10 16,0 2-2-16,0 2-6 15,0-4 0-15,0 1 4 16,2-7-1-16,2-7-3 15,3-4 0-15,0-8-2 0,2-5-4 16,4 0 6-16,5-8-6 16,4-15-2-16,0-5-25 15,-2-1 9-15,-1 4-9 16,-4-1 19-16,3 2 7 16,-3 4 7-16,3 3 0 15,-3 8 27-15,1 4-25 16,-3 3 16-16,-3 2-12 15,1 0 2-15,-3 0 7 16,2 19-13-16,-4 2 2 0,5 5 19 16,1 4-14-1,-1-3-9-15,2-6 0 0,-4-4 6 16,0-7-4-16,-5-7-2 16,-2-3 0-16,3 0-6 15,-1 0 6-15,6-12-1 16,0-10-26-16,1-10-24 15,-3-2 4-15,-4-2-63 16,0 0 94-16,-4 6 2 16,0 6 28-16,0 8 5 15,0 10 41-15,0 4-20 16,0 2-1-16,0 0-39 16,0 4 0-16,-10 14-13 15,-2 4 17-15,-1 6-4 16,-1 2 1-16,1 2 1 15,2 4 29-15,4-2-31 16,7-5 3-16,0-7 1 0,0-6 4 16,4-7-8-16,10-6 0 15,6-3 4-15,2 0 11 16,7-24-15-16,2-9-7 16,0-3 2-16,-2 1-29 15,-2 1 32-15,-2 3 1 16,-3 9 2-16,-2 5 0 15,-2 8 7-15,-7 5-7 16,1 4 8-16,-4 0-4 16,-1 0-5-16,-1 18 3 0,-4 4 0 15,-2 4 25 1,0 0-26-16,0 2 5 0,0-4-2 16,0-5 7-16,0-5-12 15,0-7 0-15,0-4 4 16,0-3-2-16,0 0 2 15,0 0-4-15,4 0 2 16,11-17 0-16,7-9-4 16,7-8-4-16,2 0 5 15,-6 3-9-15,-3 2 10 16,-6 7 0-16,-5 10 11 16,-5 4-7-16,-1 6 13 15,-3 2-8-15,1 0-3 0,3 0-11 16,1 20 16-1,1 8-11-15,4 4 12 0,-1-1-3 16,1-4-3-16,-2-3-6 16,-1-8 0-16,-3-5 1 15,2-8-1-15,-6-3-5 16,4 0-8-16,-1-22-28 16,-1-14-8-16,-4-11-55 15,0-12-150-15,-2-9-604 16</inkml:trace>
  <inkml:trace contextRef="#ctx0" brushRef="#br0" timeOffset="119961.22">14079 12172 1050 0,'0'0'140'16,"0"0"-140"-16,0 0-61 15,0 0-212-15,0 0-28 16</inkml:trace>
  <inkml:trace contextRef="#ctx0" brushRef="#br0" timeOffset="122989.47">15892 12545 424 0,'0'0'265'15,"0"0"-263"-15,0 0 6 16,0 0 22-16,0 0-10 16,0 0 32-16,-14 86-26 15,12-83 24-15,2 0 24 16,0-3-27-16,0 0 33 0,0 0-4 15,0 0-23 1,0-15 18-16,12-11-68 0,11-11 1 16,2-1-6-16,2 0 9 15,-5 1-7-15,0 7 0 16,-6 9 3-16,-3 4 33 16,-4 11-27-16,-6 2-2 15,-1 4-6-15,-2 0-1 16,2 8-1-16,2 18 1 15,-2 11 0-15,-2 0 28 16,0 2-27-16,0-6 8 16,0-6-4-16,0-9 6 0,0-6-11 15,-2-8 0 1,2-4 1-16,0 0 10 0,0 0-7 16,0-4 6-16,0-20-9 15,15-9 3-15,6-2-5 16,1-2 1-16,3 7 0 15,-4 6-1-15,-2 6 4 16,-6 11-3-16,-4 2 0 16,-4 5-15-16,1 0 13 15,3 5-9-15,0 19 11 16,2 5 2-16,-4 6 1 16,-1-4-3-16,-1-4 0 15,-2-8 4-15,-1-6-6 16,-2-9 2-16,2-4 0 15,-2 0 10-15,4 0-7 0,5-8 7 16,7-16-10-16,1-5-21 16,3 0 20-16,1 2-5 15,0 4 6-15,0 6-3 16,1 4 5-16,-2 6-2 16,-2 5 0-16,-2 2-7 15,-1 0 2-15,-1 6 4 16,1 17 1-16,-4 1 13 15,1 3-7-15,-6-1-1 16,-1-3-5-16,-1-5 7 16,-4-8-11-16,2-5 4 15,-2-5 0-15,0 0-8 0,5 0 10 16,6-5-4-16,6-19 2 16,6-6-34-16,4-5 30 15,0 3-9-15,0 2 13 16,-3 7-13-16,0 6 16 15,-4 7-3-15,-1 5 0 16,-4 2 4-16,-3 3 10 16,0 0-14-16,-3 3 0 15,3 17 24-15,-4 6-21 16,-3 6 14-16,-3 6-15 16,-2-1 3-16,2-3 2 15,0-6-7-15,4-7 0 16,-2-12-2-16,-2-2 10 0,0-7-8 15,2 0 0 1,7-2 3-16,10-23-9 0,1-8-14 16,0-6-15-16,-4-3 29 15,-5 1-22-15,-6 0 23 16,-4 9 4-16,-3 9 1 16,0 6 24-16,0 9-9 15,0 6 4-15,0 2 2 16,-14 0-17-16,-10 2-6 15,-7 20 2-15,-4 2 0 16,10 6-4-16,2 0 4 16,9-2 0-16,10-4-2 0,4-6 5 15,0-5-7-15,18-5 4 16,20-6 0-16,11-2 23 16,6 0-23-16,1-20-10 15,-2-6 1-15,-5-1-34 16,-7 1 27-16,-4 9 15 15,-9 5 1-15,-9 5 0 16,-2 6 5-16,-5 1-5 16,2 0 3-16,-1 1 8 15,-1 13-10-15,1 5 1 16,-3-4 3-16,-7 3 13 16,-2-2-15-16,-2-2 1 15,0 1-2-15,0-5 9 0,0-5-11 16,0-5 0-1,0 0 1-15,0 0 8 0,0 0-9 16,-8-1 0-16,-3-16-1 16,-3-5-31-16,1-4 30 15,-3 0-6-15,3 2 8 16,2 4-1-16,2 6 11 16,4 6-5-16,1 6 9 15,0 2-7-15,-3 0-9 16,-7 2 2-16,-3 17 0 15,-1 4-5-15,0 1 5 16,5 2 0-16,0-4 0 0,3 0 5 16,6-3-6-1,4-9 1-15,0-4 0 0,0-6-8 16,0 0 22-16,20 0-14 16,7-23 11-16,4-11 1 15,-2-6-18-15,-3-6 6 16,-1-6-1-16,-3 0-12 15,-1-3 19-15,-8-5-6 16,3 2 0-16,-5 9 6 16,-3 6-6-16,2 19 0 15,-6 14 0-15,0 8 16 16,-4 2-13-16,0 0-5 16,0 0 2-16,3 12-7 15,-1 18 7-15,0 12 3 16,-2 4-3-16,0 2 18 15,0 5-8-15,-9-4-10 16,-5 4 0-16,-1-2 6 0,4-5-3 16,0-7-3-16,4-6 0 15,3-11-7-15,4-9 16 16,0-1-9-16,0-3 0 16,4-4 0-16,21-1 12 15,6-4-12-15,7 0 0 16,6 0 1-16,3-16-1 15,3-5-11-15,-4-7-8 16,-1-3-16-16,-7 0 18 16,-9-1-26-16,-5-1 7 0,-11 5 29 15,-4 2-24-15,-5 6 31 16,-4 4-1-16,0 6 2 16,0 2 22-16,0 7-18 15,-6 1 4-15,-7 0-9 16,-5 0 3-16,0 0-3 15,2 11 0-15,1 4 1 16,3 5 10-16,4 6-6 16,3 6-4-16,5-1 9 15,0 1 1-15,0-2-10 16,5-5-1-16,10-8 4 16,5-6 4-16,3-11-1 15,4 0-6-15,4-11 0 0,-2-17 4 16,2-6-10-1,-4-4 5-15,-8-4 0 0,0-3-5 16,-6 0 7-16,0-6-2 16,0 0 0-16,1-4 0 15,1 6 0-15,2 6 0 16,-5 14 0-16,-3 9 2 16,-4 13 2-16,-2 5-4 15,-3 2 14-15,0 0-7 16,0 0-1-16,0 0-6 15,0 0 5-15,0 0-10 16,-12 9 8-16,-8 16-3 16,-2 8 0-16,-1 4 5 15,-1 11-5-15,6 5 0 0,2 5 0 16,10 0 12-16,6 0-8 16,0-7 1-16,0-5 3 15,13-13 0-15,9-13 0 16,5-10-8-16,11-10 0 15,7-2-1-15,-1-30 1 16,3-9-34-16,-9-10-21 16,-7-7-113-16,-8-9-422 15</inkml:trace>
  <inkml:trace contextRef="#ctx0" brushRef="#br0" timeOffset="124639.07">18912 10069 226 0,'0'0'76'0,"0"0"-33"16,0 0-22-16,0 0-18 15,0 0 5-15,0 0-4 16,0 0 4-16,89-81 23 15,-62 78-31-15,-5 3 16 16,-4 0 6-16,-5 12-17 16,-2 17 29-16,-4 14 0 15,-7 12 37-15,0 15 1 16,0 15-36-16,-5 8 14 16,-3 2-22-16,0 3 1 15,8-6 18-15,0-2-32 16,10-11 2-16,13-11-12 15,2-12 3-15,7-16-3 0,-3-13-5 16,-5-15 0-16,1-12 22 16,-5 0-17-16,2-16 13 15,1-16-9-15,-1-6-5 16,1-3 0-16,-6-3-4 16,-1 2 1-16,-1 2 23 15,-5 6-14-15,0 12 13 16,-5 8 11-16,-3 8-18 15,0 4 40-15,-2 2-34 16,0 0-22-16,2 0 13 16,-2 0-13-16,2 0 0 15,-2 0-2-15,3 22-16 0,-1 7 18 16,1 15 7-16,-1 9-7 16,0 10 12-16,-2 13-6 15,0 8-6-15,0 12 7 16,-9 8-6-16,-4 6 15 15,4 1-10-15,2-3-5 16,2-10 19-16,3-9-18 16,2-2 4-16,0-4-5 15,0-4 8-15,0-5-5 16,0-9-4-16,0-8 0 16,0-11 7-16,0-14-1 15,0-12-6-15,0-9 0 16,0-6 3-16,0-3 7 15,0-2 24-15,0 0-1 16,0 0 16-16,0 0-49 0,-6-12 4 16,-3-4-4-16,3 0-34 15,-6 0-1-15,3-3-115 16,7-1-211-16</inkml:trace>
  <inkml:trace contextRef="#ctx0" brushRef="#br0" timeOffset="128687.48">20432 10515 10 0,'0'0'108'16,"0"0"-21"-16,0 0 1 16,0 0-4-16,0 0 17 15,0 0 35-15,16-76-91 16,-12 62 21-16,-4 0 18 16,5 2-40-16,-3-1 6 15,0 4-22-15,0 1 4 16,-2 4 23-16,0 2-34 15,2 2 7-15,-2 0 1 16,0 0-21-16,0 0-9 16,0 0 1-16,0 0-8 15,0 9-1-15,0 16 18 0,0 13-2 16,0 3 21-16,-6 2-27 16,4 3 22-16,-1 0 0 15,3-3-18-15,0-5 18 16,0-8-21-16,11-8-2 15,3-8 0-15,-3-5 2 16,0-9-2-16,0 0 18 16,5-13-7-16,4-19 17 15,0-8-22-15,-2-6-6 16,-2-3 0-16,-6-1 9 16,1 3-9-16,-1 10 0 15,-4 7 3-15,-1 12 15 16,-3 10-16-16,-2 6 9 15,0 2-11-15,0 0-1 0,0 0-2 16,0 0-3-16,0 12 6 16,0 13 3-16,0 14-1 15,0 5 5-15,-2 5-7 16,-3 1 11-16,5-2-11 16,0-9 0-16,0-8 0 15,0-11 0-15,0-11 2 16,3-6-2-16,7-3 1 15,6-6 6-15,5-17 35 16,5-9-42-16,1-3 3 16,-1 0-2-16,3 3-1 0,-2 4 0 15,2 5-2 1,0 7-11-16,-4 6 6 0,0 5 3 16,-6 5 4-16,-7 0-15 15,-3 0 12-15,-9 15 0 16,0 4-1-16,0 6 8 15,-21 1 8-15,-6-1-12 16,-2 0 0-16,2-7-1 16,2-4 7-16,2-6-6 15,7-8 0-15,5 0 5 16,5 0 18-16,3-10-23 16,3-10 1-16,0 4 22 15,0 1-21-15,0 10 20 16,0 1-5-16,0 4-15 15,0 0 13-15,0 0-15 0,0 0 0 16,0 0-11-16,3 14 4 16,3 8 7-16,1 2 0 15,-1 2 3-15,1-1 1 16,0-6-4-16,2-1 0 16,-5-6-5-16,3-3 11 15,-4-6-6-15,3-3 0 16,5 0 2-16,7 0 3 15,11-18-5-15,4-13-3 16,1-2-4-16,-1-4-14 16,-4 0 17-16,-6 1-4 15,-6 3 8-15,-3 5-5 0,-3 9 7 16,-3 5-2-16,0 6 0 16,-4 5 0-16,-2 3 0 15,-2 0 0-15,0 0 0 16,2 0-16-16,-2 8 15 15,0 16 1-15,0 5 11 16,2 3 1-16,-2 0-12 16,5-1 0-16,-1-4 3 15,-2-6 0-15,4-6 0 16,-2-5-3-16,-2-6 0 16,2-1 3-16,1-3-3 15,5 0 0-15,9-15 3 16,8-9-6-16,2-8 3 0,2 1-3 15,-2 2-2 1,0 0-4-16,-2 5 7 0,-6 7 2 16,-5 5 0-16,-3 7-10 15,-1 3 10-15,-6 2 0 16,3 0-4-16,-2 9 7 16,-2 10-3-16,1 9 4 15,-4 2-2-15,1 2 13 16,1-1-11-16,-4-6-4 15,2-4 0-15,0-7 9 16,0-8-13-16,-2-4 4 16,5-2 0-16,4 0 8 0,9-18-8 15,4-12-2 1,12-9-5-16,-1-2-21 0,2 1 24 16,2 3-12-16,-6 7 16 15,-9 9-4-15,-4 10 16 16,-10 5-12-16,-3 6 0 15,-3 0 11-15,3 0-19 16,0 6 12-16,-3 18-4 16,-2 6 29-16,0 8-27 15,0 6 15-15,0 3-9 16,0-3-3-16,0-4 0 16,13-11-5-16,5-10 0 0,2-9 2 15,2-10 6-15,5 0-3 16,2-14-5-1,2-18-2-15,2-9-2 0,1-2-19 16,-5-3 1-16,0 1 18 16,-5 5-9-16,-1 8 13 15,-4 8 0-15,-3 8 1 16,-3 8 5-16,1 6-6 16,-5 2 0-16,3 0-9 15,-4 14 19-15,-1 8-10 16,-3 5 0-16,-2-3 6 15,0-3 3-15,-2-7-9 16,0-1 0-16,0-8-4 16,0 0 10-16,0-3-6 15,0-2 0-15,0 0 3 0,0 0-9 16,0-4 6-16,0-15-9 16,0-4 4-16,0 0-21 15,0 0 26-15,0 2 0 16,0 5 2-16,0 4 0 15,0 8 2-15,0 4-4 16,-6 0 0-16,-5 0-2 16,-7 18-1-16,1 12 3 15,-2 2 0-15,3 4-5 16,6-2 5-16,3-2 0 16,7-3-1-16,0-9 0 15,0-8-6-15,15-6 4 0,8-6 3 16,1 0 2-1,3-22-1-15,0-6-1 16,-5-2 0-16,-2-1 7 0,-6 4-7 16,-1 1 0-16,-4 5 1 15,0 5 34-15,-2 7-34 16,-3 4 19-16,-2 5-20 16,0 0 7-16,0 0-14 15,5 0 2-15,-3 19 5 16,4 14-5-16,-2 10 14 15,-6 10-5-15,0 10-3 16,0 7 12-16,0 6-10 16,0 5-3-16,0 1 0 0,0-2 2 15,-14-4 2-15,-3-6-4 16,-1-3 0-16,-6-8 10 16,1-9-16-16,1-7 6 15,4-17 0-15,5-10-1 16,4-12 13-16,5-4-12 15,-4-6 13-15,2-26-5 16,-1-17 11-16,7-11-19 16,0-14 0-16,9-5 16 15,22-5-8-15,3-3-8 16,2 3 0-16,0 1 0 16,-7 9-9-16,-10 6-18 15,-7 4-31-15,-10-1 5 0,-2-5-122 16,-7-6-457-1</inkml:trace>
  <inkml:trace contextRef="#ctx0" brushRef="#br0" timeOffset="128840.41">21665 9962 1232 0,'0'0'123'16,"0"0"-106"-16,0 0-17 15,0 0-83-15,0 0-97 16,0 0-66-16</inkml:trace>
  <inkml:trace contextRef="#ctx0" brushRef="#br0" timeOffset="131245.79">23622 10511 400 0,'0'0'324'0,"0"0"-247"15,0 0-77-15,0 0 0 16,0 0 16-16,0 0-3 16,0 99-6-16,0-87 2 15,0-5-4-15,0-5-3 16,0 0 1-16,0-2 12 0,0 0 39 16,0 0-16-1,0-7-5-15,2-13-24 16,0-4-5-16,-2-3-4 0,0-1 0 15,0-2 3 1,-9 2-3-16,-1 6 2 0,-2 5-2 16,-1 2 31-1,4 9-13-15,-5 4 13 0,1 2-21 16,-5 0-8-16,0 14 2 16,-6 12 5-16,2 10-9 15,-1 5 12-15,4 0-11 16,5-2 17-16,5-7-5 15,7-6-9-15,2-8 5 16,0-9-3-16,0-4-5 16,0-3 0-16,0-2 4 0,0 0 5 15,0-2-8 1,15-20 3-16,5-7-5 0,5-4-15 16,0 1 15-16,-1 4 0 15,-4 5-3-15,-2 11 2 16,-7 7 2-16,-5 5 1 15,3 0 9-15,3 12-5 16,-3 14 19-16,4-1 17 16,0-1-26-16,-2-3 7 15,1-6-23-15,-1-6 0 16,3-8 15-16,-1-1-14 16,5 0 18-16,1-19-11 0,4-11-4 15,-1-7 0 1,0-3-4-16,0-1-1 0,-1-5-6 15,-4 2-2-15,-1 3 9 16,-5 1-1-16,-1 3 2 16,-4 8-3-16,1 2 3 15,-7 9-1-15,2 9 29 16,-2 5-28-16,0 4 16 16,0 0-12-16,0 0-3 15,0 0 8-15,0 0-10 16,0 0 0-16,0 0-6 15,0 0 8-15,0 0-5 16,0 22-2-16,2 14 5 16,-2 10 10-16,2 12-10 15,-2 8 0-15,0 8 1 0,0 7 9 16,0 3-10-16,0 0 0 16,-6 0 1-16,-3-1 4 15,2-7-5-15,-2-7 0 16,0-8 0-16,3-13 0 15,-2-12-11-15,4-10-20 16,0-8-18-16,-1-8-48 16,3-10-120-16,0 0-73 15,2-12-151-15</inkml:trace>
  <inkml:trace contextRef="#ctx0" brushRef="#br0" timeOffset="131860.31">23787 10439 381 0,'0'0'465'0,"0"0"-328"0,0 0-54 15,0 0-45-15,0 0 16 16,0 0-20-16,144-157-25 16,-112 157-1-16,-1 19-8 15,-9 8 0-15,-6 5-2 16,-11 3 5-16,-5-3 18 15,0-2-3-15,-21-2-8 16,-10-8 22-16,-4-1-28 16,-3-4 15-16,2-3-10 0,7-3-4 15,11-4-1 1,12-2-4-16,6-3 0 0,0 0 21 16,15-4-21-16,23-18-8 15,13-5-6-15,7 0 6 16,4-2 4-16,-1 0-13 15,-8 0-16-15,-11 0 26 16,-8 2-5-16,-7-2 12 16,-5 2 0-16,-4-4 4 15,-5 4-7-15,1 3 3 16,-7 3 0-16,-1 6 16 16,-2 3-15-16,-4 5 18 0,5 5 3 15,-5 2-20-15,0 0 18 16,0 0-18-1,0 0-1-15,0 0-2 0,0 18-1 16,0 19 2-16,4 16 11 16,-2 14-10-16,4 13 16 15,-6 10-6-15,0 7-7 16,0 0 17-16,0 0-18 16,-8-6 7-16,2-6-10 15,-1-10 3-15,5-11 0 16,0-18-3-16,2-13-6 15,0-16-6-15,0-11-38 16,0-6-5-16,0 0-28 0,8-23-59 16,-1-15-208-1</inkml:trace>
  <inkml:trace contextRef="#ctx0" brushRef="#br0" timeOffset="132120.16">24380 10340 671 0,'0'0'196'0,"0"0"-69"16,0 0-12-16,0 0-51 15,0 0-40-15,0 0-6 16,118-93-12-16,-102 93-9 0,-7 18 6 16,-7 8-1-1,-2 8 34-15,0 8-12 0,-14 4-9 16,-10-2 8-16,-3-6-19 15,5-4 2-15,1-8-6 16,11-10-21-16,10-9-53 16,0-7-170-16,4-3-215 15</inkml:trace>
  <inkml:trace contextRef="#ctx0" brushRef="#br0" timeOffset="133075.46">24666 10357 670 0,'0'0'254'0,"0"0"-113"16,0 0-58-16,0 0-28 0,0 0-37 15,0 0-13 1,81-22 2-16,-60 22-7 0,-1 2 0 16,-3 16-5-16,4 4 6 15,-6 6-1-15,-1 2 0 16,-8-1-1-16,-4-4 1 15,-2-3 4-15,0-6-3 16,0-6 21-16,0-5-20 16,-2-4 13-16,0-1 4 15,0 0-12-15,0 0 19 16,0-4-3-16,2-13-23 16,0-8 9-16,0-1-5 0,19-1-4 15,8-2 0 1,0 7-1-16,0 3-1 15,-3 5 2-15,-4 5 0 0,-2 3-2 16,-7 1 4-16,-4 5-2 16,0 0 0-16,-5 0-4 15,2 0-2-15,-2 0 4 16,3 5 2-16,-1 15 4 16,1 6-3-16,2 8 7 15,-1 2-8-15,1 2 7 16,7-2-10-16,1-7 3 15,3-10 0-15,1-5 5 16,4-7 3-16,-3-7-7 16,1 0 2-16,-2-12 3 15,-1-16-12-15,-5-9-13 0,-8-5-5 16,-5-6 21-16,0-4-27 16,-20 2 29-16,-7 9-2 15,0 15 6-15,-2 14 32 16,0 12-30-16,0 0-4 15,5 5 7-15,9 13-3 16,5 2-5-16,10 0 0 16,0-2 2-16,3-2 13 15,17-2-14-15,11-4 1 16,4-4 11-16,6-4-7 16,1-2-8-16,-4 0 2 15,0-13-12-15,-2-16 10 0,-3-3-26 16,0-4 3-16,-4 0 23 15,-6 0-16-15,-6 4 18 16,-7-1 0-16,-4 8 0 16,-1 4 36-16,-3 7-24 15,0 8 0-15,0 3 20 16,-2 3-31-16,0 0 15 16,0 0-12-16,0 0-1 15,0 0 5-15,0 0-8 16,2 0 0-16,3 17-6 15,2 24 11-15,-3 18-5 16,1 16 6-16,-5 13-5 16,0 7 23-16,0 4-24 0,0 0 0 15,-7-6 0-15,-9-4 7 16,1-13-9-16,-3-12 2 16,3-11-18-16,-1-15-2 15,3-15-29-15,3-12-20 16,6-11-101-16,2 0-133 15,2-20-279-15</inkml:trace>
  <inkml:trace contextRef="#ctx0" brushRef="#br0" timeOffset="134105.04">25474 10357 834 0,'0'0'206'0,"0"0"-118"0,0 0-14 15,0 0-40-15,0 0-27 16,0 0 13-16,237-181-18 16,-206 181-2-16,-4 2 0 15,-5 23 0-15,-5 7 0 16,-5 3 3-16,-10 4 3 16,-2-5 17-16,-2 0-22 15,-22-6 2-15,-10-6 1 16,-2-5 7-16,-2-6-11 15,5-7 0-15,6-4 0 16,5 0 8-16,8-6-4 16,6-8 3-16,3-4 18 15,5 2-10-15,0 2 23 0,0 2-19 16,0 5-4-16,5 2 18 16,-3 5-31-16,2 0 5 15,3 0-7-15,-3 0 0 16,10 16-6-16,-5 4 6 15,1 2 0-15,6 0 3 16,-5-2 5-16,1-6-8 16,1-5 0-16,1-6 3 15,5-3 6-15,6 0-9 16,6-17 0-16,5-10-1 16,2-7-6-16,-2-7 6 15,-3 0-10-15,-2-1-1 0,-4 0 5 16,-5 0-4-16,-2 6 11 15,-2 5-9-15,-7 9 15 16,-4 8-7-16,-3 8 1 16,-1 4 0-16,-3 2 6 15,0 0-6-15,0 0 0 16,-7 14-9-16,-8 7 14 16,1 0-6-16,3 0 1 15,4-1 0-15,5-6-9 16,2 1 1-16,0-2-20 15,0-4 21-15,9 3-33 16,6-3 28-16,3 5-4 16,-2 0-8-16,-3 4 23 0,-2 4-12 15,-4 5 13-15,-2 2-5 16,-3 5 15-16,0 0 2 16,0-2 1-16,2-2-9 15,1-6 18-15,-1-10-19 16,4-2-3-16,-2-8 3 15,7-4 5-15,3 0 2 16,3 0-5-16,4-9-1 16,2-9 0-16,2-3-4 15,-3-2-12-15,1-3 10 16,-3-3-12-16,-2-3 14 16,-3-2 0-16,-1 4 0 15,-5 5 9-15,-3 6-8 0,-4 6 15 16,-2 8 1-16,-2 1-16 15,0 4 21-15,0 0-15 16,0 0-4-16,0 0 2 16,0 6-1-16,0 14-4 15,0 6 21-15,0 2-21 16,0 4 21-16,0-2-11 16,0 0-9-16,9-6 10 15,5-6-8-15,-4-6-6 16,1-10 1-16,5-2-39 15,4-6 21-15,7-25-33 16,2-4-49-16,-3-9-125 16,1-4-229-16</inkml:trace>
  <inkml:trace contextRef="#ctx0" brushRef="#br0" timeOffset="134357.56">26672 9936 131 0,'0'0'660'0,"0"0"-458"16,0 0-135-16,0 0 1 15,0 0-32-15,0 0-27 16,-19 44 33-16,19-27-37 16,0-6 6-16,0-8 11 15,0-3-16-15,0 0 27 16,0 0-5-16,0 0-8 0,5 0 12 16,-5-7-30-1,0 5 12-15,0-3-14 0,0 5-21 16,-17 0 5-16,-8 17-46 15,4 12-22-15,6 8-46 16,10 5-62-16,5 7-50 16,0 1-40-16</inkml:trace>
  <inkml:trace contextRef="#ctx0" brushRef="#br0" timeOffset="135445.21">26894 10425 520 0,'0'0'250'16,"0"0"-143"-16,0 0-48 0,0 0-1 15,0 0-27-15,0 0 2 16,31-114 29-16,-31 97-35 16,0 2 17-16,0 3-12 15,0 3-11-15,0 4 14 16,0 5-29-16,-6 0 3 15,-6 0-9-15,-3 12 4 16,-3 12-4-16,3 6 1 16,-1 4 3-16,3 4 30 15,4 1-34-15,2-2 10 16,7-5-10-16,0-9 9 16,0-11-13-16,0-9 4 0,11-3 0 15,7-6-5 1,2-20 5-16,5-6-1 0,-6-2 1 15,-1 4-20-15,-1 4 20 16,-7 8 0-16,-1 4 1 16,0 8 11-16,-2 4-9 15,2 2 8-15,-1 0-11 16,4 4 7-16,-1 16-3 16,2 4 5-16,3 3 2 15,-1-1 6-15,3-5-13 16,0-7-4-16,2-8 1 15,2-6 6-15,1 0-1 16,2-9-6-16,1-20 3 0,-2-5-9 16,-1-5-5-1,-3-2 6-15,-3-5 5 16,-3-6-8-16,2-5 6 0,-5-3 2 16,-2-2 0-16,0 0 3 15,-1 4 2-15,0 10-2 16,-2 9 15-16,-2 15-14 15,1 6 33-15,-3 9-18 16,0 2-14-16,0 5 14 16,-2 2-15-16,0 0-4 15,0 0 0-15,0 0-12 16,0 0 11-16,0 14-7 0,-6 16 8 16,-5 13-7-1,-1 7 12-15,4 6-5 0,3 2 0 16,1-2 5-16,2 0-10 15,2-5 5-15,0-5 0 16,0-10 1-16,0-7 4 16,0-3-5-16,11-9 0 15,0-7 1-15,0-3 3 16,0-4-4-16,1-3 0 16,1 0-4-16,5 0 2 15,3-14 1-15,2-12-9 16,2-4-16-16,2-4 24 15,-1-3-21-15,-1 1 15 16,-3 0-3-16,-6 4 12 16,-8 6-2-16,-5 4 1 0,-3 10 0 15,0 2 3-15,0 8-3 16,0-1-2-16,-5 3-6 16,-13 0 3-16,1 0 4 15,1 5 1-15,-2 9 0 16,0 6 4-16,7 12-1 15,0 11-3-15,6 7 25 16,5 2-25-16,0 1 14 16,0-2-14-16,0-7 4 15,10-8 4-15,7-10-8 16,4-12 0-16,-2-8 0 16,4-6-4-16,-1 0-6 15,-2-18-19-15,2-12-25 16,-8-2-22-16,-3-6-158 0,-9-4-190 15</inkml:trace>
  <inkml:trace contextRef="#ctx0" brushRef="#br0" timeOffset="135658.47">27353 10060 201 0,'0'0'559'16,"0"0"-378"-16,0 0-21 15,0 0-57-15,0 0-83 16,0 0 10-16,228-153-21 16,-171 134-5-16,-12 12-3 15,-18 7-1-15,-14 0-23 0,-8 0-28 16,-5 14-127-16,0 10-22 16,-7 5-149-16</inkml:trace>
  <inkml:trace contextRef="#ctx0" brushRef="#br0" timeOffset="143364.4">28622 10331 371 0,'0'-3'204'0,"0"3"-68"0,2 0-14 16,-2 0 7-16,0 0-32 16,2 0-22-16,-2 0 10 15,2-2-48-15,5-1-8 16,7-9 21-16,5-6-40 16,8-12 8-16,4-9-18 15,0-10 7-15,3-9-2 16,-3-9-5-16,1-3 0 15,-6-6-11-15,-6 4-1 16,-3 5 11-16,-9 9 1 16,-6 16 0-16,-2 10 0 15,0 12 0-15,0 10 0 16,0 4 0-16,0 4-6 16,0 2 6-16,0 0 0 0,0 0 1 15,0 0-14-15,-4 0 13 16,-10 15 0-16,-1 11-4 15,-5 6 3-15,0 14 1 16,2 5 0-16,2 14 2 16,1 5 2-16,4 6 0 15,4-2-4-15,4-7 0 16,3-8 4-16,0-9-6 16,0-8 2-16,5-9 0 15,6-9 0-15,-2-9 3 16,-2-6-3-16,-1-7 0 0,6-2 13 15,3 0-11-15,7-11-2 16,5-15 8-16,2-3-18 16,0-7 7-16,-4-3 3 15,-3 0-7-15,-4 4 6 16,-7 9 1-16,-4 8 0 16,-5 10 0-16,0 4 8 15,1 2-4-15,-3 2-4 16,0 0 0-16,0 0-17 15,0 18 16-15,0 8-2 16,0 2 3-16,0 0-3 16,0 1 4-16,0-1-1 15,0-5 0-15,0 0 4 0,6-10-7 16,1-2 3 0,2-9 0-16,4-2-4 0,3 0 7 15,1-8-3-15,4-14 0 16,-2-2-23-16,2-5 22 15,-3 1-22-15,-1 3 23 16,-5 3-18-16,-1 4 25 16,-5 5-7-16,-2 10 0 15,-1 3 6-15,0 0-15 16,-1 0 9-16,0 0-1 16,0 16-8-16,0 2 16 15,1-5-7-15,-3 0 0 16,0-6 7-16,0-3-3 15,0-1-4-15,2-2 0 0,-2-1 0 16,2 0 14-16,4 0-14 16,6-17 0-16,3-7-14 15,3-1 5-15,0 5-2 16,-7 5 11-16,-2 8-10 16,-5 3 22-16,-1 4-16 15,-1 0 4-15,4 6 0 16,4 14 9-16,1 0 7 15,2 3-14-15,-2-4 9 16,0-4 0-16,-1-3-11 16,-4-9 0-16,-2-1 2 15,3-2 10-15,-1 0-11 16,8-5 1-16,-1-17-2 16,3-9-9-16,4-3-3 0,2-3-6 15,3-6-8-15,-5 2 13 16,-4 0 10-16,-3 3 3 15,-6 6 15-15,-3 4-8 16,1 10 19-16,-5 8 4 16,0 6-24-16,0 4 24 15,0 0-30-15,0 0 0 16,0 0-2-16,0 0-15 16,0 16 17-16,0 10 0 15,0 4 3-15,-9 6-7 16,2 6 4-16,-2 5 0 15,2-2-1-15,1 3 3 0,2-2-2 16,-1-3 0-16,0-10 3 16,3-6-3-1,0-12 1-15,2-6-1 0,0-7 0 16,0-2 9-16,0 0-9 16,0 0 2-16,9-12 3 15,13-15 5-15,3-3-10 16,1-2-13-16,3-4 12 15,-2 0-33-15,0 6 32 16,-10 9-3-16,-7 9 5 16,-6 5 7-16,-4 7-7 15,0 0-1-15,-2 7 1 16,-16 14-12-16,1 5 7 0,-2 2 5 16,7 1 0-16,8 0-13 15,4 2 9-15,4-2 4 16,27 0-7-16,4-7 16 15,7-8-5-15,-2-8-4 16,-4-6-38-16,-7 0-30 16,-16-14-171-16,-10-18-300 15</inkml:trace>
  <inkml:trace contextRef="#ctx0" brushRef="#br0" timeOffset="143534.04">28890 9705 1246 0,'0'0'114'0,"0"0"-106"15,0 0-8-15,0 0-3 16,0 0-112-16,0 0-128 16,10 93-76-16</inkml:trace>
  <inkml:trace contextRef="#ctx0" brushRef="#br0" timeOffset="144736.67">20363 11698 325 0,'0'0'127'0,"0"0"-95"16,0 0-11-16,0 0-5 15,0 0 17-15,0 0 56 16,136-282-74-16,-134 238 14 16,-2 2 20-16,0 4-28 15,0 3 22-15,-5 9 2 16,-1 6-9-16,-1 6 24 0,1 8-30 15,6 2 8-15,-3 4 11 16,3 0-49-16,0 0 10 16,-2 2-10-1,-5 30-9-15,1 26 9 0,-1 27 35 16,7 19-7-16,0 14 24 16,0 8-36-16,0-1 9 15,0 0-15-15,-6-12-5 16,-6-6 3-16,1-19-8 15,-5-16-1-15,3-16 1 16,-1-18-70-16,4-16-81 16,5-20-110-16,1-2-302 15</inkml:trace>
  <inkml:trace contextRef="#ctx0" brushRef="#br0" timeOffset="146514.41">20294 11927 846 0,'0'0'199'16,"0"0"-151"-16,0 0 6 15,0 0-35-15,0 0-18 16,0 0-1-16,138-74 5 16,-93 54-14-16,-1-4 9 15,-8 0-27-15,-5 0 23 16,-11-2-12-16,-5 5 5 15,-5 5 7-15,-4 4-9 0,-3 8 13 16,-1 2 0-16,-2 2-2 16,0 0-4-16,0 0 6 15,0 0-1-15,0 16-3 16,0 10 4-16,-7 6 23 16,-1 5-13-16,0-2-5 15,8-1 18-15,0-3-19 16,0-4 0-16,0-6-3 15,0-7 10-15,0-5-13 16,2-7 2-16,8-2 0 16,3 0 54-16,3-14-41 15,1-11 1-15,1-2-12 16,-5 1 8-16,1-3-7 0,-1 3-3 16,-4 2 0-1,0 6 2-15,-6 6 5 0,1 3-7 16,-2 6 23-16,-2 3-20 15,2 0 1-15,-2 0-4 16,0 0-22-16,2 22 18 16,1 10 8-16,-3 3 7 15,0 2-7-15,2 1 4 16,0-6-2-16,5-3-6 16,0-8 0-16,-1-8 4 15,1-8 7-15,-3-5-11 16,3 0 7-16,4-4-6 0,2-19 14 15,3-8-15-15,-3 1 0 16,1 0-6-16,-3 5 6 16,1 4 0-16,-4 7 0 15,-1 6 1-15,-5 5-9 16,2 3 8-16,6 0-13 16,-4 13 3-16,3 8 20 15,-3 6-10-15,-1 1 0 16,2 0 4-16,-5-2 7 15,-2-4-11-15,0-5 0 16,0-8 0-16,0-4 7 16,0-5-7-16,0 0 1 15,5 0 1-15,3-11 0 0,4-17-2 16,5-2-15-16,4-2 7 16,-4 0 2-16,6 6 6 15,-5 2 0-15,-3 8 2 16,-3 5 4-16,-8 8-6 15,2 3 1-15,1 0-2 16,3 14 14-16,-4 10-13 16,0 6 13-16,-1 2-12 15,-1-2 26-15,0-5-26 16,2-8-1-16,-2-5 0 16,-2-8 10-16,0-2-10 15,0-2 0-15,5 0 5 16,9-11 6-16,6-20-11 15,7-5-12-15,2 0 10 0,0 2-17 16,-2 2 16-16,2 4 0 16,-2 4 3-16,2 5-7 15,-2 10 7-15,-2 5 0 16,-2 4 0-16,-5 0 12 16,-2 12-12-16,-4 4 9 15,-6 4-7-15,-3-2 21 16,-3-2-18-16,-2-4-5 15,0-7 0-15,0-2 8 16,0-1-8-16,0-2 0 16,0 0 1-16,0 0-3 15,0-2 2-15,0-14-9 16,0-7 0-16,-2 1-19 0,2-1 27 16,-3 0-2-1,3 5 3-15,-2 9 0 0,0 4 9 16,2 3-8-16,-2 2-1 15,-2 0 2-15,-10 7-4 16,-1 16-1-16,-6 12 3 16,3 5-2-16,5 5 10 15,2 4-8-15,7-3 3 16,4-4 7-16,0-6-13 16,13-9 3-16,16-7 0 15,2-11 19-15,7-9-17 16,5 0 6-16,-1-16-8 0,2-20 4 15,-3-8-9 1,-6-2-3-16,-6-6 3 0,-9-4-6 16,-4-8-5-16,-12-7 11 15,-4 2 3-15,0 0 2 16,0 17-3-16,0 16 3 16,0 14 0-16,0 12 10 15,-2 5-3-15,2 5-7 16,0 0 0-16,0 0 5 15,0 0-18-15,0 0 13 16,-2 3-4-16,-1 23-9 16,-1 10 18-16,0 10-5 15,-4 8 0-15,4 6 1 16,0 2 7-16,2-1-8 0,2-7 0 16,0-8 1-16,0-8 5 15,0-10-6-15,0-10 0 16,2-8-14-16,-2-8 5 15,0-2-48-15,0 0-4 16,0-2-17-16,0-17-149 16,-5-6-213-16,-10-2 68 15,1 4 288-15,-3 3 84 16,3 2 241-16,3 7 83 16,4 4-47-16,5 5-73 15,2-4-45-15,0-4-69 16,18-8-40-16,20-9-22 15,7 1-28-15,5 1 0 0,0-4-1 16,-1 3 7-16,-9 2-12 16,-5 4-10-16,-10 6-39 15,-10 4-3-15,-7 6-167 16,-8 4-121-16</inkml:trace>
  <inkml:trace contextRef="#ctx0" brushRef="#br0" timeOffset="147999.44">21933 11776 461 0,'0'0'310'16,"0"0"-188"-16,0 0-39 0,0 0-27 16,0 0-2-1,0 0-43-15,-25 11-5 0,17 9 28 16,2 6 2-16,0 4-4 15,3 5 14-15,3 2-27 16,0-1 13-16,5-2-9 16,13-5-20-16,-1-9 22 15,4-6-21-15,1-11-2 16,2-3 5-16,3 0 1 16,2-23-13-16,0-12 5 15,0-2-19-15,-2-4 14 16,-7 1-7-16,-5 8 12 0,-1 2 0 15,-5 4 4-15,-5 8-4 16,-2 5 4-16,0 8-3 16,1 2 23-16,-3 3-23 15,0 0-1-15,0 0 0 16,0 0-13-16,0 12 13 16,2 13 1-16,1 4 1 15,-1 4 15-15,0 4-12 16,2-6-5-16,3-4 0 15,-1-6 7-15,6-7-8 16,-5-6 1-16,3-8 0 16,4 0 12-16,6-2-9 15,2-25-6-15,5-2 2 0,-2-7-28 16,-4 4 27-16,-4 6-5 16,-7 4 7-16,0 8 4 15,-6 4 3-15,1 8 0 16,-1 2-5-16,-2 0 8 15,0 0-20-15,0 9 5 16,3 14 5-16,0 0 11 16,-1-2-1-16,3 2-10 15,-3-9 0-15,0-2 5 16,1-7-5-16,0-5 0 16,4 0 0-16,-1 0 11 15,4-12-6-15,1-14-10 16,0-2 4-16,-4-4-27 15,-2 2 27-15,-7-1-23 0,0 3 24 16,0 5-1-16,0 6 14 16,0 7-8-16,-4 8 12 15,-6 2-15-15,-3 0 3 16,-5 25-5-16,-2 7 0 16,2 4-6-16,5 0 15 15,4-1-9-15,6 0 0 16,3-5 6-16,0-5 4 15,0-8-10-15,3-8 0 16,11-6 1-16,6-3 10 16,6-6-11-16,5-23 0 15,0-6-10-15,-4-2 4 16,-2 2-10-16,-5 5 16 0,-5 6-14 16,-1 6 22-16,-5 6-8 15,-3 6 3-15,-4 3-2 16,-2 3 13-16,6 0-14 15,-4 17 0-15,0 7 1 16,0 5 7-16,3-3-3 16,-3 1-5-16,2-7 3 15,0-2 1-15,1-8-4 16,-2-7 0-16,-1 0-1 16,-2-3 7-16,4 0-6 15,3 0 0-15,6-17-6 16,5-8-3-16,2-5-5 0,0 2 6 15,2-2 4-15,-1 7-5 16,-4 6 9-16,-3 5 0 16,-6 8 1-16,-1 4 16 15,-3 0-17-15,2 12 0 16,0 16 18-16,-2 8-17 16,3 0 17-16,-1 2-9 15,2-5-7-15,3-7 11 16,-5-5-9-16,-2-10-4 15,4-8 0-15,-2-3 10 16,5 0-9-16,5-12-1 16,4-14 6-16,0-4-15 15,0-4 4-15,2-3-7 16,0 2 7-16,-3-3-11 16,0 4 16-16,-1-1 0 0,-3 8 0 15,-1 4 2-15,-3 8-1 16,-1 6-1-16,-8 7 5 15,-2 2 5-15,0 0-12 16,0 0 2-16,0 0 0 16,-10 11-13-16,-1 4 15 15,7-1-2-15,2 4 0 16,2 2 0-16,0 6 0 16,15 4 0-16,12 5 0 15,0 0 21-15,2 2-15 16,-4-5-6-16,-12-6 0 15,-13-3 4-15,0-3-14 0,-20-8-1 16,-27-9-20-16,-13-3 13 16,-17-3-65-16,-11-30-136 15,-11-12-220-15</inkml:trace>
  <inkml:trace contextRef="#ctx0" brushRef="#br0" timeOffset="148153.87">22494 11337 1191 0,'0'0'181'0,"0"0"-92"16,0 0-84-16,0 0 7 15,0 0-12-15,0 0-40 16,62 9 5-16,-12 33-99 0,2-3-373 16</inkml:trace>
  <inkml:trace contextRef="#ctx0" brushRef="#br0" timeOffset="148302.5">23863 11771 1195 0,'0'0'87'16,"0"0"-87"-16,0 0-55 15,0 0-66-15,0 0-230 16</inkml:trace>
  <inkml:trace contextRef="#ctx0" brushRef="#br0" timeOffset="94467.78">2236 15516 24 0,'-6'4'107'16,"4"0"-45"-16,2-4-7 15,0 0-1-15,0 0 42 16,0 0 47-16,0-4-28 16,0-14-90-16,0-4 1 15,0-4 1-15,2 4 42 16,4-1-4-16,-2 4-25 16,0 3 40-16,-2 2-50 15,1 4 20-15,-3 4 8 16,2 4-38-16,0 2 25 15,-2 0-27-15,0 0-13 16,0 0 11-16,0 9-16 0,0 28 0 16,-7 16 15-1,-17 18-4-15,-10 10 22 0,-3 3-33 16,-3 6 1-16,-3-6-2 16,1 1 7-16,1-5-6 15,4-12 0-15,5-10-14 16,12-14-15-16,5-12-68 15,8-15-81-15,5-12-88 16,2-5-303-16</inkml:trace>
  <inkml:trace contextRef="#ctx0" brushRef="#br0" timeOffset="94762.06">2139 15601 746 0,'0'0'152'0,"0"0"-44"16,0 0-47-16,0 0 17 15,0 0-77-15,0 0 11 16,168-179-24-16,-131 175 30 16,-3 4-18-16,-12 0 0 15,-6 0-12-15,-7 18 7 16,-7 4-16-16,-2 7 14 15,0 4-12-15,-27 8 31 16,-10-1-12-16,-11-3 10 0,0 4-7 16,-2-3 7-16,4-6-10 15,5-6-176-15,12-11-184 16</inkml:trace>
  <inkml:trace contextRef="#ctx0" brushRef="#br0" timeOffset="95946.34">2217 16048 357 0,'0'0'463'0,"0"0"-402"16,0 0-56-1,0 0 45-15,0 0-34 0,0 0 1 16,69-48 10-16,-44 21-21 15,2-5 20-15,-2 0-2 16,-3-3-7-16,-5 0 32 16,2 3-37-16,-4 2-7 15,-1 6 12-15,-4 2-3 16,-3 8-14-16,-5 6 2 16,-2 2-1-16,0 6 19 15,0 0-20-15,0 0-6 16,0 0-16-16,-11 16 30 15,-11 10-8-15,-5 8 0 0,5 3 7 16,2 2 11 0,4-3-16-16,7-4-2 0,5-5 14 15,2-6-1 1,2-6-13-16,0-7 0 0,0-4 4 16,2-4 1-16,18 0 5 15,7-12-10-15,2-15 38 16,2-5-25-16,-3-4-13 15,-1-4 0-15,-2 5 2 16,-5 9-10-16,-2 3 8 16,-7 9 0-16,-4 5-5 15,-3 3 14-15,-2 6-9 16,-2 0 0-16,0 0-22 16,0 0 18-16,0 11-33 0,0 10 37 15,0 13 5-15,0-1-2 16,0 5 18-16,0 0-11 15,0-6-1-15,0-9 3 16,0-10-12-16,2-4 0 16,8-5 3-16,5-4 17 15,6 0-18-15,5-18 13 16,6-13-10-16,1-8 0 16,0-8-5-16,1 4-4 15,-8 2-7-15,-5 10 0 16,-6 10 11-16,-11 10 0 15,-4 8-2-15,0 3-15 16,0 0 10-16,-8 8 7 0,-17 10-16 16,0 5 20-16,-2 0-4 15,12 3 0-15,5-4 4 16,2-3-24-16,8-8 11 16,0-1-13-16,0-5 20 15,0-5-47-15,0 1 35 16,2 1 10-16,10-2 4 15,-3 2 17-15,1-2-16 16,0 2-1-16,-4 4 0 16,3 2 6-16,7 3-6 15,-3-2 7-15,5 3-5 16,0-2 25-16,-2 3-24 0,1-6-3 16,3-1 20-1,1-1-12-15,0-5 8 0,6 0-5 16,-2 0-4-16,2 0 10 15,0-14-12-15,-1-4-5 16,-1-9 0-16,-1 1-10 16,-4 0 6-16,-4 2-14 15,-3 2 9-15,-4 1-2 16,-5 1-1-16,-4 3 12 16,0 8-5-16,0 2-11 15,0 5 16-15,0 2 0 16,-8 0 11-16,-10 3-29 15,2 17 18-15,1 3 0 16,1 3-6-16,8 6 19 16,4 3 0-16,2-10 11 0,0 3-17 15,8-10 30-15,15-6-32 16,4-6-1-16,10-6 3 16,11 0 8-16,4-13-6 15,11-28-9-15,2-11-61 16,0-6-77-16,1-10-252 15</inkml:trace>
  <inkml:trace contextRef="#ctx0" brushRef="#br0" timeOffset="96538.14">4683 15272 608 0,'0'0'244'0,"0"0"-24"16,0 0-108-16,0 0-8 0,0 0-77 16,0 0-19-1,0 0-16-15,14-20 4 0,-14 44-7 16,-8 16 2-16,-16 10 18 15,-9 14 16-15,-8 8-25 16,-3 5 4-16,-1-2 2 16,1 2-2-16,1-6-4 15,7-8 0-15,7-5-58 16,6-10-10-16,7-7-107 16,3-19-99-16,7-16-172 15</inkml:trace>
  <inkml:trace contextRef="#ctx0" brushRef="#br0" timeOffset="96816.15">4535 15408 903 0,'0'0'194'0,"0"0"-122"15,0 0-30-15,0 0-42 16,0 0 5-16,0 0-5 15,259-161 0-15,-223 161 2 16,-9 3-15-16,-9 17 13 16,-14 4-12-16,-4 7-5 15,-2 6 12-15,-25 1 5 0,-10-2 9 16,-13-4-2 0,-1 0 18-16,-5-3-12 0,5-1-26 15,8-6-46-15,14-8-207 16,16-6-233-16</inkml:trace>
  <inkml:trace contextRef="#ctx0" brushRef="#br0" timeOffset="99217.05">4741 15825 548 0,'0'0'130'16,"0"0"-38"-16,0 0 58 15,0 0-62-15,0 0-28 16,0 0-59-16,129-72 34 0,-98 36-9 16,-6-4-25-16,-5-4 24 15,-2 4-13-15,-5-1-1 16,-2 9 37-16,-4 12-40 16,-4 8 39-16,-3 6-19 15,0 6-24-15,0 0 2 16,0 5-6-16,-16 16 0 15,-2 9-14-15,2 2 21 16,5-6-7-16,6-3 0 16,5-9 1-16,0-9-20 15,0-1 16-15,0-1 3 16,12-3-14-16,8 0 17 16,4 0-15-16,1-8 0 15,-1-4-24-15,-8 6 34 0,-7 2-8 16,-7 4 10-16,-2 0-11 15,0 0-2-15,0 4 2 16,0 19 11-16,-8 8 22 16,-2-1 27-16,6 2-49 15,4-9 0-15,0 2 8 16,0-6 2-16,0-5-10 16,6-11 2-16,8-1 5 15,3-2 24-15,8 0-30 16,4-5 3-16,9-21 7 15,3-3-3-15,1-1-16 16,-1-6 7-16,-2 2-16 16,-8 1 1-16,-4 3 13 0,-10 7 3 15,-5 9-18 1,-5 0 26-16,-5 5-12 0,-2 5 4 16,0 4-16-16,0 0 3 15,-7 0-3-15,-11 4 16 16,-2 15-16-16,-2 3 18 15,2 6-2-15,-1 3 0 16,4 4 0-16,3-3-4 16,6 1 4-16,3-1 0 15,5-5-6-15,0-5 16 16,0-8-12-16,7-6 2 16,7-8 0-16,5 0 18 0,6-5-6 15,2-20-9-15,4-7-3 16,0 2-12-16,2-2 12 15,-1 2 0-15,-1 8 1 16,-4 2-3-16,-5 8 2 16,-5 6 0-16,-7 4 14 15,-4 2-10-15,-1 0-8 16,-5 12-4-16,0 12 1 16,0 6 4-16,0-2 6 15,0 2-2-15,-13-4 8 16,1-4 8-16,3-3-17 15,3-10 0-15,4-5 1 16,0 0 11-16,2-4-8 0,0 0 6 16,0-8 9-1,8-10-12-15,10-8-7 0,4-2 0 16,3 6 3-16,0 0-11 16,-1 4 8-16,-2 7 0 15,-8 8-2-15,-4 3 1 16,-5 0-7-16,-3 0 7 15,-2 9-16-15,0 14 8 16,0 3 12-16,0 0-3 16,-7 3 0-16,1-8 8 15,0-7-8-15,0-6 0 16,2-4 3-16,4-4 2 16,0 0 1-16,0 0-6 0,0-1 4 15,10-19-4 1,11-12-27-16,6 6 8 15,0-1 19-15,2-4-9 0,-2 8 10 16,2 0-1-16,-7 2 0 16,-2 7 6-16,-6 6-6 15,-6 2 8-15,-1 4-3 16,-7 2 22-16,0 0-27 16,0 0-5-16,0 0 4 15,0 8-13-15,-7 14 14 16,-3 4 0-16,-2-2 8 15,3 5 8-15,0-4-11 0,7-1-1 16,0-4-4 0,2-4 8-16,0-6-8 0,0-6 0 15,0-4 5-15,11 0 17 16,12 0-21-16,3-12 6 16,6-10-7-16,-1-6-2 15,2-4 1-15,-2-6-11 16,-2 4 12-16,-4 4-9 15,-6 2 12-15,-3 6-3 16,-5 9 0-16,-6 6 5 16,-3 2-5-16,-2 5 0 15,0 0 1-15,0 0-18 16,0 0 15-16,-11 0 2 16,-7 17-2-16,3 1 1 0,1 0-2 15,-1 8 3-15,3-4 0 16,1 6-2-16,5-2 4 15,1-4-2-15,3-2 0 16,2-8 5-16,0-3-5 16,0-6 0-16,4-3 1 15,14 0 14-15,6 0-10 16,5-3-5-16,5-11 0 16,1-3-12-16,-4-5 8 15,-2 4-8-15,-4 0 12 16,-2 3-5-16,-8-2 6 15,3 3-1-15,-4 2 0 16,-5 4 3-16,-5 1-3 0,-2 7 0 16,-2 0 0-16,0 0-4 15,0 0 4-15,0 0 0 16,0 0-5-16,-2 23 1 16,-7-1 1-16,-3 6 3 15,6 3 0-15,4-4 1 16,2-1 3-16,0-2-4 15,0-8 0-15,0-5 11 16,0-4-11-16,4-7 0 16,10 0 0-16,3-7 23 15,8-18-18-15,2-5-5 16,0-7 0-16,0 2-21 16,-6 5 18-16,0 2-3 15,-3 10 6-15,-5 5-2 0,1 5 13 16,-8 7-11-16,-1 1 0 15,-3 0-3-15,-2 5-3 16,2 16-2-16,-2 7 8 16,0 4 3-16,0 3 8 15,0-4-11-15,0-1 0 16,0-1 15-16,0-8-16 16,0-3 1-16,0-11 0 15,0-6-2-15,0-1 14 16,0 0-12-16,0 0 7 15,2-21 4-15,14-5-13 16,1-3 2-16,4-1 0 16,-1 4-17-16,-3 1 23 0,-1 8-6 15,-3 8 0-15,-4 0 7 16,-2 6-4-16,-4 3-3 16,-1 0 0-16,0 0-12 15,-2 17 14-15,0 7-2 16,0 2 0-16,0-4 9 15,0-4-14-15,0-9 5 16,0 0 0-16,0-6-5 16,0-3 12-16,0 0-7 15,0 0 0-15,0 0 9 16,0-3-14-16,9-15 5 16,7-10-35-16,1-2 26 0,5-2-55 15,3-4 40-15,-3 9 20 16,0 6 4-16,-3 7 11 15,-7 5 1-15,-5 5 10 16,-2 4 17-16,0 0-35 16,1 14-4-16,1 12 17 15,1 5-16-15,0 4 30 16,-4-2-31-16,0-3 0 16,1-6 7-16,-1-7 1 15,2-5-8-15,0-5 0 16,0-7-11-16,1 0 4 15,-1-14-48-15,-2-18-157 16,-4-13-254-16</inkml:trace>
  <inkml:trace contextRef="#ctx0" brushRef="#br0" timeOffset="99369.15">6442 15147 1194 0,'0'0'74'0,"0"0"-50"16,0 0-13-16,0 0-22 16,0 0-84-16,0 0-598 15</inkml:trace>
  <inkml:trace contextRef="#ctx0" brushRef="#br0" timeOffset="101203.75">7789 15570 368 0,'0'0'112'0,"0"0"-54"16,0 0 23-16,0 0 34 0,0 0 31 16,0 0-56-1,0-5 13-15,0 5-12 0,0 0-67 16,0 0 11-16,0 0-24 15,8 0-5-15,15 0 36 16,6-3-42-16,0-7 7 16,-1-2-7-16,1-4 3 15,-2-6-7-15,-5 0 4 16,1-4-16-16,-2-4 2 16,-7 6 9-16,-1-2 5 15,-1 2-3-15,-5 6 3 16,-1 6-1-16,-4 3 1 15,-2 2 0-15,0 5-9 16,0 2 9-16,0 0 0 16,-8 0 0-16,-19 9-3 0,-5 12 1 15,-3 7 2-15,2 0 0 16,1 6 6-16,6 2 4 16,1 5-10-16,10-2 0 15,5 2 9-15,8-5-9 16,2-10 0-16,0-4 6 15,14-8 8-15,15-12-7 16,9-2-3-16,8 0 13 16,8-18-4-16,-3-6-9 15,1-12-4-15,-4-4 0 16,-8-5-16-16,-1 2 16 16,-6-4 0-16,-10 11-4 0,-4 8 9 15,-5 8-5-15,-5 10 0 16,-5 3 0-16,-4 7-9 15,0 0 9-15,0 0 0 16,-4 0-2-16,-19 17-5 16,-8 7 5-16,-3 5 2 15,5 0 0-15,9 1-1 16,9 3 4-16,11 0-3 16,0 4 0-16,2-6 1 15,19 1-4-15,-2-5 3 16,-3-5 0-16,-7-14 0 15,-5-2 4-15,-2-6-4 16,-2 0 1-16,0 0 10 0,0-3-3 16,0-14-8-16,-10-4 0 15,-3-1-2-15,1 3 5 16,3-2-3-16,3 7 0 16,4 9 11-16,2 1-6 15,0-1 13-15,0 5-16 16,0 0 4-16,0 0-6 15,0 10 0-15,6 11-1 16,7-3 10-16,3 0-12 16,-1-4 3-16,6-5 0 15,3 0-1-15,3-9 10 16,2 0-9-16,5-18 0 16,1-17 12-16,1-6-24 0,-1-4 12 15,2-5 0-15,-4 3-18 16,0-8 22-16,-2 7-4 15,-4 2 0-15,-3 1 7 16,-4 10-12-16,-1 3 5 16,-6 10 0-16,-7 9-2 15,-2 7 7-15,-1 6-5 16,-3 0 0-16,0 0-9 16,0 0-3-16,-11 11 11 15,-9 15 1-15,-7 1-4 16,3 14 9-16,-3-1-5 15,-2 10 0-15,2 5 10 16,4 4-2-16,6-1-8 16,11-4 0-16,6-9 8 0,0-13 0 15,13-6-8-15,14-12 0 16,4-11 8-16,2-3 0 16,3-3-8-16,1-20 0 15,2-9-7-15,-6-2-51 16,-2-4-33-16,-10-2-163 15,-6-3-281-15</inkml:trace>
  <inkml:trace contextRef="#ctx0" brushRef="#br0" timeOffset="101372.65">8640 15363 752 0,'0'0'225'15,"0"0"-127"-15,0 0 65 16,0 0-110-16,0 0-46 15,0 0 1-15,150-65-8 16,-109 51-33-16,-1-4-63 16,-4 4-185-16,-7 6-396 15</inkml:trace>
  <inkml:trace contextRef="#ctx0" brushRef="#br0" timeOffset="102441.17">8784 15570 162 0,'0'0'236'0,"0"0"-166"16,0 0-34-16,0 0-9 15,0 0-4-15,0 0-8 16,87-120-15-16,-77 106 0 0,-1 0 51 16,-3 1 10-1,-4 8 58-15,0 3-31 0,-2 0-42 16,0 2 16-16,0 0-60 15,0 0 1-15,0 0-6 16,0 9-16-16,0 14 19 16,-13 3 28-16,2 4-11 15,-2 2 30-15,4-4-32 16,5 3-4-16,4-9 6 16,0 0-3-16,0-8-14 15,0-4 1-15,4-6 6 16,13-4 25-16,6 0-21 15,6-24-9-15,2-7-2 0,0-3-35 16,3-2 25 0,-1 4 5-16,0 0 5 0,-4 6 3 15,-4 5-3-15,-5 8 0 16,-9 11 16-16,-4 2-11 16,0 0-10-16,-5 2 2 15,-2 20-12-15,0 4 9 16,0 4 10-16,0 2-4 15,-9-1 18-15,2-8-11 16,1-1-2-16,1-7-5 16,5-3 7-16,-2-8 13 15,2-4-20-15,0 0 8 16,0 0 18-16,13-4-23 16,12-18 3-16,6-1-6 0,0-4-6 15,0 4-7-15,-4 2 13 16,-4 6 0-16,-6 7-3 15,-5 5 11-15,-6 3-8 16,-1 0 0-16,-5 7-11 16,0 17-2-16,0 6 11 15,0 1 2-15,-7-3 0 16,-2-2 11-16,0-7-11 16,5-6 0-16,1-5 1 15,3-6 10-15,0-2-6 16,0 0 6-16,13-10 2 15,10-13-10-15,-1 0-6 16,5-3-1-16,0 4-17 16,-1-1 13-16,3 5 1 15,-2 2 7-15,-2 6-3 0,-5 4 9 16,-9 6-6-16,-2 0 0 16,-7 0 3-16,-2 10-1 15,0 4 5-15,0 8-5 16,0 5 12-16,0-5-7 15,-5 0 12-15,1-3-13 16,4-2-2-16,0-7 27 16,0-3-31-16,0-7 14 15,2 0 7-15,19 0-17 16,3-3 14-16,10-15-18 0,3-12-9 16,-1-3 7-1,1 1-92-15,-2-2-75 0,-6 10-98 16,0 6-313-16</inkml:trace>
  <inkml:trace contextRef="#ctx0" brushRef="#br0" timeOffset="103557.95">10032 15473 170 0,'0'0'129'16,"0"0"21"-16,0 0-38 16,0 0 60-16,0 0-97 15,0 0-9-15,-8 53-3 16,3-39-39-16,3 3 23 15,2-8-12-15,-2 0-23 0,2-5 27 16,0-4-36 0,0 0 21-16,0 0 6 0,0 0-23 15,0 0 36-15,0 0-4 16,0 0-22-16,0-13-2 16,0-5-15-16,0-1 0 15,0-2-4-15,0-3 9 16,0 6-12-16,0 6 7 15,-8-1 0-15,-2 8-17 16,-3 5 19-16,-3 0-2 16,-1 5 0-16,-4 16 1 15,-3 4-1-15,-3 8 0 16,7-1 1-16,2 0-1 16,3 3 2-16,7-3-2 0,2-10 0 15,6-4 11-15,0-9-13 16,0-9 2-16,0 0 0 15,6-5 0-15,21-21 0 16,2-6-17-16,5-2 8 16,-7 6 0-16,-3 5 9 15,1 9 0-15,-5 0 0 16,-5 6 29-16,-2 8-27 16,-3 0 15-16,-1 0-17 15,-3 14 1-15,2 17-2 16,-4 1 1-16,0-5 0 15,1 0 6-15,-3-13 0 16,2-2-6-16,-4-12 4 0,2 0 4 16,6 0 7-16,2-12-9 15,11-12-1-15,3-17-9 16,7 2 4-16,2-14 0 16,-2 3-1-16,4-9 5 15,-6-2-9-15,0-1 5 16,-6 3 0-16,0 9 4 15,-5 11 9-15,-5 10-13 16,-6 13 4-16,-3 10 10 16,-4 4-17-16,0 0 3 15,0 2-2-15,0 0-19 16,0 0 24-16,-13 18-3 0,-5 2 0 16,-2 6 3-16,-2 6-6 15,-1 3 3-15,2 1 0 16,-2 4-5-1,3 4 12-15,5-1-7 0,1 3 0 16,3 3 5-16,6-7 8 16,3-4-13-16,2-10 0 15,0-1 2-15,0-13 8 16,2-2-10-16,14-8 0 16,6-4 7-16,7 0 11 15,7-3-18-15,-1-14 0 16,1-3-11-16,-2-2 11 15,-3-9-5-15,-5 3-2 16,-6-1 7-16,-3 0-12 16,-7 7 12-16,-3 4 0 0,-5 6-7 15,0 6 8-15,-2 3-2 16,0 3-9-16,0 0 0 16,-13 0-5-16,-5 0 15 15,1 0 0-15,1 17-10 16,3 1 18-16,1 8-8 15,5 6 1-15,7 8 2 16,0 1 27-16,0-2-30 16,16-8 0-16,11-4 12 15,-3-8 0-15,1-13-12 16,-3-6 0-16,1 0 6 16,-6-16-13-16,1-14-31 0,-3-15-63 15,-7-5-142-15,-8-12-257 16</inkml:trace>
  <inkml:trace contextRef="#ctx0" brushRef="#br0" timeOffset="103726.11">10423 15204 795 0,'0'0'278'0,"0"0"-101"16,0 0-79-16,0 0-75 15,0 0 15-15,0 0-35 16,230-68 10-16,-203 57-13 15,-14 5-12-15,-13 6-18 16,0-6-136-16,-7-2-441 0</inkml:trace>
  <inkml:trace contextRef="#ctx0" brushRef="#br0" timeOffset="103876.75">9810 15109 941 0,'0'0'284'0,"0"0"-242"16,0 0-37-16,0 0-10 16,0 0 1-16,0 0-255 15,-65-4-399-15</inkml:trace>
  <inkml:trace contextRef="#ctx0" brushRef="#br0" timeOffset="104417.89">11562 15186 659 0,'0'0'194'0,"0"0"-109"15,0 0 11-15,0 0 2 16,0 0-23-16,0 0-57 16,54 0 6-16,-19 0 9 15,1 0-31-15,2 0-4 16,-7 0-30-16,-7 0-141 16,-7 0-153-16,-11-4-383 15</inkml:trace>
  <inkml:trace contextRef="#ctx0" brushRef="#br0" timeOffset="104549.12">11542 15279 660 0,'0'0'267'0,"0"0"-163"15,0 0 37-15,0 0-62 16,0 0-75-16,0 0-8 16,236-17-102-16,-163-5-136 15,4-9-442-15</inkml:trace>
  <inkml:trace contextRef="#ctx0" brushRef="#br0" timeOffset="106858.89">12969 14999 709 0,'0'0'142'15,"0"0"-68"-15,0 0-70 16,0 0 33-16,0 0-33 16,0 0 14-1,66-8 2-15,-37 8-20 0,0 0 0 16,0 0 19-16,7-18-8 15,-2-5-10-15,4-11-1 16,-3-1 1-16,-4-5 3 16,-6-1-4-16,-4 2 0 15,-9 4-10-15,-5 7 14 16,-7 10-10-16,0 10 6 16,0 4 0-16,-25 4 6 0,-4 0-6 15,-11 23 0-15,-2 12 2 16,-5 5 12-16,1 9 1 15,3 5 21-15,7 0-15 16,10-1 28-16,10-2-45 16,9-9-1-16,7-6 7 15,0-14 1-15,10-4-11 16,9-13 9-16,4-4-5 16,3-1 19-16,3 0-23 15,5-14 0-15,1-4-4 16,3-6-45-16,1 0-13 15,-10 0 19-15,-8 4 9 16,-9 4 24-16,-10 8 4 16,-2 4-7-16,0 4 12 0,-20 0-23 15,-14 18 24-15,-3 12 1 16,-1 10 1-16,-3 6 53 16,6 7-32-16,8-3 11 15,12-2 16-15,11-7-48 16,4-9 13-16,0-6 3 15,15-14-6-15,11-7 38 16,12-5-38-16,0 0-3 16,3-17-6-16,1-6-3 15,0-7-13-15,3-6-32 16,2 0-48-16,-5-4 16 0,0 4-44 16,-11-1 24-1,-4 7 90-15,-7 2-14 0,-5 7 20 16,-1 4 1-16,-5 5 0 15,-5 4 72-15,-2 6 7 16,-2 0 13-16,0 2-9 16,0 0-76-16,-19 0 23 15,-4 2-29-15,-3 11 6 16,-1 2 12-16,4 3-18 16,6 0-1-16,3 4 0 15,7 2 10-15,7 7-10 16,0 5 0-16,25 5 1 15,13 4 10-15,0-7-10 0,-6-6-1 16,-15-9 0 0,-11-11 1-16,-3-7-5 0,-3-5 4 15,0 0 0-15,-24 0 26 16,-5-5-21-16,-2-12 9 16,-1-1-14-16,10-5 17 15,4 6-17-15,7 5 6 16,9 6-1-16,0 6 35 15,2 0-36-15,0 0 2 16,0 0-6-16,2 0-3 16,13 9 3-16,3 5 0 15,7-5 4-15,-1 1 5 16,0-8-5-16,5-2-4 16,-2 0 0-16,0-16 10 0,0-9-14 15,0-4 4-15,0-7-7 16,-3-4-5-16,0-1-9 15,3 1 7-15,-2-6 7 16,-1 0-34-16,-3-2 32 16,-8 2 1-16,0 8 8 15,-6 8 1-15,-3 11 10 16,1 7-11-16,-5 7 16 16,0 5-5-16,2 0-3 15,-2 0-8-15,0 0 0 16,0 0-16-16,0 10 15 15,-7 8 1-15,-11 12-1 16,-5 6 15-16,0 8-14 16,0 4 14-16,3 3-6 15,7-4 34-15,4 3-38 0,6-9 0 16,3-12-4-16,0-4 5 16,0-13-9-16,5-6 4 15,13-6 0-15,9 0 8 16,6-18-8-16,5-7-22 15,0-3-21-15,0-2-108 16,-7-4-50-16,-8-2-142 16,-15 0-235-16</inkml:trace>
  <inkml:trace contextRef="#ctx0" brushRef="#br0" timeOffset="107035.78">13816 14976 329 0,'0'0'290'0,"0"0"-112"16,0 0-29-16,0 0-25 15,0 0-7-15,0 0-37 16,51-1-33-16,3-15-43 16,-1 2 17-16,-4-4-21 15,-7 4-3-15,-5 5-31 16,-9 0-111-16,-6 5-129 16,-6 1-458-16</inkml:trace>
  <inkml:trace contextRef="#ctx0" brushRef="#br0" timeOffset="108035.79">14086 15115 375 0,'0'0'150'0,"0"0"-34"15,0 0-4-15,0 0-24 16,0 0 9-16,0 0-37 16,6-14-18-16,-6 14 29 0,0 0-57 15,0 0-8-15,0 4-2 16,0 16 1-16,-2 10 36 15,-7 6-36-15,3 3-1 16,-2-3 14-16,8-4-8 16,0-10-10-16,0-5 3 15,0-6 9-15,0-2-2 16,6-9-8-16,7 0 0 16,7-6 25-16,1-17-20 15,6-7-9-15,0-2 2 16,0-4-10-16,2 6 3 15,2-2 7-15,0 5 0 16,-2 10-5-16,-4 2 13 16,-8 11-8-16,-7 0 0 15,-8 4 8-15,-2 0-20 0,0 12-8 16,0 16 20-16,-4 4 6 16,-8 4 9-16,1 0-15 15,1-2 0-15,2-5 5 16,4-9 1-16,2-6-6 15,2-8 0-15,0-6 1 16,0 0 14-16,0 0-10 16,0-6 20-16,18-16-12 15,3 0-14-15,4-6 1 16,0 3 0-16,2 6-11 0,0-2 14 16,-3 7-3-1,0 9 0-15,-4 1 3 0,-3 4-13 16,-5 0 10-16,-7 22-3 15,-5 4-13-15,0 6 24 16,0 0-8-16,-7 2 0 16,-1-5 6-16,2-12-4 15,4-3-2-15,0-10 0 16,2-4 1-16,0 0 14 16,0 0-12-16,8-18-1 15,13-10 11-15,8-6-26 16,2-2 3-16,5 4 10 15,0-3-16-15,0 8 23 16,-3 0-7-16,-4 9 0 16,-6 6 3-16,-6 6 2 0,-5 6-5 15,-8 0 0-15,-4 0-4 16,0 0 11-16,0 14-7 16,0 12 8-16,0 5-8 15,0 5 37-15,0 0-37 16,0-7 0-16,0 0 11 15,0-12 3-15,0-8-14 16,9-7 2-16,1-2 3 16,9 0 19-16,3-11-24 15,3-10-3-15,1-5-5 16,3-2-55-16,-2-1-18 16,2 0-194-16,-2-2-475 0</inkml:trace>
  <inkml:trace contextRef="#ctx0" brushRef="#br0" timeOffset="108951.23">15244 15119 561 0,'0'0'175'15,"0"0"-124"-15,0 0-43 16,0 0 8-16,0 0 1 16,0 0 8-16,-10 40 15 15,5-31-23-15,-2-2 7 16,3 0 16-16,-1-3-34 15,5-3 9-15,0 2-9 16,0-3-1-16,0 0 19 0,0 0-24 16,0 0 0-1,-2 0 18-15,2 0-7 0,0 0 5 16,0-4 6-16,0-10-13 16,-2 1-2-16,0 4-2 15,0 0-5-15,-3 4 30 16,-1 1-23-16,-4 1 10 15,-3 3-16-15,-3 0 10 16,-5 0-9-16,-2 0-2 16,-2 16 0-16,3 7-1 15,2 3 15-15,2 6-12 16,5 4 0-16,6-7 6 16,7 5-2-16,0-11-2 15,0-1-4-15,2-9 0 0,12-6 5 16,3-7-5-16,6 0 0 15,1-21 0-15,5-14-1 16,3-1-40-16,1 1 1 16,-4 5 38-16,-2 6-8 15,-10 9 10-15,-3 3 5 16,-7 7 2-16,-3 5 55 16,-2 0-62-16,0 17 0 15,1 10 24-15,-3 10-24 16,0-1 24-16,0 0-14 15,5-6-7-15,-1-7 17 16,-2-14-17-16,5-1-3 16,-5-8 2-16,4 0 14 0,6-5-8 15,5-20-8-15,8-11 0 16,4-8-7-16,2-6-26 16,-2-8 33-16,0 0-11 15,-4 0 26-15,-3-5-13 16,-2 10 13-16,0 7-4 15,-5 11 36-15,-3 12-46 16,-3 11 24-16,-7 7-22 16,0 5 9-16,-2 0-12 15,0 0 0-15,0 0 0 16,0 0-15-16,0 0 14 16,-4 12 1-16,-7 12 0 0,-1 8 0 15,-1 8 0-15,-1 5 0 16,-1 4 2-16,-1 3 6 15,3-6 0-15,2 0-7 16,4-3 3-16,7-16 11 16,0-2-13-16,0-11-2 15,10-12 3-15,9-2 23 16,6 0-21-16,2-19-5 16,2-8 0-16,-5-9-23 15,-3 0-1-15,-11-5-37 16,-7-3-53-16,-3-2-132 15,0 2-242-15</inkml:trace>
  <inkml:trace contextRef="#ctx0" brushRef="#br0" timeOffset="109109.15">15577 14909 123 0,'0'0'357'0,"0"0"-91"0,0 0-85 16,0 0-19-16,0 0 2 16,0 0-94-16,10 0 5 15,29 0-36-15,1 0-39 16,0-5 22-16,-9-4-22 15,-6 1-18-15,-16-4-16 16,-9-2-77-16,0-4-164 16,-12-9-621-16</inkml:trace>
  <inkml:trace contextRef="#ctx0" brushRef="#br0" timeOffset="109251.56">14605 14892 958 0,'0'0'239'16,"0"0"-202"-16,0 0-37 16,0 0-5-16,0 0-31 15,0 0-278-15</inkml:trace>
  <inkml:trace contextRef="#ctx0" brushRef="#br0" timeOffset="111698.02">15847 15145 56 0,'0'0'108'15,"0"0"-58"-15,0 0 46 16,0 0-22-16,0 0-37 16,0 0 10-16,0 0-44 15,-40-18 14-15,38 18 20 16,2 0-31-16,0 0 30 15,0 0 10-15,0 0-23 16,0 0 28-16,0 0-47 16,19 0-1-16,8 0 85 0,6 0-83 15,1-8 20-15,-1-6-25 16,1-4 1-16,-8-8-13 16,-6-6 5-16,-3 2-23 15,-11 0 29-15,-2 11-11 16,-4-2 4-16,0 8 8 15,0 10 0-15,-18 3-4 16,-6 0 8-16,-5 20-4 16,-2 14 0-16,0 2 9 15,6 8 16-15,5-2-3 16,7 2-14-16,11-2 35 16,2 1-35-16,0-11-1 15,17-3-1-15,14-10 8 0,10-12 3 16,3-7-17-16,6 0 0 15,2-21-6-15,6-13-3 16,0-8-17-16,-2 2-10 16,-8 4 26-16,-13 5 2 15,-6 13 8-15,-10 4 0 16,0 11 5-16,-6 3 9 16,1 0-10-16,-6 0-4 15,-1 13 9-15,-7 9 4 16,0-4-13-16,0 4 1 15,0-4 15-15,0-5-7 16,0-3-9-16,-2-5 0 16,2-2 11-16,0-3-4 0,0 0-7 15,0 0 0 1,0 0 25-16,0 0-15 0,0-8-10 16,0-15 0-16,0 0-6 15,0-6-7-15,0 5 0 16,0 2 13-16,0 4-12 15,0 8 21-15,0 2-9 16,-9 8 0-16,-7 0 13 16,-6 2-17-16,-7 18 4 15,-4 6 0-15,2 6-7 16,4 4 12-16,6-2-5 16,11 0 0-16,10 1 9 15,0-12-9-15,0-6 0 16,21-11 0-16,8-6 10 0,8-6-2 15,3-31-6-15,1-6-2 16,2-7-18-16,-5-7 5 16,-2 0 4-16,-7-10 9 15,-7-2-13-15,-7-10 20 16,-1 6-7-16,-5 12 0 16,-3 22 3-16,-1 20 6 15,-5 19-9-15,0 0 0 16,3 0-9-16,-3 29 9 15,0 9 0-15,0 11 0 0,0 0 4 16,-8 8 2 0,-5 3 1-16,-1 0-7 0,4-2 51 15,3-2-45-15,5 0 19 16,2-6-1-16,0-5-19 16,9-9 15-16,15-14-20 15,10-18-22-15,8-4-82 16,11-40-120-16,8-22-401 15</inkml:trace>
  <inkml:trace contextRef="#ctx0" brushRef="#br0" timeOffset="113737.67">17178 15205 225 0,'0'0'92'0,"0"0"26"15,0 0-107-15,0 0-5 16,0 0-6-16,0 0 3 0,218-190-12 15,-183 137 9-15,-4 0 0 16,-4-10-3-16,-2 1 7 16,-7 0-4-16,0 8 0 15,-8 8 3-15,2 11 1 16,-8 12 8-16,-1 11 8 16,-1 1 42-16,-2 10-23 15,0 1 16-15,0 0-51 16,0 0 10-16,0 0 2 15,-15 15-14-15,-1 14 6 16,-5 7 16-16,2 16-20 16,-6 13 34-16,-2 13-2 15,-2 11 0-15,-2 6 35 0,0 7-60 16,0 2 25 0,4 7 13-16,2-5-48 0,3-6 41 15,8-11-25-15,6-17-9 16,4-14 33-16,4-15-38 15,0-11-2-15,0-15-1 16,0-11 11-16,0-6-11 16,4 0 27-16,25-28 42 15,6-13-45-15,7-12-24 16,3-5-8-16,-3-13 7 16,-1-5-68-16,-12-6 59 15,-9 0 9-15,-14 6 1 0,-6 16-3 16,0 16 5-1,0 17-2-15,-4 11 8 0,-5 15 11 16,-2 1-21-16,-5 0 2 16,-4 3 0-16,1 15-16 15,0 0 16-15,8 1 0 16,7-6-4-16,4-4-17 16,0-8 20-16,2-1-26 15,25 0 27-15,13-15 1 16,7-10-1-16,4-3-42 15,-2-2-4-15,-2-2-41 16,-9 4 58-16,-14 1 16 16,-10 4 13-16,-10 11 7 15,-4 6-1-15,0 6 11 0,-4 0-17 16,-14 6 9-16,-4 12-9 16,4 4 0-16,2 0 0 15,5-3-4-15,7-6 4 16,4-1 0-16,0-2-3 15,0-4-3-15,0 0 6 16,10-4 0-16,4 2 4 16,-5 1 2-16,0-4-3 15,-5 3-3-15,1-1 0 16,-5-2 1-16,0 2-1 16,2-3 2-16,-2 0 2 0,5 0 42 15,1 5-45 1,3-1 11-16,3 5-7 0,3 0 14 15,3-7-19-15,4-2 2 16,2 0 5-16,1 0 9 16,2-2-11-16,-3-16-5 15,3-2 0-15,-4 0 11 16,-2-6-13-16,2 1 2 16,-8-4-6-16,1-1-11 15,-7 6-8-15,-5 6 25 16,-4 10-2-16,0 0 7 15,0 8-10-15,0 0 5 16,0 0 0-16,-11 2-12 16,-4 18 15-16,-1 6-3 0,3 6 0 15,1 5 14-15,8 4 5 16,4 0-19-16,0-5 6 16,29-4 12-16,9-15 0 15,5-12-17-15,1-5 1 16,-1-8 16-16,-1-23-12 15,-2-5-6-15,-5-3 0 16,2-7-23-16,-6 7 11 16,-8 5 4-16,-2 8-3 15,-5 9 22-15,-7 12-22 16,-3 1 11-16,-2 4-2 16,-2 0-18-16,1 12 13 15,2 11 7-15,-3 4 0 0,-2-3 12 16,0-2-10-16,0-5-2 15,0 0 0-15,0-13-10 16,0 0 17-16,0-4-7 16,0 0 4-16,0 0 6 15,0 0 6-15,0-12-16 16,0-6 0-16,0-6-20 16,0 2-8-16,0 2 11 15,0 4 12-15,-12 8 4 16,2 4-14-16,-4 4 15 15,-6 0 0-15,-4 4-15 16,-6 22 27-16,1 6-12 16,3 5 2-16,3-2 12 15,8 0-11-15,8-6-3 16,7-3 0-16,0-5-11 0,0-12 14 16,7-4-3-16,8-5 0 15,8 0 5-15,3-22-26 16,6-9 6-16,-1-1-18 15,-2 0 19-15,-4 6-4 16,-3 9 18-16,-2-2 0 16,-7 9 5-16,-4 6 11 15,-5 4-16-15,-1 0 4 16,-3 4 18-16,0 20-17 16,0 4 28-16,0 15 2 15,-13 7-26-15,-6 4 43 16,4 8-52-16,-3-3 0 0,5-7-3 15,-1-3 8 1,3-13-10-16,3-8-64 0,6-12-97 16,2-16-85-16</inkml:trace>
  <inkml:trace contextRef="#ctx0" brushRef="#br0" timeOffset="115656.71">18669 15078 126 0,'0'0'131'0,"0"0"-12"0,0 0 11 16,0 0-27-16,0 0-3 15,0 0-49-15,-7-53-15 16,7 53 59-16,0-5-72 15,0 5 15-15,0 0-35 16,0 0 15-16,0 0-36 16,-4 11 15-16,-1 19 3 15,0 0-11-15,1 6 22 16,4 0-11-16,0-9 0 16,0-5 6-16,0-8-19 15,9-14 13-15,5 0-16 0,6-13-25 16,1-14 4-16,4-9-10 15,0-1 26-15,0 3 21 16,-4 2-7-16,0 5 7 16,1 6 0-16,-5 7 45 15,-5 5-16-15,-5 6 23 16,-3 3-16-16,-2 0-28 16,0 0 23-16,0 9-30 15,-2 4 11-15,0 7 13 16,0-2-7-16,0 4-17 15,0-4-1-15,0-2 13 16,0-4-6-16,6-6-7 0,7-4 0 16,3-2 11-1,3 0 5-15,6 0-16 16,4-8 0-16,0-10-43 0,-4 1 43 16,1-6-59-16,0 0 11 15,-3 0 47-15,-5-1-28 16,-3 1 29-16,-5 3 0 15,-6 3 4-15,1 5-1 16,-5 2 5-16,0 6-8 16,0 0 11-16,-9 4-1 15,-5 0-10-15,-1 0 0 16,1 0 2-16,1 0-4 16,-1 8 2-16,1 10 0 15,4 2 2-15,-2 10 19 16,4 6-18-16,1 3 13 0,4 6-10 15,2-5 12-15,0-4-16 16,0-5-2-16,6-13 0 16,5-14 9-16,7-4-9 15,5-4 11-15,4-25-6 16,1-1-10-16,1-2-29 16,-3 2 33-16,3 2-15 15,-4 2 1-15,-2 5 15 16,-4 6 0-16,-5 7 6 15,-3 5 15-15,-7 3-16 16,1 0 1-16,-2 3-2 16,-3 20 11-16,0 3-1 15,0 11 24-15,0 1-34 0,-8-6 40 16,2-1-40-16,6-9-4 16,0-11 0-16,0-3 10 15,0-8-10-15,0 0 7 16,6-1-6-16,17-20 28 15,6-7-29-15,4-2-6 16,-2-2-10-16,-2 2-33 16,-2 6 47-16,-6 2 2 15,-8 10 0-15,-7 7 21 16,-1 5-15-16,-3 0 6 16,-2 0-12-16,0 12 7 15,0 11-7-15,0 3 22 0,0 0-17 16,0 3 36-16,0-12-38 15,0-3-3-15,0-6 0 16,0-6 12-16,0-2-12 16,11 0 0-16,10-6 7 15,4-12-12-15,8-8 5 16,-2 0-46-16,-2 3 28 16,-5 0-29-16,0 5 47 15,-5 1 0-15,-7 6 1 16,-3 5 17-16,-1 6-12 15,-6 0 25-15,-2 0-16 16,0 0-5-16,0 0-13 16,0 4 3-16,0 9 0 0,0-4 20 15,0-1-20 1,-2-4 0-16,-1-2 0 0,3-2 7 16,0 0-7-16,0 0 0 15,0 0 1-15,0-2-24 16,0-16 0-16,0-2-15 15,0 2 30-15,0 2-12 16,3 4 16-16,-3 6 4 16,0 4 0-16,0 2 7 15,0 0-7-15,0 0 0 16,0 0-1-16,0 13 0 16,0 8 1-16,-5 3 10 15,5 6-9-15,0-1 41 16,0 0-32-16,5-3-10 0,10-6 0 15,5-4 22-15,3-10-22 16,0-6 0-16,4 0 2 16,0-6-19-16,2-20 2 15,2-4-5-15,0-5 13 16,-2-2-24-16,-2 2 26 16,-4-2 5-16,-6 5 0 15,-3 6-7-15,-5 9 17 16,-3 12-10-16,-4 1 25 15,-2 4-11-15,2 0-10 16,-2 0-4-16,0 0 0 16,0 0-12-16,0 0 25 15,0 9-13-15,-2 12 13 0,-6 6 5 16,-1 10-5-16,-1 11-13 16,2 0 11-16,-3 10 9 15,-1 6-8-15,-1 8-12 16,0 3 0-16,-3 0 17 15,1 3-13-15,-3-11-4 16,0-2 0-16,0-11 10 16,2-10 11-16,3-12-21 15,2-14 0-15,2-8 15 16,0-3-9-16,5-7-6 16,-5 0 0-16,0 0 3 15,-6 0 16-15,-6-12-19 0,-1-11 0 16,-3-12 18-16,6-11-10 15,5-1-8-15,14-8 0 16,0-3 25-16,31-6-16 16,18 0-9-16,7 2 0 15,7 8 10-15,-3 8-37 16,-6 7-4-16,-12 7-122 16,-9 0-159-16</inkml:trace>
  <inkml:trace contextRef="#ctx0" brushRef="#br0" timeOffset="116675.96">21192 14851 231 0,'0'0'228'0,"0"0"-50"0,0 0-66 16,0 0 19-16,0 0-69 15,0 0 1-15,0-40 15 16,0 40-50-16,4 0 23 15,6 0-37-15,5 14-3 16,8 12 30-16,6 11-36 16,4 11-5-16,2 4 0 15,1 3 12-15,-3-7-12 16,-4-2 0-16,-6-11-42 16,-5-12-12-16,-7-10-139 15,-7-13-81-15,0-4-58 16</inkml:trace>
  <inkml:trace contextRef="#ctx0" brushRef="#br0" timeOffset="116925.83">21551 14825 170 0,'0'0'249'16,"0"0"-102"-16,0 0 18 15,0 0-51-15,0 0-76 16,0 0 26-16,23-42-62 15,-23 43 4-15,-14 22-12 16,-15 4 12-16,-13 11-6 16,-8 5 47-16,-2-1-47 0,-2 0 40 15,4-1-31-15,6-6 4 16,11-3-5-16,15-3-8 16,18-6-79-16,18-19-168 15,46-4-400-15</inkml:trace>
  <inkml:trace contextRef="#ctx0" brushRef="#br0" timeOffset="117741.54">22369 14698 38 0,'0'0'149'0,"0"0"2"16,0 0-50-16,0 0-1 15,0 0-20-15,0 0 3 16,0 0 1-16,40-80-78 16,-40 80 14-16,0 2-20 15,0 20 0-15,-4 12 21 16,-11 8-13-16,-4 10 20 15,-3 7 39-15,-1-1-55 16,2-4 51-16,2-4-54 16,6-8-3-16,4-9 23 0,5-4-15 15,4-11-14-15,0-4 0 16,0-4 18-16,2-2 1 16,22-3-14-16,14-4-2 15,7-1 20-15,7 0-20 16,-2 0-6-16,-5-4-47 15,-7-7-90-15,-9-6 4 16,-8-1-35-16,-11 0-10 16,-10 1-25-16,0 2 39 15</inkml:trace>
  <inkml:trace contextRef="#ctx0" brushRef="#br0" timeOffset="117908.04">22332 14995 23 0,'0'0'161'15,"0"0"-1"-15,0 0 36 0,0 0-50 16,0 0-61-16,0 0-35 16,62-42-35-16,-18 26-15 15,3 2 0-15,-7 0-48 16,-4 0-30-16,-7-2-145 16,-9-5-152-16</inkml:trace>
  <inkml:trace contextRef="#ctx0" brushRef="#br0" timeOffset="118055.95">22447 14679 75 0,'0'0'166'0,"0"0"12"15,0 0-62-15,0 0 23 0,0 0-16 16,0 0-113-16,60-27-7 16,-13 25-6-16,3 2-8 15,-2 0-128-15,8 0-121 16</inkml:trace>
  <inkml:trace contextRef="#ctx0" brushRef="#br0" timeOffset="118492.06">22986 14937 7 0,'0'0'129'0,"0"0"-84"16,0 0 43-16,0 0 12 15,0 0 18-15,0 0 41 16,2-10-140-16,8-8 30 16,-8-4 2-16,-2 0-41 15,0 3 22-15,0 6-32 16,-18 9 0-16,-7 4-14 16,-4 0 17-16,0 0-3 15,-4 17 0-15,2 6 3 16,4 5-3-16,7-2 0 15,9 1 0-15,9-1-13 16,2 1 18-16,4-5-5 16,27 0 0-16,8-3 6 0,5-2 5 15,-7-3-11-15,-10-2 0 16,-13-6-1-16,-9-2 10 16,-5-4-9-16,0 0 16 15,-7 0-14-15,-24 0 49 16,-10 0-49-16,-1-7 3 15,2 0-5-15,9 3 6 16,13 0-12-16,11 2-77 16,7-6-165-16,7-4-164 15</inkml:trace>
  <inkml:trace contextRef="#ctx0" brushRef="#br0" timeOffset="118784.09">23292 14752 213 0,'0'0'216'0,"0"0"-50"15,0 0-59-15,0 0 23 16,0 0-84-16,0 0-12 16,18-44-34-16,-18 44 14 15,2 0 1-15,-2 22-6 16,0 14 30-16,0 9 13 15,0 5-47-15,0 0 14 16,0 1-19-16,-2 0 8 0,-7-7-6 16,0-6-2-1,0-9-37-15,3-8-6 0,-1-11-91 16,0-6-26-16,0-4-104 16,3 0-124-16</inkml:trace>
  <inkml:trace contextRef="#ctx0" brushRef="#br0" timeOffset="119735.46">23194 14967 544 0,'0'0'258'15,"0"0"-53"-15,0 0-108 16,0 0-9-16,0 0-86 16,0 0 14-16,98-14-7 15,-67 14-5-15,2-3-4 16,-2 3 0-16,4-11 5 0,-6 1-5 15,-3-1 0-15,0-3-48 16,-5 2 42-16,-3 3-47 16,-9 1 53-16,-5 3-16 15,-2 4 15-15,-2 1 1 16,0 0 0-16,0 0-2 16,0 1-19-16,0 16 21 15,-4 7 0-15,-10 2-2 16,3 4 17-16,0-2-15 15,2 2 0-15,2-6 12 0,5-4-1 16,2-6-11 0,0-8 0-16,0-2 0 0,0-4 13 15,7 0-13 1,13-6 6-16,5-12 10 0,4-4-10 16,2-5-6-16,4-2 0 15,1-3-2-15,-3 0 9 16,-4 9-7-16,-4 2 0 15,-12 10 4-15,-1 8 2 16,-6 3-6-16,-6 0 0 16,0 0 0-16,0 18-5 15,0 6 5-15,0 2 0 16,0 4 9-16,-4-4 21 16,-3 1-21-16,5 0-9 15,2-3 1-15,0-4 17 0,0-4-18 16,0-8 0-1,0-4 3-15,0-4 4 0,0 0 4 16,9 0-11-16,16-18 1 16,6-8 14-16,2-2-15 15,0 1 0-15,-1 6 1 16,-8 4-12-16,-4 8 11 16,-9 3 0-16,-4 6-1 15,-3 0-14-15,-2 2 15 16,1 17 0-16,-3 6 0 15,0 2-4-15,0-1 5 16,-3 1-1-16,-3-5 0 0,4-5 6 16,2-8-6-1,0-5 0-15,0-4 1 0,0 0 9 16,0 0-5-16,11-4-5 16,13-12 0-16,10-4 0 15,1-2-11-15,2 0-4 16,-4-2 7-16,-4 4-18 15,-2 2 26-15,-6 4 0 16,-2 0 0-16,-9 5 7 16,-5 9-7-16,-3 0 0 15,0 0 12-15,-2 0 2 16,5 9 5-16,0 15-9 16,-1 6 9-16,2 2 1 15,6 0-10-15,1-2-10 16,2-8 2-16,3-4-2 0,3-5 2 15,-4-8-4 1,1-5-7-16,0 0-137 0,0-7-58 16,-2-22-378-16</inkml:trace>
  <inkml:trace contextRef="#ctx0" brushRef="#br0" timeOffset="119913.12">23787 14610 574 0,'0'0'172'0,"0"0"-58"0,0 0-72 15,0 0-42-15,0 0-4 16,0 0-2-16,-51 90-208 16,86-60-84-16</inkml:trace>
  <inkml:trace contextRef="#ctx0" brushRef="#br0" timeOffset="121763.55">24554 15029 333 0,'0'0'149'0,"0"0"-109"16,0 0-40-16,0 0 0 0,0 0 6 15,0 0 3-15,15 8 12 16,-15-8-17-16,0 0 41 16,0 0 54-16,0 0-68 15,0 0-3-15,0 3-28 16,5 0 19-16,-3 1-18 16,1 3-1-16,-3-4 1 15,2 1 14-15,-2-4-7 16,0 0-8-16,0 0 26 15,0 0-1-15,0 0 47 16,0 0-32-16,0 0-18 16,0 0 53-16,2 0-75 0,2-14 9 15,0 0-9-15,-1 1 7 16,-3 1-18-16,0-8 11 16,0 8 0-16,0 3-22 15,0-3 22-15,-9 7-5 16,-5 5 0-16,3 0 5 15,-7 0-9-15,1 17 9 16,-4 4 0-16,4 11 10 16,3-3 4-16,8 5-14 15,1-8 0-15,5-3 11 16,0-8 0-16,0-8-11 16,0-7 0-16,13 0 20 15,10-9-16-15,6-12-8 0,4-12 0 16,-4 8-20-16,-2-1 6 15,-4 6 16-15,-6 8 2 16,-1 1-3-16,-3 7 25 16,-1 4-22-16,-1 0 5 15,-3 0 10-15,2 18-1 16,-4 2-14-16,1 0 0 16,1 0 25-16,4-4-11 15,3-6-14-15,1-6 4 16,6-4 6-16,0 0 16 15,3-10-26-15,0-15 0 16,2-4-17-16,-4-5-32 16,4-7 5-16,-2-6 32 0,-2-3 12 15,-1-8-13-15,0-5 13 16,0 10 0-16,-4 12-9 16,-5 9 37-16,-2 12-28 15,-3 14 32-15,-4 1-28 16,-2 5 67-16,-2 0-71 15,0 0 7-15,0 0-28 16,0 14 25-16,-6 11-4 16,-6 5 0-16,-1 5 9 15,-1 8-5-15,-1-1-4 16,-3 7 0-16,-2-4-3 16,4 0 13-16,5-1-10 15,5 0 0-15,6-7 8 0,0-6 6 16,4-5-14-16,18-8 0 15,7-8 4-15,7-6 18 16,0-4-22-16,-1 0 0 16,-1-5-8-16,-10-18-5 15,1 0-18-15,-3-8 21 16,-4-3-14-16,0-4 18 16,-1 0 3-16,-6 2 3 15,-1 4-7-15,-6 9-11 16,-4 6 18-16,0 3 0 15,0 6-17-15,-2-1-17 16,-14 4 32-16,3 5 0 0,-1 0 2 16,5 0-15-1,1 0 15-15,1 5 0 0,3 12-9 16,-4 11 22-16,4 6-13 16,2 7 20-16,0 3-13 15,2-3 45-15,0-1-51 16,0-14 7-16,13-6 11 15,7-8 1-15,5-12-20 16,2 0 7-16,2-4 11 16,0-15-26-16,0-8 8 15,0 1-45-15,-5-2 37 16,2 0-48-16,-1 4 56 16,0 6 0-16,-3 2 2 15,-2 9-15-15,-2 7 13 16,-5 0 0-16,-6 0 11 0,0 0 7 15,-5 5-18-15,-2 9 3 16,0 0 3-16,0-1 29 16,0 4-34-16,0-9-1 15,0 2 1-15,0-7 12 16,0 0-13-16,0-3 0 16,0 0 11-16,0 0 4 15,0 0-14-15,0 0-1 16,0-9 0-16,0-6-11 15,0-2 10-15,-4-6-3 16,-1 5 4-16,-2 1-11 16,1 8 11-16,-3 5 0 0,-5 4-8 15,-1 0-14-15,-6 0 22 16,2 22 0-16,-3 4 6 16,1 4 10-16,8 1-14 15,6 1-2-15,7-3 2 16,0-3 17-16,7-8-19 15,13-6 0-15,4-5 14 16,3-7 7-16,2-5-19 16,2-19-2-16,1-12 0 15,-1-8-16-15,-4-2 16 16,-5-2 0-16,-5-10 1 16,2 2-9-16,-6-2 8 15,3 3 0-15,-6 9-4 0,-3 8 2 16,-5 10 2-1,-2 10 0-15,0 4 0 0,0 10-26 16,0 4 26-16,-9 0 0 16,-3 2-7-16,-5 16 13 15,7 6-6-15,1 14 0 16,4 10 13-16,5 14 23 16,0 2-28-16,0 7-7 15,0-5 3-15,0-8 15 16,5-9-19-16,6-8 0 15,0-11 7-15,0-16 0 16,-2-9-7-16,2-5 0 0,3 0-16 16,-6-19-68-1,-1-11-23-15,-7-2-118 0,0-8-252 16</inkml:trace>
  <inkml:trace contextRef="#ctx0" brushRef="#br0" timeOffset="121928.45">25100 14718 285 0,'0'0'291'15,"0"0"-103"-15,0 0 0 16,0 0-44-16,0 0-136 16,0 0-8-16,0 0 0 15,218-73-159-15,-176 54-133 16</inkml:trace>
  <inkml:trace contextRef="#ctx0" brushRef="#br0" timeOffset="126645.09">26712 15055 186 0,'0'0'87'0,"0"0"-68"16,0 0 37-16,0 0 8 15,0 0 19-15,0 0-14 16,0 0-16-16,0 0 33 16,0 6-71-16,0-6 18 15,-3 5 11-15,1-5 4 16,0 3 2-16,2-3-32 16,0 0-15-16,0 0 71 15,0-3-11-15,15-20-15 0,10-12-48 16,6-16 11-16,5-7-11 15,7-11 0-15,3-4 3 16,1-4-15-16,-3 7 12 16,-6 6-7-16,-11 13-8 15,-9 10 2-15,-9 10 13 16,-9 13 0-16,0 10-1 16,0 8-22-16,-23 0 13 15,-5 8 10-15,-6 17-8 16,-6 0 4-16,4 10 4 15,5-1 0-15,11 6 3 16,15 10-10-16,5-2 7 0,5 8 0 16,24-2-2-1,4-1 6-15,3-6-4 0,-2-6 0 16,-10-9 6-16,-8-10-12 16,-12-14 6-16,-4-1 0 15,0-4-4-15,-27-3 22 16,-8 3-6-16,-7-3-12 15,-3 0 8-15,3 0 4 16,3-3-7-16,13-9-5 16,8-2 30-16,7 5-18 15,6-2 13-15,3 5 8 16,2 3-28-16,0 2 41 16,0 1-46-16,0 0 0 15,0 0-1-15,0 0-8 16,0 0 7-16,0 7 2 0,0 7 0 15,0-2 0 1,11 1 1-16,7 0-1 0,2-4 0 16,7-7 6-16,2-2-6 15,4 0 0-15,5-14 15 16,0-12-8-16,0-6-7 16,0-8 0-16,0-1-4 15,-5-8-34-15,-2 1 28 16,-4-3-5-16,-9 11 13 15,-5 15-22-15,-6 2 24 16,-4 13 0-16,-1 8 0 16,-2 0-12-16,0 2 8 0,0 0-2 15,0 0-16 1,0 0 7-16,-8 0 4 0,-5 0 11 16,1 4 0-16,0 0 7 15,1-4-7-15,-1 3 0 16,6-3 1-16,1 0-5 15,3 0 4-15,-2 3 0 16,2 1 0-16,-2 10-1 16,-2 8-3-16,6 10 4 15,0 8 0-15,0 8-2 16,8 1 6-16,9 1-4 16,3-10 0-16,3-4 19 15,-4-10-19-15,2-12 0 16,-1-11 1-16,-5-3 13 0,3-3-8 15,0-20-5-15,-2-10-1 16,-1-5 9-16,-3-2-19 16,-4-4 10-16,-1 3 0 15,-1 5-19-15,2 2 24 16,-4 10-5-16,2 8 0 16,1 5 15-16,-3 4-15 15,1 5 0-15,2 2 0 16,-3 0-14-16,5 22 33 15,1 11-19-15,2 13 3 16,1-3 20-16,3 2-15 0,3-5-8 16,-4-8 6-16,1-11-4 15,-3-9 11-15,-5-6-13 16,-1-6 6-16,0 0 9 16,2-18 11-16,0-9-26 15,-2-9 0-15,0-8-14 16,-5-6 14-16,-2-3-17 15,0 7 6-15,0 6-6 16,0 14 5-16,0 10 12 16,0 11 0-16,0 5 1 15,0 0-1-15,0 0 0 16,0 0-2-16,0 17 7 16,11 5-15-16,2-3 10 0,0 4 0 15,0 1-8 1,1-4 18-16,-1-3-10 0,5-4 0 15,1-9 14-15,2-4-5 16,4 0-9-16,0-8 0 16,2-14-11-16,-1-3 11 15,1-9-28-15,-5 5 2 16,0-3-3-16,-3 6 13 16,-9 6 16-16,-1 4 0 15,-5 10-8-15,-4 2 22 16,0 0-14-16,0 2 0 15,0 2 14-15,0 0-29 16,0 0 15-16,0 0 0 16,0 0-9-16,-6 0 19 0,-7 0-10 15,1 0 0-15,1 0 5 16,1 0-10-16,-2 6 5 16,-1 11 0-16,-1 8-19 15,3 8 30-15,3 8-11 16,8 7 2-16,0 2 10 15,0 0 26-15,8-5-38 16,8-8 1-16,4-8 4 16,-2-12 7-16,1-10-12 15,2-7 7-15,-3 0 2 16,1-12 21-16,2-12-30 16,-1-5 0-16,0-6-11 15,-4-6 20-15,-6-3-9 0,0-2 0 16,-8 6 8-16,-2 10-18 15,0 12 10-15,0 8 0 16,0 8-13-16,0 2 15 16,-9 0-2-16,-11 16 0 15,0 8 6-15,-1 6-14 16,4-1 8-16,8 4 0 16,9-6-13-16,0 0 13 15,13-9-16-15,14-4-26 16,7-5-41-16,1-5 55 15,1-4-84-15,-3 0 16 16,-6 0 64-16,-7 0-48 0,-5 0 77 16,-5 0-1-16,-4 4 8 15,-3 0 21-15,-1 2-7 16,0 2 7-16,0 2 40 16,0-2-49-16,3 2 21 15,0-2-20-15,1-7-14 16,3 1 38-16,2-2-36 15,5 0 0-15,-1-3 20 16,3-15-14-16,0-8-11 16,-3-1 0-16,6-5-22 15,1-2 5-15,-2 2 2 16,-2 4 15-16,-3 1-11 16,-7 8 29-16,-2 7-18 0,-2 5 41 15,-4 4-35 1,0 3 30-16,0 0-36 0,0 3 0 15,0 16 2-15,0 5 6 16,-2 5 20-16,2-4 4 16,0 1-30-16,0-4 49 15,15-8-51-15,4-8 0 16,1-6 25-16,-1 0-8 16,0-6-14-16,0-20-3 15,4-6 10-15,1-8-27 16,1-2-6-16,0-4-10 15,-6 0 21-15,-3 2-13 0,-5 2 25 16,-7-1 0 0,-2 5 5-16,1 0 3 0,-3 8-4 15,0 10 1-15,0 2 25 16,0 8-14-16,0 2-13 16,0 4-3-16,0 4 13 15,0 0-10-15,0 0-3 16,0 0 0-16,0 0-7 15,0 0 10-15,0 0-5 16,0 0 2-16,0 4 0 16,0 18-9-16,0 10 9 15,0 4 0-15,-3 8-6 16,-3 4 14-16,0 3-8 16,3 2 0-16,3-2 4 15,0-5-5-15,0-4 1 16,0-10 0-16,13-12-2 0,3-8 15 15,-1-12-13-15,2 0 4 16,-2-6 11-16,-1-16-22 16,-4-3 7-16,2-4-17 15,-1-1 11-15,0 2-29 16,0 6 35-16,-4 6 0 16,-1 8 6-16,-1 8-5 15,-1 0-1-15,4 0 0 16,2 8-17-16,1 13 27 15,5-4-10-15,1 1 0 16,2-4 8-16,-1-5 3 0,-1-9-4 16,-1 0-7-1,-1-7 7-15,1-19 6 0,-3 1-13 16,-1-4 0-16,-1 5 5 16,0 4-8-16,-4 3 3 15,0 8 0-15,-3 1-5 16,-2 8 4-16,0 0-6 15,0 0 1-15,-2 26 6 16,3 14 24-16,-3 10-23 16,0 18 14-16,0 6 1 15,0 11 5-15,-11-5-15 16,-1-2-6-16,3 0 13 16,1-10-7-16,-1-1-4 0,2-9-2 15,0-14 0 1,-1-8 14-16,-1-14-14 0,1-7 0 15,6-10 12-15,2-5 21 16,0 0-30-16,0 0 33 16,0-5 22-16,0-18-48 15,0-6-3-15,-4-6-7 16,0-7 5-16,-1-4-5 16,3-9 0-16,2 3 0 15,0-3-2-15,0-3 7 16,7 0-5-16,17-3 0 15,8-2 2-15,1 5-8 0,0 8 6 16,-2 11-3 0,-8 10-3-16,-8 17-47 0,-7 4 21 15,-8 6-94-15,0 0-103 16,-6-3-202-16</inkml:trace>
  <inkml:trace contextRef="#ctx0" brushRef="#br0" timeOffset="126827.87">28635 14408 655 0,'0'0'243'0,"0"0"-117"15,0 0-122-15,0 0 6 16,0 0-10-16,0 0-184 15,0 0-150-15</inkml:trace>
  <inkml:trace contextRef="#ctx0" brushRef="#br0" timeOffset="126966.79">28473 14485 401 0,'0'0'0'16,"4"0"-165"-16</inkml:trace>
  <inkml:trace contextRef="#ctx0" brushRef="#br0" timeOffset="127606.07">28209 14258 402 0,'0'0'239'0,"0"0"-80"15,0 0-3-15,0 0-100 0,0 0-7 16,0 0-49-16,-17-27-16 15,17 31 15-15,13 19-48 16,5-2-116-16,9-3-99 16</inkml:trace>
  <inkml:trace contextRef="#ctx0" brushRef="#br0" timeOffset="127982.12">28674 14265 439 0,'0'0'253'16,"0"0"-99"-16,0 0-41 16,0 0-12-16,0 0-93 0,0 0-8 15,144-40 1-15,-82 38 16 16,-4 0-13-16,-8 2-4 15,-17-2-25-15,-8 2-35 16,-10-2-190-16,-8-6-181 16</inkml:trace>
  <inkml:trace contextRef="#ctx0" brushRef="#br0" timeOffset="131083.91">30703 14762 149 0,'0'0'82'0,"0"0"-20"16,0 0 22-16,0 0 37 0,0 0-19 15,0 0-38 1,0 0 31-16,0-10-72 0,0-2 2 16,0-2 35-16,6-9-36 15,2-8 0-15,5-13-19 16,8-9 3-16,1-6 1 16,3-9-4-16,-1-6-5 15,0-7 0-15,-1 5 14 16,-6 4-12-16,1 7 29 15,-1 11-1-15,-7 7 45 16,1 7-42-16,1 7 13 16,-3 10 5-16,-3 4-44 15,-2 9 34-15,-2 2-27 16,-2 6-12-16,0 0 30 16,0 2-24-16,4 0-8 0,-4 0 0 15,4 0-6 1,2 0-2-16,1 22 8 0,1 20 0 15,-2 16 3-15,-4 15 1 16,0 9-4-16,-2 2 0 16,4 0 10-16,1-7-14 15,-3-9 4-15,0-12 0 16,0-15-1-16,-2-9 5 16,0-18-4-16,0-7 0 15,0-5 10-15,0-2-10 16,0 0 0-16,0-20 2 15,-13-15 6-15,-9-9-8 0,-5-5 0 16,-7-5-3-16,-3-5-13 16,-6 1 5-16,-6 5 11 15,0 7 0-15,3 13-5 16,1 8 10-16,9 13-5 16,11 3 0-16,12 6 10 15,9 3-13-15,4 0 3 16,0 0 0-16,22 0-13 15,25 7 9-15,18 7 4 16,10-4 0-16,8-6 12 16,2-4-26-16,-1 0 8 15,-4 0-34-15,-8-14 30 16,-14-4-53-16,-18-3 46 0,-18 5 16 16,-11 4 2-16,-9 3 3 15,-2 1 4-15,0 2-6 16,-6 6 22-16,-19 0-22 15,-8 0-2-15,-11 23 0 16,-8 12 6-16,-6 12-4 16,-4 13-2-16,2 11 0 15,-5 3 26-15,5 2-12 16,6-1-13-16,5-11-1 16,13-8 8-16,7-10-12 15,12-16 4-15,7-11-11 16,8-19-23-16,2 0-162 0,4-12-44 15,29-22-544 1</inkml:trace>
  <inkml:trace contextRef="#ctx0" brushRef="#br0" timeOffset="132237.04">31567 14558 169 0,'0'0'127'0,"0"0"-34"15,0 0 7-15,0 0 24 16,0 0-49-16,0 0-26 15,0-6 55-15,0-5-55 16,6-6-32-16,3-7 28 16,7-10-41-16,4-9-1 15,4-6-3-15,5-9 2 16,2-11-2-16,-2-1 0 0,-2 0 0 16,-4 0-2-1,-5 5 20-15,-5 9-13 0,0 12 66 16,-1 9-29-16,-2 10 43 15,2 9-58-15,-3 6-8 16,-5 6 23-16,0 4-31 16,-4 0-11-16,5 0 0 15,-5 0 1-15,2 6-12 16,5 20 11-16,-2 14 0 16,-1 12-5-16,0 10 14 15,-2 13-9-15,3 1 0 16,-1 5 4-16,3-6-8 15,0-7 4-15,-1-11 0 16,1-18-8-16,-3-12 20 0,-2-15-12 16,-2-8 0-16,0-4 0 15,0 0 17-15,0-6-17 16,-23-20 0-16,-11-11-1 16,-7-9 5-16,2-2-4 15,-3-4 0-15,-1 4 1 16,1 6 1-16,3 6-2 15,6 8 0-15,6 8-6 16,12 7 20-16,6 9-14 16,9 3 0-16,0 1 3 15,0 0-11-15,13-4 8 0,23-3 0 16,15 0-1 0,12-7 4-16,5-4-6 0,2-3-5 15,-3 1-8 1,-9 0-1-16,-14 6 16 0,-15 3 1 15,-13 4-5-15,-9 5 10 16,-7 2-10-16,0 0-6 16,-5 25 10-16,-22 14-10 15,-6 12 11-15,-10 5 0 16,-1 6 4-16,-10 1 13 16,-2 0-13-16,-6 3 6 15,0-1-4-15,-1-3 23 16,7-3-27-16,10-6-1 15,13-11-1-15,12-14 6 0,17-12-14 16,4-10-39 0,27-6-171-16,24-18-88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7T05:22:31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12846 1995 74 0,'0'-2'85'0,"0"0"14"16,0 2-24-16,0-3 0 15,0 3 24-15,0 0-39 16,0-3 25-16,0 3-17 15,0 0-33-15,0-2 30 16,0 0-38-16,0-3-5 16,0-4-9-16,0-2-3 15,0-3-10-15,0-1 0 16,0-3 8-16,0 2 4 16,0 0-5-16,0 2-5 15,0 3 43-15,0 6-35 16,0 0 21-16,0 3-4 15,0 2-21-15,0 0 37 0,0 0-43 16,0 0 0-16,0 0-8 16,2 5 10-16,5 14-2 15,2 13 8-15,-2 7-4 16,-1 7 33-16,-2 7-36 16,-1-2 3-16,-3 5 10 15,0-3-5-15,0-5-9 16,0-5 0-16,0-4 4 15,0-9 0-15,0-7-4 16,0-4-57-16,0-6 11 16,0-6-63-16,0-2 3 15,0-5-112-15,0 0-10 16,0-25-89-16</inkml:trace>
  <inkml:trace contextRef="#ctx0" brushRef="#br0" timeOffset="301.64">12833 1930 321 0,'0'0'246'15,"0"0"-110"-15,0 0-9 16,0 0-78-16,0 0-8 16,0 0-16-16,11-197-13 15,11 184-12-15,-1 3 0 16,2 10 4-16,2 0-3 0,-2 0-1 15,-8 14 0-15,-3 10 34 16,-8 8-33 0,-4 9 33-16,0 5-7 0,-9 4-27 15,-20 4 40-15,-9 2-40 16,-2-6 0-16,2-1-3 16,9-9-3-16,9-7-94 15,7-6-33-15,8-11-183 16,5-11-90-16</inkml:trace>
  <inkml:trace contextRef="#ctx0" brushRef="#br0" timeOffset="1147.15">12980 2305 91 0,'0'0'79'0,"0"0"-17"16,0 0 16-16,0 0 0 16,0 0 39-16,0 0-15 15,24-93-10-15,-24 84 18 16,0 0-36-16,0 3-25 15,0 2 24-15,0-3-53 0,0 6 27 16,0-2-16-16,0 3-28 16,0 0 25-16,0 0-28 15,0 0 0-15,0 0-12 16,0 0-2-16,0 3 2 16,0 17 8-16,0 6 4 15,0 4 0-15,0 3 0 16,0 1 0-16,10 1-7 15,-2-7 14-15,3-6-9 16,1-5 2-16,-1-10 0 16,-1-7-7-16,9 0 19 15,1-7-12-15,5-25 22 16,-2-6-14-16,0 1-8 0,-5-1 0 16,-5 1 8-16,-6 8-2 15,-3 7-6 1,-1 3 0-16,-3 7 18 0,0 7-7 15,0 3-5-15,0 2-3 16,0 0 9-16,0 0-24 16,0 0 9-16,0 0 3 15,0 16-24-15,-10 9 30 16,2 10-6-16,-1 3 0 16,4 8 1-16,3 2-4 15,2 6 3-15,0 1 0 16,0 4-11-16,0 0 18 0,0-3-7 15,5 0 0 1,2-6 2-16,-3-6-2 0,-2-5 0 16,-2-6 0-16,0-5-8 15,0-3 18-15,0-7-10 16,-2-6 3-16,-5-5 2 16,-2-2 27-16,-2-5-28 15,-4 0 12-15,-1 0 40 16,1-10-53-16,-4-12 27 15,6-9-6-15,4-9-20 16,5-8 34-16,4-9-38 16,0-6 0-16,16-3-1 0,10 0 1 15,3 1-6 1,4 10-23-16,3 6-58 0,0 7-64 16,-1 10-268-16</inkml:trace>
  <inkml:trace contextRef="#ctx0" brushRef="#br0" timeOffset="2151.87">13502 2288 163 0,'0'0'143'0,"0"0"-40"0,0 0-19 16,0 0 6 0,0 0-7-16,0 0-55 0,13-103 11 15,-9 77-3-15,0 2-31 16,2-4 38-16,-4-2-27 16,0 2-3-16,-2 0 33 15,0 0-46-15,0 2 29 16,0 3 5-16,0 6-31 15,0 4 46-15,0 6-49 16,0 3 5-16,0 4 15 16,0 0-12-16,0 0-8 15,0 0 0-15,0 0 12 0,0 0-24 16,0 0 12-16,-4 0-15 16,-2 24 4-16,-2 12-2 15,-1 8 13-15,0 4 0 16,2 4 4-16,3 0-11 15,1 1 7-15,3-8 0 16,0 0-4-16,0-7 11 16,0-8-7-16,7-6 0 15,7-9 7-15,1-3-7 16,-1-12 1-16,3 0-1 16,1-15 32-16,5-21-25 15,-1-12-4-15,2-8-3 16,-6-4 13-16,0-3-18 0,-4 3 5 15,-6 6 0-15,-3 4 4 16,-3 10 1-16,0 8-5 16,-2 9 0-16,0 10 13 15,0 6-9-15,0 7-4 16,0 0 1-16,0 0 5 16,0 0-6-16,0 0-5 15,0 8 5-15,0 13-8 16,0 9 1-16,0 2 7 15,0 10 0-15,0 2-5 16,0 4 9-16,0 2-4 16,0-1 0-16,-4-6 10 0,-3-1-12 15,-2-5 2 1,3-7 0-16,-1-7 15 0,0-9-9 16,5-7-6-16,2-5 6 15,0-2 3-15,0-2 28 16,0-19-29-16,0-8 3 15,11 0-11-15,3 2 4 16,-1 1-4-16,3 1 0 16,-3 8 2-16,1 3-8 15,-2 3 6-15,-5 7 0 16,0 3-18-16,0 1 15 16,-3 0-7-16,3 4 9 15,-1 11-14-15,4 8 10 16,-4 1 5-16,1 0 0 15,1 2-2-15,4-3 9 0,-1-2-7 16,3-5 0 0,3-4 10-16,-1-8-10 0,4-4 0 15,0 0 2-15,-2-4-9 16,2-13-34-16,-2-4-24 16,-5-4-121-16,-6 0-184 15</inkml:trace>
  <inkml:trace contextRef="#ctx0" brushRef="#br0" timeOffset="2365.23">13448 2123 620 0,'0'0'316'0,"0"0"-153"16,0 0-44-16,0 0-85 15,0 0-18-15,0 0-16 16,104-89-10-16,-52 78-3 16,-1 2-68-16,3 8-127 15,-5-1-156-15</inkml:trace>
  <inkml:trace contextRef="#ctx0" brushRef="#br0" timeOffset="3504.2">14041 2206 129 0,'0'0'143'15,"0"0"0"-15,0 0-24 16,0 0-2-16,0 0-9 16,0 0-35-16,0-29 2 0,0 21-32 15,0 1-5 1,0-2 13-16,0 6-32 0,0-2 21 16,3 1-20-16,-3 4-8 15,0 0 34-15,0 0-45 16,0 0 6-16,0 0-7 15,0 0-14-15,0 0 13 16,0 14-6-16,0 8 7 16,0 2 1-16,0 5 2 15,0-2-3-15,0 4 0 16,0-3 0-16,0-2 0 16,2-5 0-16,4-7 2 15,1-5-3-15,-3-7 7 16,6-2-6-16,0 0 13 15,5-25-4-15,2-4-1 0,-5-7-8 16,0-1 6-16,-5 3-18 16,-3 5 12-16,-4 4 0 15,0 5-7-15,0 6 3 16,0 6 4-16,0 3 0 16,-2 5 4-16,-5 0-18 15,-1 0 8-15,-6 0 6 16,-1 13-8-16,1 5-1 15,1 5 9-15,1-4 0 16,6-1 1-16,3 3-18 16,3-2 17-16,0 2 0 15,0-3-1-15,0-4 9 0,5-5-8 16,3-4 0 0,4-5 1-16,5 0 15 0,8-17-15 15,4-10 10-15,2-7-11 16,-6 3 9-16,-5 5-9 15,-7 8 0-15,-4 9 1 16,1 2-5-16,-2 5 4 16,1 2 0-16,1 0-6 15,-2 0-19-15,-1 13 24 16,-1 2-4-16,-4 5 5 16,-2 1-4-16,0-1 11 15,0-1-7-15,0 2 0 16,0-3 6-16,-2-4-6 15,-2-2 0-15,4-7 1 16,0-2 4-16,0-3 8 0,0 0-13 16,0-10 6-16,0-12 2 15,8-2-9-15,4-2 1 16,1-2 0-16,3 0-3 16,5-1 3-16,2 1 0 15,0 4-1-15,-1 1-2 16,-4 11 3-16,-7 3 0 15,-4 5 4-15,-3 4-18 16,-2 0 14-16,1 0-12 16,1 13 6-16,1 4 5 15,-3 5 1-15,3 0 0 16,-1 1 4-16,0-2 3 0,3 2-1 16,2-4-6-16,0-4 6 15,2-5 8-15,-3-5-6 16,6-3 7-16,5-2-7 15,2 0 65-15,8-12-59 16,-2-13-6-16,2-8-8 16,-4-1-24-16,-10 5-19 15,-8 2-69-15,-7 8-158 16,0 2-324-16</inkml:trace>
  <inkml:trace contextRef="#ctx0" brushRef="#br0" timeOffset="5948.17">15704 1869 226 0,'0'0'188'0,"0"0"-82"15,0 0-53-15,0 0 4 16,0 0-49-16,0 0 9 16,-38 12-3-16,21 8-7 15,-6 0 45-15,1 3-25 16,-1-4-3-16,4-3 39 15,0-7-42-15,4 0 18 0,-1-7-9 16,5-2-17-16,4 0 51 16,3-18-32-16,4-16-20 15,0-6 23-15,0-4-25 16,2 2-10-16,14 5 0 16,-1 1 5-16,3 7-3 15,0 2-2-15,-2 8 0 16,-4 5-7-16,-2 1 11 15,-1 6-5-15,-7 6 1 16,0 1-22-16,-2 0 21 16,0 0-35-16,0 0 26 15,0 0-3-15,0 0-1 0,0 0 14 16,0 0 0 0,0 0 1-16,0 0 8 0,0 0-9 15,0 0 0-15,0 0-8 16,0 0 9-16,0 0-1 15,0 0 0-15,0 0 1 16,-2 0 3-16,2 0-4 16,-2 0 0-16,2 1-9 15,-2 10 10-15,-1 7-1 16,3 12 0-16,0 10 0 16,0 16-11-16,0 10 11 15,0 6 0-15,9 5-3 16,1-6 13-16,-2-8-10 15,-1-10 0-15,-3-10 4 16,-4-6 15-16,0-8-18 0,0-6 5 16,-9-5 41-1,-9-4-42-15,-1-6 18 0,-4-6 1 16,3-2-19-16,0 0 37 16,2 0-39-16,2-10 1 15,1-6 37-15,2 0-38 16,1 2 24-16,6 5-8 15,2-3-11-15,1 7 43 16,3 2-50-16,0 2 0 16,-2 1 6-16,2 0 0 15,-2 0-9-15,2 0 2 16,0 0-14-16,0 0 4 0,0 1 4 16,4 7 6-16,11 1-3 15,6-4 10-15,4 0-7 16,1-3 0-16,3-2 2 15,-3 0-19-15,-1 0 14 16,-5 0-3-16,-1-12-13 16,-4-6 8-16,-4-5 10 15,0 1-2-15,-2 0 3 16,-3 1-7-16,-1 5 7 16,0 2 0-16,-3 3-9 15,0 6 16-15,-2 0-7 16,0 1 0-16,0 4 4 15,0 0-5-15,0 0 1 0,0 0 0 16,0 0-13 0,0 0 13-16,3 0-1 0,1 7-5 15,0 12 6-15,0 5-5 16,1 5 5-16,-3-2 0 16,-2-1-6-16,0-3 13 15,0-2-7-15,2-4 0 16,-2-9-1-16,3-2-14 15,-3-6 9-15,2 0 6 16,5 0 3-16,4-12 8 16,5-12-11-16,3-8 0 15,-1 1 5-15,1 4-8 0,-4 3 3 16,1 6 0-16,-5 4-7 16,-1 5 13-16,0 4-6 15,-1 5 0-15,-3 0-2 16,1 0-14-16,0 0 16 15,-1 3 0-15,1 11-17 16,-1 5 24-16,1-4-7 16,-2 6 0-16,-1-6 9 15,3 2-10-15,-5-2 1 16,2-4 0-16,-1-4 1 16,-3-3 5-16,0-4-6 15,0 0 0-15,0 0 8 16,4 0 2-16,6-8-10 0,-2-13 4 15,5-8-14-15,3 2 15 16,-3-1-5-16,1 0 0 16,1 6 5-16,-3 1-11 15,1 4 6-15,-1 8 0 16,-6 3 0-16,-2 2 4 16,-1 4-4-16,1 0 0 15,0 0-12-15,4 10 11 16,2 4 1-16,1 2 0 15,1 4 10-15,1-1-5 16,-2 0-5-16,3-2 0 16,-6-4-12-16,4-4-6 15,-1-7-83-15,2-2-21 16,3 0 32-16,1-18-72 0,-1-9-88 16,-1-2 8-16,-3-3 126 15,-3-3 85-15,-3-2 31 16,-2-6 45-16,0-1 112 15,-4-5 29-15,0 3 2 16,0 8-48-16,0 8-51 16,0 10 0-16,0 8-26 15,0 8-12-15,0 2 21 16,0 2-61-16,0 0 4 16,0 0-15-16,0 0 12 15,0 0-18-15,0 0 6 16,0 2-1-16,0 20-15 15,0 17 19-15,0 12-3 0,0 14 0 16,0 9 5-16,0 4-9 16,0 0 4-16,0 6 0 15,0 1-1-15,-12 0 5 16,1-1-4-16,-3-13 0 16,5-13 2-16,3-16-13 15,2-14 11-15,2-11-58 16,2-11-11-16,0-6-103 15,0 0 18-15,0-26-134 16</inkml:trace>
  <inkml:trace contextRef="#ctx0" brushRef="#br0" timeOffset="6214.02">16301 2167 407 0,'0'0'252'0,"0"0"-118"0,0 0-67 15,0 0-1-15,0 0-39 16,0 0 15-16,34-121-42 16,-28 121 11-16,2 0-1 15,-2 0-9-15,1 14 15 16,-3 7 16-16,-4 4-31 16,0-4 25-16,0 4-14 15,-7-6-12-15,-9-2 28 16,1-6-28-16,4-7-6 0,4-1-40 15,7-3-78-15,0 0 20 16,0-21-262-16</inkml:trace>
  <inkml:trace contextRef="#ctx0" brushRef="#br0" timeOffset="6463.28">16542 1819 224 0,'0'0'197'0,"0"0"-73"16,0 0-6-16,0 0-42 15,0 0 18-15,0 0-30 16,-11-79-62-16,11 73 29 0,0 3-14 16,0 1-17-16,0 2 20 15,0 0-20-15,0 0 0 16,0 0-4-16,0 0-14 15,-3 0-1-15,1 0-77 16,-2 7-91-16,-5 8-66 16</inkml:trace>
  <inkml:trace contextRef="#ctx0" brushRef="#br0" timeOffset="6823.23">16326 2113 363 0,'0'0'193'0,"0"0"-96"0,0 0 4 15,0 0-19-15,0 0 11 16,0 0-48-16,4-42-40 16,11 22 25-16,4 0-24 15,-1 3-2-15,3 8-4 16,2 3 0-16,6 6-4 15,0 0 1-15,0 0-15 16,-6 14 16-16,-8 4-27 16,-11 4 8-16,-4 2 21 15,0 3-10-15,-9 0 10 0,-15-3 15 16,-5-2-6-16,2-5 24 16,5-3-31-16,4-5-2 15,5-2 0-15,6-5-2 16,4-2-29-16,3 0-48 15,0-14-100-15,17-13-284 16</inkml:trace>
  <inkml:trace contextRef="#ctx0" brushRef="#br0" timeOffset="8182.13">16665 1784 134 0,'0'0'158'16,"0"0"-10"-16,0 0-64 16,0 0 6-16,0 0 16 15,0 0-55-15,0-70 22 16,0 62-15-16,0 0-14 15,0 2 43-15,0 2-52 16,0 1 17-16,0 3-8 16,0 0-38-16,0 0 8 0,0 0-14 15,0 0 5 1,0 0-19-16,0 3 8 0,0 19 6 16,0 11-11-16,0 8 8 15,0 12 1-15,0 3 2 16,0 2 0-16,0 2 1 15,0-4-1-15,2-8 0 16,4-6-2-16,1-5 8 16,0-11-6-16,-2-8 0 15,1-10 3-15,5-7-2 16,7-1-1-16,2 0 0 16,4-17-2-16,1-10-2 15,-3 0 1-15,1-6-3 16,-4 1-38-16,-3 1 42 15,-3 2-27-15,1 3 29 0,-7 3-8 16,-3 4-1-16,-4 3 8 16,0 2-22-16,0 2-10 15,0 3 26-15,-8 4-11 16,-1-1 18-16,-3 3-16 16,6 3 14-16,-5 0-1 15,-1 0 3-15,3 0 0 16,-1 12-16-16,0 5 16 15,1 7 0-15,3 2-15 16,2 2 12-16,4 7 3 16,0-3 0-16,0 3 2 15,0 2 7-15,0-3-9 0,8-8 0 16,1-6-1 0,1-7 10-16,2-6-9 0,5-5 11 15,-2-2 6-15,1 0 27 16,-1-12-44-16,-1-11 0 15,-1-2 11-15,0-5-3 16,-2 2-8-16,0-2 0 16,3 1 1-16,-1 5 0 15,0 5-1-15,1 2 0 16,-5 7 10-16,-3 5 1 16,1 5-11-16,-4 0 0 15,1 0-11-15,0 11 1 16,3 13 9-16,-3 0 1 0,-2 4 2 15,0-2 8-15,-2 0-10 16,0 1 0-16,0-6 5 16,0-2 18-16,0-8-23 15,0-4 0-15,0-3 0 16,0-4 18-16,3 0-18 16,6 0 25-16,2-18-11 15,5-10 0-15,1-4-14 16,4-2 0-16,-1 1-8 15,-1 5 14-15,2 2-6 16,-3 6 0-16,-3 6 4 16,-4 7-6-16,1 7 2 15,-6 0-1-15,1 0-12 16,2 21 2-16,-4 7 11 0,-1 2 0 16,-4-2 3-16,0 1 3 15,0-3-6-15,0-9 0 16,0 0-2-16,0-7 12 15,0-6-10-15,0-3 0 16,0-1 4-16,0 0 10 16,0 0-11-16,0-10 1 15,6-13-4-15,7-9-2 16,3-5 1-16,5-1 1 16,-4 2 0-16,1 1 4 15,-3 9-4-15,-1 5 0 16,-7 8 2-16,-3 8 10 15,-2 5-13-15,0 0 1 16,1 0-8-16,-1 12 8 16,1 15 3-16,-1 6 1 0,0 4 20 15,0 6-15-15,-2-1-9 16,3-2 0-16,-1-3 6 16,0-6-18-16,4-6-41 15,3-7-89-15,3-12-16 16,3-6-204-16,1 0-38 15</inkml:trace>
  <inkml:trace contextRef="#ctx0" brushRef="#br0" timeOffset="9368.2">17618 2101 534 0,'0'0'263'0,"0"0"-128"15,0 0-33 1,0 0-68-16,0 0 2 0,0 0-35 15,19-4 9-15,-13 4 0 16,4 0-10-16,0 0 0 16,1 0 17-16,3 0-5 15,1-5-12-15,-1-7 0 16,-1-1-1-16,1-1-9 16,-3-5-29-16,-3 2 1 15,-1-5 35-15,-5-2-46 16,-2 2 41-16,0 0 4 15,0 4 4-15,0 5 2 16,-2 8-2-16,-11 3 0 0,0 2-10 16,-1 0 4-16,-1 2 4 15,1 12 2-15,-1 4 0 16,-1 3-7-16,1 6 7 16,1 4 0-16,5 4 13 15,5 1-2-15,2 2-8 16,2-1 5-16,0-4-5 15,0-2 13-15,0-5-16 16,13-7 0-16,-2-3 3 16,5-5 8-16,-1-10-11 0,1-1 4 15,-1 0 0-15,3-1 16 16,3-19-20-16,0-6 0 16,6-6-11-16,-2-5-7 15,2-1 18-15,-5 4 0 16,-3 4 4-16,0 9 3 15,-6 6-6-15,-4 7 8 16,-4 4 14-16,-3 4-23 16,0 0 0-16,0 10-5 15,-2 12 5-15,0 7 4 16,0-2-4-16,0 4 0 16,0-5 10-16,0-2 2 15,0-6-12-15,0-4 0 16,0-7 9-16,0-3-8 15,0-1-1-15,0-3 0 0,0 0 4 16,7-10-4 0,4-16-3-16,4-6-5 0,4-3-1 15,-4 1 2-15,1 4 7 16,-1 4 0-16,1 6-3 16,-5 8 11-16,-2 5-8 15,-2 4 2-15,-1 3 10 16,1 0-14-16,1 3 2 15,0 14 0-15,1 10 16 16,1 2-9-16,2 2-2 16,1-4-5-16,-1-3 13 15,1-5-15-15,-5-7 2 0,2-6 0 16,-4-4 8 0,1-2 4-16,4 0-12 0,5-19 0 15,1-10-3-15,1-10-1 16,-4-3-10-16,-5-6 14 15,-3-2-17-15,1-2 24 16,-5-1-7-16,2 5 32 16,-1 10-31-16,-3 4 40 15,3 10-17-15,-3 9-21 16,0 4 26-16,0 7-20 16,0 4-9-16,0 0 0 15,0 0 4-15,0 0-14 16,0 0 10-16,0 0-2 0,0 10-19 15,-6 9 19 1,-2 6 2-16,-1 11 0 0,7 7 4 16,2 6-8-16,0 6 4 15,0 1 0-15,0-2-4 16,2-8 9-16,9-6-5 16,3-10 0-16,-1-7 8 15,5-11-9-15,-3-6 1 16,3-6 0-16,2 0 8 15,0-9-5-15,0-10-5 16,-4-8 2-16,-5-1-63 16,-2 0-21-16,-9 0-64 15,0 0-86-15,0 0-219 16</inkml:trace>
  <inkml:trace contextRef="#ctx0" brushRef="#br0" timeOffset="9581.21">18299 1959 461 0,'0'0'348'16,"0"0"-167"-16,0 0-36 15,0 0-37-15,0 0-87 16,0 0-7-16,83-103-14 16,-55 85 9-16,-4 3-11 15,-1 2 2-15,-5 5-29 16,-9 4 20-16,-3 2-92 15,-6 2-66-15,0 0-68 0,0 0-203 16</inkml:trace>
  <inkml:trace contextRef="#ctx0" brushRef="#br0" timeOffset="11265.05">18771 1969 32 0,'0'0'42'0,"0"0"-15"16,0 0 10-16,0 0 7 16,0 0-32-16,0 0 60 15,9 12 44-15,-9-12-24 16,0 0-7-16,0 0-76 15,0-8-4-15,0-2 8 16,-4 0-9-16,-3-2 2 16,0 1 29-16,1-5-23 15,-1 3 30-15,-2-4-5 0,2 4 5 16,3 2 27-16,-3 3-47 16,3 5 3-16,-3-1 15 15,4 1-40-15,-1 3 32 16,0 0-32-16,-3 0 10 15,-1 0-17-15,-2 0 7 16,2 9 0-16,-1 7-3 16,-1 0-1-16,2 6 4 15,-1 3 0-15,-3 6 0 16,1 5-1-16,3 1 1 16,0 0 0-16,4-2-1 15,2-3 3-15,2-4-2 16,0-6 0-16,0-9-19 0,0-4 16 15,0-7-40 1,0-2 38-16,0 0-5 0,6-6 19 16,13-23-13-16,1-5 4 15,5-5-2-15,-2 0-10 16,-2 8 12-16,-3-1 0 16,-5 9 22-16,-4 3-16 15,2 5 29-15,-4 6-10 16,-3 4-14-16,-2 5 20 15,1 0-31-15,1 0 0 16,1 14 0-16,4 13 5 16,-3 1 15-16,5 4-5 15,3 2-12-15,-1-7 36 16,5-1-35-16,-1-6 6 0,-1-8 2 16,-3-9 3-16,1-3-12 15,1 0 12-15,2-12-10 16,-2-14 26-16,1-8-31 15,-6-1 0-15,0-9-2 16,-1-3 9-16,-3-5-7 16,1 1 0-16,-3 5 3 15,1 3-2-15,-3 6-1 16,-2 9 0-16,0 8 27 16,0 8-21-16,0 5 9 15,0 7-15-15,0 0 9 16,0 0-9-16,0 0 0 15,0 0 0-15,0 0-8 0,0 0-8 16,0 0 16-16,0 19-2 16,0 5 2-16,-2 10-4 15,-3 8 4-15,1 8 0 16,4 6-8-16,0 2 17 16,0-3-9-16,0-6 0 15,0-10 2-15,0-11-2 16,9-6 0-16,2-9 0 15,2-6-3-15,3-7 14 16,4 0-11-16,4 0 0 16,1-20 6-16,0-6-22 15,-5-2-15-15,-7 0-75 0,-7 0-14 16,-6 0-164-16,0-2-261 16</inkml:trace>
  <inkml:trace contextRef="#ctx0" brushRef="#br0" timeOffset="11454.56">18990 1930 390 0,'0'0'247'15,"0"0"-60"-15,0 0-17 16,0 0-112-16,0 0-16 16,0 0-22-16,78-129-18 15,-54 105 10-15,1 5-12 16,0 5-16-16,-8 6-13 0,-1 8-123 15,-3 0-83-15,-4 0-174 16</inkml:trace>
  <inkml:trace contextRef="#ctx0" brushRef="#br0" timeOffset="12794.31">19244 2031 159 0,'0'0'161'0,"0"0"-20"15,0 0-40-15,0 0 46 16,0 0-69-16,0 0 9 15,-2-58-21-15,2 56-24 16,0 2 23-16,0 0-48 16,0 0-15-16,0 0-2 15,0 0 0-15,0 0-6 16,0 20 5-16,0 2 1 16,0 2 2-16,0 2-2 15,0-4 0-15,4 0-1 16,0-3 9-16,1-7-8 15,-1-5 0-15,1 0 2 0,-3-7-20 16,3 0-7 0,3 0-7-16,1-4 17 0,3-13 4 15,-1-1 3-15,-3-3 3 16,2 2 5-16,1-5 6 16,5-2-1-16,-3 0-2 15,3 2 46-15,-3 4-26 16,-3 6 31-16,0 5-19 15,-6 6-29-15,-4 3 26 16,0 0-32-16,2 0 0 16,1 0-15-16,1 14 15 15,0 4 0-15,-2 2 0 0,1 3 2 16,-1 2-3 0,1 1 1-16,3-4 0 0,1-2-3 15,1-4 9-15,2-6-6 16,-1-1 0-16,-1-6 6 15,4-3 2-15,3 0-8 16,-2 0 0-16,1-10-14 16,-3-7-2-16,-4-4-4 15,-2-4-5-15,-5-1 11 16,0-1 2-16,0-4 6 16,-10 2 6-16,-5 5-6 15,-1 6 16-15,3 8-10 16,-3 8 0-16,5 2 5 0,-2 0-8 15,1 0 3-15,2 0 0 16,1 5-3-16,-3 10 10 16,3 2-7-16,1 2 0 15,0 3 0-15,6 4-3 16,2-2 3-16,0 1 0 16,0-4 5-16,14-1 7 15,1-3-12-15,4-6 0 16,-4-3 6-16,-1-4 11 15,-2-4-16-15,2 0-1 16,-1 0 23-16,6-12-12 16,-4-6-11-16,-1-2 0 15,-1-2 4-15,0-2-6 16,0 4 2-16,-2 0 0 0,3 2-6 16,-3 6 14-16,-2 2-8 15,-4 6 0-15,1 4 3 16,-1 0-15-16,-3 0 12 15,2 12 0-15,-2 8-21 16,-2 3 29-16,2 4-8 16,1-3 0-16,-1-2 5 15,3 0-6-15,-3-8 1 16,-2-4 0-16,2-4-1 16,-2-3 7-16,0-3-6 15,7 0 1-15,-1-3 4 16,6-15 9-16,1-6-14 15,0-1 0-15,-1-1-4 0,-2 1 12 16,-1-1-8 0,1 4 0-16,-4 3 6 0,-2 7 9 15,1 5-15-15,-3 5 0 16,-2 2 13-16,0 0-5 16,0 0-8-16,2 0 0 15,1 9 2-15,2 10-1 16,-1 5-1-16,2 2 0 15,1 2 21-15,5-6-10 16,-2-2-11-16,3-6 0 16,-1-5 10-16,3-4-2 15,1-5-8-15,-3 0 0 0,1 0 4 16,-1-10-4-16,-4-10-17 16,-4-6-29-16,-3-6-94 15,-2-8-41-15,0-6-284 16</inkml:trace>
  <inkml:trace contextRef="#ctx0" brushRef="#br0" timeOffset="12975.21">19447 1694 942 0,'0'0'230'0,"0"0"-121"0,0 0-105 15,0 0 5-15,0 0-9 16,0 0-49-16,-12 14-227 16,12-8-423-16</inkml:trace>
  <inkml:trace contextRef="#ctx0" brushRef="#br0" timeOffset="15155.81">20749 1910 13 0,'0'0'141'16,"0"0"-42"-16,0 0 11 15,0 0-4-15,0 0-41 16,0 0 43-16,0 0-48 16,0-43-16-16,0 40-3 15,0 2-31-15,2 1-5 16,-2 0-5-16,0 0 0 15,2 0-9-15,0 1 9 16,1 18 0-16,-3 3 22 16,0 3-13-16,2-4-8 0,-2-1-1 15,0-3 9-15,2-6-6 16,-2-5-3-16,0-2 0 16,0-4-7-16,0 0 14 15,0 0-7-15,0 0 14 16,0-10-12-16,-2-10 16 15,-7-4-18-15,0-1 0 16,0-2 9-16,0 3 3 16,0 4-4-16,0-1 9 15,-2 4-16-15,5 5 31 16,-2 1-31-16,2 7 4 16,4 4 5-16,0 0-7 0,-3 0-3 15,-1 0 0-15,-2 0-8 16,-5 0-4-16,-1 11 12 15,4 5 0-15,-3 3-10 16,1 4 12-16,1 3-2 16,3 3 0-16,2 8-2 15,4 1-6-15,2 0 8 16,0 0 0-16,0-3-4 16,0-4 7-16,8 0-3 15,-2-9 0-15,0-7 4 16,-1-6-14-16,1-8 10 15,2-1 0-15,2 0 0 16,3-17 5-16,6-10-5 16,-3-3 0-16,-1-2 5 15,-4 2-15-15,-2 2 10 0,2-2 0 16,-2-1-6-16,-2-1 8 16,2 1-2-16,-5 7 4 15,0 6 4-15,1 9 13 16,-3 7-9-16,-2 2-11 15,0 0 14-15,0 0-13 16,0 0-2-16,0 0 0 16,3 0-6-16,3 12 2 15,1 11 4-15,4 2 0 16,0 8-3-16,2-1 9 0,3-4-6 16,0-2 0-16,4-6 12 15,-3-8-14-15,4-6 2 16,-3-6 0-1,1 0 19-15,2-6-10 0,-3-17-8 16,-5-3-1-16,-2-3 10 16,-6-7-9-16,-5-1-1 15,0 0 0-15,0-3-7 16,0 4 13-16,-3-3-6 16,-4 7 0-16,1 4 12 15,-1 6-4-15,3 6-8 16,-1 7 0-16,3 2 43 15,2 5-42-15,0 0 13 16,0 2-4-16,0 0 2 16,0 0-13-16,0 0 1 0,0 0-8 15,0 2-6-15,0 19 6 16,5 11 8-16,6 11-1 16,2 18 1-16,-2 11-3 15,2 4 3-15,-1 1 0 16,-3 0-2-16,-1-6 8 15,-1-6-6-15,-3-7 0 16,1-5 11-16,-5-14-15 16,3-8 4-16,-3-11 0 15,0-8-14-15,0-5-16 16,0-5-42-16,0-2-16 16,0 0-71-16,0 0 15 0,0-25-281 15</inkml:trace>
  <inkml:trace contextRef="#ctx0" brushRef="#br0" timeOffset="15472.19">21011 1995 186 0,'0'0'173'16,"0"0"-23"-16,0 0-67 15,0 0-51-15,0 0 30 16,0 0-53-16,81-197-1 15,-54 188-8-15,-2 4 15 16,-6 5-15-16,-3 0 10 0,-10 0-2 16,1 17 48-1,-7 3-38-15,0 6 14 0,0 1 14 16,-17 0-33-16,-8-1 28 16,-2-4-24-16,5-4-16 15,4-4 15-15,4-7-11 16,10-2-10-16,2-5-8 15,2 0-67-15,0 0 8 16,13-5-60-16,14-16-85 16,4-7-36-16</inkml:trace>
  <inkml:trace contextRef="#ctx0" brushRef="#br0" timeOffset="15807">21299 1743 115 0,'0'0'172'15,"0"0"-10"-15,0 0-38 16,0 0-26-16,0 0 20 16,0 0-65-16,9-69-15 15,-5 66 17-15,-1 0-23 16,-3 3 20-16,0 0-21 16,0 0-27-16,0 0 13 15,4 0-17-15,0 12 0 16,6 20-10-16,-2 14 20 15,-1 17-10-15,-1 9 2 0,0 4 5 16,-4 1 7 0,-2-5-11-16,0-6-3 0,0-6 0 15,0-6 7-15,0-10-8 16,0-6 1-16,0-9-6 16,0-10-4-16,0-5-37 15,0-6-25-15,0-6-28 16,0-2-152-16,0-4 26 15</inkml:trace>
  <inkml:trace contextRef="#ctx0" brushRef="#br0" timeOffset="16129.22">21333 1914 274 0,'0'0'207'0,"0"0"-18"15,0 0-100-15,0 0 2 16,0 0-62-16,0 0 6 16,31-151-7-16,-12 134-20 15,4 4 4-15,-3 4 3 16,1 4-10-16,-4 5 19 16,1 0-24-16,-3 1 0 15,1 19-2-15,-5 4-2 16,-9 6 4-16,-2 7 0 15,0 3 2-15,-2-1 10 16,-16 0-12-16,-4-7-5 0,0-6-1 16,4-6-68-16,7-8-5 15,4-5-73-15,3-7-71 16,4 0-11-16</inkml:trace>
  <inkml:trace contextRef="#ctx0" brushRef="#br0" timeOffset="16566.18">21549 1872 88 0,'0'0'233'16,"0"0"-52"-16,0 0-38 15,0 0-44-15,0 0-28 16,0 0 10-16,25-78-51 0,-21 71 2 16,2 0 22-16,3 4-51 15,1-1 16-15,3 1-19 16,5 3 4-16,1 0-12 15,6 5 8-15,0 16 0 16,-3 7-4-16,-5 7-3 16,-3 2 4-16,-7-1 3 15,-3 1 0-15,-4-7-4 16,0-4 6-16,0-8-2 16,-2-4 1-16,-9-6 14 15,4-4-14-15,-2-4 12 16,5 0-12-16,2 0 54 15,-1 0-26-15,3-14 5 16,0-12-6-16,0-10-21 16,9-4 8-16,12-3-15 0,1 5 6 15,0 8-9-15,2 4 3 16,-1 8-10-16,-4 4 8 16,2 5-57-16,-3 4-4 15,1 5-39-15,0 0-48 16,-4 0-8-16,-1 0-107 15,-6 8-14-15</inkml:trace>
  <inkml:trace contextRef="#ctx0" brushRef="#br0" timeOffset="17729.22">22006 1796 116 0,'0'0'167'16,"0"0"-3"-16,0 0-6 16,0 0-89-16,0 0 0 0,0 0-19 15,2 0-20-15,-2 0 21 16,0 0-42-16,0 0 3 15,0 0-12-15,0 0-3 16,0 5 3-16,0 15 0 16,-2 4 1-16,-5 3 11 15,5 4-9-15,2-4-3 16,0-2 0-16,0-4 12 16,2-6-12-16,7-1 0 15,4-5 7-15,-3-2 6 16,0-5-8-16,1 0-5 15,1-2 4-15,-4 0 8 16,6-2-12-16,-5-14 0 16,-5-8 4-16,1-3-8 15,-5-6 4-15,0-1-15 0,-2 0 11 16,-17 2-8-16,0 5 12 16,1 8 1-16,5 5 4 15,4 7 25-15,2 3-29 16,4 4 12-16,3 0-5 15,0 0-5-15,0 0-6 16,0 0 0-16,0 0 3 16,0 4-6-16,0 4 7 15,0-2-1-15,17 1 8 16,4-2 5-16,8-3-12 0,8-2-1 16,5 0 5-1,0 0-20-15,3-2-12 0,-3-7-3 16,-7-1 22-16,-8 3-22 15,-5 2 30-15,-5 2 0 16,-4 3 1-16,-3 0-17 16,-2 0 16-16,-2 0 0 15,-1 8-9-15,-3 4-1 16,0 0 10-16,-2 0 0 16,0 2 2-16,0 1 5 15,0-1-1-15,0 0-6 16,0-3 5-16,0 0 7 15,0-5-12-15,0-2 0 16,0-2 6-16,0-2 10 16,0 0-12-16,0 0-1 0,0 0 29 15,-4 0-26-15,-1 0 24 16,-1-11-30-16,-2-2 12 16,2-1-8-16,-3-5-4 15,5 3 0-15,-4 0 0 16,4 2 4-16,0 4-4 15,-1 4 0-15,1 2 4 16,2 4-2-16,0 0-2 16,-2 0 0-16,-4 0-4 15,-5 0-9-15,2 6 13 16,-3 10 0-16,2 4 0 16,-5 9-6-16,4 0 6 0,2 7 0 15,4-2-2-15,5 1 3 16,2-5-1-16,0-2 0 15,0-5 3-15,0-2-6 16,0-5 3-16,2-7 0 16,5-6-3-16,7-3-16 15,1 0 19-15,3-18 0 16,2-8-5-16,-2-2-3 16,-2-2-35-16,-3-2-8 15,-3 3 32-15,2 2-4 16,-1 5 23-16,-1 2 0 15,3 2 1-15,-5 1 0 16,2 8 7-16,-2 0-8 16,-3 8 28-16,-3 1-27 15,-2 0 13-15,0 0-14 0,0 0 4 16,0 5 5-16,0 12-6 16,0 8 5-16,0 5 7 15,0 2-4-15,2 1-11 16,5-8 0-16,4 1 5 15,0-9-4-15,7-7-1 16,4-5-43-16,5-5-25 16,6 0-168-16,-2-15-179 15</inkml:trace>
  <inkml:trace contextRef="#ctx0" brushRef="#br0" timeOffset="18800.21">22759 1835 134 0,'0'0'249'15,"0"0"-106"-15,0 0-57 16,0 0-3-16,0 0-44 16,0 0 7-16,0-19-46 15,0 19 7-15,0 0-19 16,0 0 12-16,0 3 0 16,0 6-4-16,0 1 12 15,0 4-8-15,0 3 0 16,0-2 3-16,3 6-6 15,-1-3 3-15,-2-6-15 0,0-5 13 16,0-2-51 0,2-5 44-16,2 0 5 0,3-8 8 15,-3-13 0-15,1-1-4 16,-3 0 0-16,-2 3-3 16,0 1 10-16,0 2-7 15,0 5 0-15,0 2 0 16,0 2 7-16,0 4-6 15,0 1-1-15,0 2 10 16,-2 0-5-16,0 0-5 16,-3 0 0-16,-2 0 1 15,1 0-7-15,-3 3 6 16,-2 11 0-16,0 3 2 16,0 5 9-16,1 4-10 0,6 1 10 15,2 5-7-15,2-1 27 16,0-4-31-16,0-4 1 15,18-5 21-15,-1-6-14 16,4-7-2-16,1-2-6 16,0-3 10-16,3 0-1 15,1-15-9-15,-1-10 0 16,-2-8-14-16,-4 1 2 16,-5-2 11-16,1-4 1 15,-3 1 0-15,-3-2-3 16,-1 1 3-16,-4 4 0 15,-1 2 3-15,-3 2 8 16,0 2-1-16,0 7 15 0,0 4-21 16,0 7 46-1,-3 4-50-15,-1 4 3 0,2 2-7 16,2 0 5-16,-2 0-1 16,-2 0 0-16,-3 0 0 15,3 0-9-15,-6 10 9 16,4 8 0-16,-1 6-14 15,3 8 18-15,-1 6-4 16,2 8 0-16,3 4 5 16,0 3-6-16,0-4 1 15,0-6 0-15,0-8-4 16,3-6 10-16,6-7-6 16,-4-6 0-16,-1-8 4 15,-2-4 0-15,4-4-4 0,4 0 0 16,1-2 27-1,5-14-22-15,-3 0-5 0,0-3 0 16,3-4 5-16,2-1-15 16,2-1 7-16,0 2-14 15,-1 5 5-15,2 3 0 16,-7 8 12-16,-1 7 0 16,-3 0 3-16,2 0-17 15,1 0 14-15,-1 10 0 16,-1 9-10-16,2 2 19 15,1 4-9-15,-2 4 15 16,2-1-10-16,-3 2 32 16,3-2-29-16,1-5-8 0,3-6 21 15,0-7-11-15,-2-6-4 16,1-4 5-16,-1 0-9 16,-1 0 5-16,1-10-7 15,2-4-101-15,-2-4-108 16,2 0-442-16</inkml:trace>
  <inkml:trace contextRef="#ctx0" brushRef="#br0" timeOffset="20895.06">12541 2863 50 0,'0'0'123'16,"0"0"3"-16,0 0-101 15,0 0 21-15,0 0-2 16,0 0-16-16,0 0 35 16,-40 0-33-16,40 0 0 15,0 0 42-15,0 0-47 16,0 0 15-16,0 0 10 16,0 0-20-16,0 0 26 15,4 0-24-15,14-1-20 16,8-6 15-16,11 3-17 15,-2-2-10-15,5 0 0 0,2 0 9 16,3 0-6 0,1 0-3-16,6 2 0 0,0 0 3 15,1 0 5-15,-2 2-8 16,0 0 0-16,-1 2 8 16,0 0-1-16,6-2-7 15,0-2 0-15,4-2 14 16,1-3-1-16,3 2-9 15,3-3 0-15,-1 0 6 16,-5 0 0-16,-3 3-10 16,-7 5 0-16,1-1-8 15,-4 3 16-15,2 0-8 16,-3 0 0-16,-3 0 5 16,3 0 6-16,4 0-11 0,5 0 1 15,2-6 34-15,2-4-29 16,0 2 3-16,-4 0-9 15,-5-1 11-15,0 6-6 16,-1-1-5-16,-4 4 0 16,4-2 1-16,-4 2 4 15,-1 0-5-15,-1 0 0 16,-1 0 9-16,1-5-6 16,8 2-3-16,4-6 0 15,6 1 16-15,5-4-5 16,1 3-11-16,0-1 0 15,-6 0 11-15,-3 1-16 16,-2 4 5-16,-4-1 0 0,1 2-8 16,4-1 14-16,0 3-6 15,4-3 0-15,5 0 7 16,2-2-10-16,1-1 3 16,-4 1 0-16,-1 2-2 15,-9 0 6-15,-8 3-4 16,0 2 0-16,-11 0 7 15,1 0-12-15,1 0 5 16,0 0 0-16,5 0-5 16,10 0 11-16,0 0-6 15,0 0 0-15,-2 0 9 16,0 0-9-16,0 0 0 0,-1 0 0 16,2 0-5-1,3 0 10-15,4 0-5 0,0 0 0 16,3 0 9-16,-1 0-17 15,-2 0 8-15,-2 0 0 16,-2 0-5-16,-4 0 9 16,-10 0-4-16,-9 0 0 15,-11 8-50-15,-13 4-53 16,-9 5-68-16,0 1-108 16,0 0 21-16</inkml:trace>
  <inkml:trace contextRef="#ctx0" brushRef="#br0" timeOffset="22107.37">17222 2602 115 0,'0'0'162'16,"0"0"-91"-16,0 0-25 15,0 0-8-15,0 0 51 16,0 0-4-16,-27-31-50 15,30 26 4-15,6 3-38 16,-1 2-1-16,3 0 0 0,3 0-2 16,6 0 2-1,4 0 0-15,7 0 0 0,12 0 28 16,9-1-25-16,7-6 3 16,13 2 16-16,7-5-15 15,6-1 10-15,5-1-7 16,-3 4-2-16,-11 2 31 15,-7 4-34-15,-11 2-4 16,-2 0-1-16,-6 0 12 16,0 0-12-16,-1 0 1 15,-3 0-1-15,6 2 29 16,-1-2-24-16,2 0 4 0,5 0 20 16,3 0-28-1,5 0 29-15,4-3-30 0,1-5 8 16,-2-1-7-16,-5 4 4 15,-1-2-5-15,1 2 0 16,2 2 10-16,1 1-10 16,4 2 0-16,3 0 2 15,1-4 17-15,-1 2-12 16,1-4 4-16,4-2 8 16,0 1-10-16,4-2 17 15,2-1-19-15,0 3-6 16,-8 2 15-16,2-3-11 15,-2 4-5-15,2-2 0 16,4 0 11-16,1 0-11 16,3 0 0-16,0-2 1 0,-2-1 14 15,-8 2-8-15,-7 5-7 16,-6 0 0-16,-6 2 10 16,-2 0-14-16,-3 0 4 15,1 0 0-15,0 0-5 16,1 0 11-16,6 0-6 15,5 0 0-15,5 0 11 16,8 0-11-16,-2 0 0 16,4 0 1-16,-3 0 16 15,0 0-13-15,-4 0-4 16,3 0 0-16,2 0 9 16,2 4-12-16,7 0 3 0,5-1 0 15,1 0 1-15,0-3 2 16,2 0-3-16,0 0 1 15,-1 0 15-15,-1 0-9 16,-3 0-7-16,-4 0 2 16,2 2 3-16,3 0 2 15,-3 0-7-15,-2 1 5 16,-2-3 6-16,-5 0 3 16,-6 0 0-16,-10 0-6 15,-11 0 36-15,-12 0-39 16,-12 0 0-16,-14 0-5 15,-9 0 7-15,-6-3-21 0,0 3 1 16,-39 0-105-16,-44 3-52 16,-34 8-111-1,-31-8-400-15</inkml:trace>
  <inkml:trace contextRef="#ctx0" brushRef="#br0" timeOffset="24945.09">14819 3837 53 0,'0'0'147'0,"0"0"-56"15,0 0 31-15,0 0-6 16,0 0-11-16,0 0-9 16,0 0-17-16,4-49-33 0,-4 46 16 15,0 3-27-15,0 0 13 16,2 0 5-16,-2 0-28 16,0 0 19-16,0 0-22 15,0 0-20-15,0 0 1 16,0 13-3-16,0 19 0 15,0 12 7-15,0 10 5 16,0 6-5-16,0 0-2 16,0-2-3-16,0-5 24 15,0-9-21-15,0-6-5 16,0-8 0-16,0-5 4 16,0-8-4-16,-2-5 0 0,-4-6-26 15,1-2 1-15,3-4-80 16,-2 0 5-16,2-5-34 15,2-22-235-15</inkml:trace>
  <inkml:trace contextRef="#ctx0" brushRef="#br0" timeOffset="25468.16">14779 4025 82 0,'0'0'166'0,"0"0"-51"15,0 0 6-15,0 0-22 16,0 0 0-16,0 0 11 15,-27-205-65-15,34 178 17 0,11 4-15 16,4-1-34-16,2-1 43 16,7 3-54-1,0 4 10-15,-2 4-12 0,-4 6 10 16,-4 6-13-16,-4 2 3 16,-3 0 0-16,-3 13-19 15,0 13 19-15,-6 5 0 16,-5 6-1-16,0 1 12 15,-8 2-13-15,-16 2 2 16,-7-2 0-16,-2 3 5 16,2-6-3-16,0-3-2 15,4-8 0-15,2-6 4 16,2-5-4-16,8-8 0 16,4-4 5-16,6-3 5 15,5 0-3-15,0 0 5 0,0-4 52 16,0-14-59-16,5 2 22 15,8 0-27-15,0 6 4 16,-4 3 8-16,3 6-12 16,-4 1 0-16,5 0 0 15,6 5-15-15,-1 21 15 16,1 6 0-16,-3 7 2 16,-1-1 4-16,-5-2 0 15,-1-4-6-15,-5-6 0 16,0-4-31-16,1-6 3 15,-3-4-48-15,5-3-48 0,0-8-57 16,6-1-138-16,1 0-69 16</inkml:trace>
  <inkml:trace contextRef="#ctx0" brushRef="#br0" timeOffset="25933.16">15089 4163 361 0,'0'0'238'0,"0"0"-105"16,0 0-86-16,0 0-8 16,0 0 16-16,0 0-54 15,42-13 14-15,-22 9-6 16,0-1 5-16,-2-4 31 16,-2-2-44-16,-1-1 13 0,-3-2-10 15,0 0 9-15,-5-3-14 16,-5-1 1-16,-2 2-21 15,0 0 17-15,0 6-17 16,0-1 10-16,-13 8 4 16,-2 1-41-16,-1 2 32 15,-2 0 11-15,1 0 5 16,3 0-8-16,-2 2 8 16,6 8 0-16,-2 3 5 15,1 2 7-15,-1 9-6 16,4 2 6-16,3 9-2 15,5-3 27-15,0 0-13 0,0-6 15 16,13-4 9-16,8-4-22 16,1-6 22-16,1-3-24 15,1-3-19-15,0-5 24 16,5-1-29-16,0 0-2 16,3-8-10-16,-3-10-104 15,2-1-18-15,0 0-73 16,-2 1-23-16,-4 2-29 15</inkml:trace>
  <inkml:trace contextRef="#ctx0" brushRef="#br0" timeOffset="26585.63">15525 4132 97 0,'0'0'104'15,"0"0"-29"-15,0 0 17 16,0 0-33-16,0 0-5 0,0 0 14 16,21-3-18-1,-21 3 14-15,0 0-4 0,0 0-14 16,0 0 19-16,0 0-53 15,0 0 0-15,0 0 7 16,0-5-14-16,0 2 16 16,0-5-3-16,0-5-11 15,-5 1 1-15,-3-2-8 16,0 2 0-16,4 0 3 16,-3 3 14-16,1 0-12 15,-1 2 3-15,5 5-4 16,-3-1 20-16,-2 3-20 15,3 0-4-15,-4 0 0 0,-2 0-5 16,3 0 1-16,-1 8 4 16,-1 9 0-16,-3 4-11 15,4 5 13 1,-1 3-2-16,0 0 0 0,2 1 12 16,5-5-12-16,0-1 0 15,2-4 2-15,0-5 5 16,0-2-7-16,0-6 0 15,6-7-1-15,8 0 3 16,3 0-2-16,6-17 0 16,2-7 6-16,-6-2-5 15,-3 0-1-15,0 3 0 16,-5 4 0-16,-2-1 8 16,-1 4-8-16,0-2 1 15,-2 4 4-15,3-3 30 0,-3 8-29 16,2 0 1-16,-4 4 17 15,-2 2-21-15,0 2 21 16,-2 1-20-16,0 0 4 16,0 0 0-16,3 0-8 15,1 0 0-15,2 4-6 16,6 14 3-16,-1 6 3 16,1 3 0-16,-2 4 3 15,1-4-4-15,1 0 1 16,1-7-12-16,3-6-35 15,-1-5-73-15,8-9-14 16,-1 0-167-16,4 0-223 16</inkml:trace>
  <inkml:trace contextRef="#ctx0" brushRef="#br0" timeOffset="27169.18">16031 4078 403 0,'0'0'183'15,"0"0"-91"-15,0 0-41 16,0 0-23-16,0 0 32 16,0 0-51-16,5-48-2 15,-16 41-4-15,-3 0 11 16,-1 4-14-16,-3-2 0 0,-2 5 5 16,0 0 5-1,-3 0-10-15,2 2 0 0,0 13 5 16,1 5 6-16,5 3-11 15,1 4 7-15,3 2-6 16,7 4 24-16,4-1-21 16,0-6-3-16,0-6 7 15,15-6 1-15,3-10-9 16,3-4 5-16,0 0 3 16,0-12 37-16,-6-12-43 15,1-6-2-15,-8-4 4 16,4-6-1-16,-3-2-4 15,-1-6 1-15,-1-5 0 0,-2 1 2 16,-3 0 3-16,1 3-5 16,-3 12 24-16,0 6-15 15,0 12 9-15,0 9 5 16,0 3-10-16,0 6 19 16,0 1-32-16,0 0 0 15,0 0-3-15,0 0-4 16,0 0 5-16,0 0-6 15,0 18 8-15,0 11-11 16,0 14 11-16,0 13 0 16,0 10-7-16,0 6 15 15,0-4-8-15,0-5 0 16,4-10 1-16,2-16-5 16,1-9 4-16,0-12-42 0,2-10-16 15,2-6-116 1,5 0-98-16</inkml:trace>
  <inkml:trace contextRef="#ctx0" brushRef="#br0" timeOffset="28273.58">16783 3962 103 0,'0'0'75'0,"0"0"-21"0,0 0 9 15,0 0-10 1,0 0-31-16,0 0 35 0,27 28 0 16,-27-28 1-16,0 0 49 15,0 0-33-15,0 0-9 16,0 0 12-16,0 0-71 16,0-10 5-16,-2-3-11 15,-8 1 5-15,-1-2-1 16,3-1-4-16,-4 5 0 15,3 3 20-15,1-2-10 16,-2 5-4-16,1 0-6 16,3 4 8-16,-1 0-12 15,1 0 4-15,-2 0 0 16,-2 8-11-16,1 13 9 16,2 6 2-16,-2 5 0 0,5 2 2 15,2 2-2-15,-1-3 0 16,3-6 0-16,0-5-3 15,0-8 10-15,5-6-7 16,5-8 0-16,9 0 1 16,1-8 41-16,2-17-42 15,-2-9 0-15,3-5 5 16,-8-1 2-16,-1-1-7 16,-1-2 0-16,-7 3 6 15,2-1 7-15,-4 5-13 16,-2-1 0-16,-2 2 13 15,0 6-3-15,0 3-2 16,0 3-8-16,0 7 9 0,-6 4-2 16,-2 4-7-1,4 4 0-15,-1 2-6 0,5 0 9 16,0 2-3-16,-2 0 0 16,0 0-2-16,-4 0-15 15,1 20 14-15,0 13 3 16,3 10-14-16,2 12 20 15,0 1-6-15,0 4 7 16,0 1 0-16,0-6 5 16,2-5-12-16,3-9 0 15,0-10-5-15,-1-7 5 16,0-7-14-16,11-13-78 0,8-4-104 16,4 0-96-1</inkml:trace>
  <inkml:trace contextRef="#ctx0" brushRef="#br0" timeOffset="28819.45">17167 4016 11 0,'0'0'169'15,"0"0"-73"-15,0 0 0 16,0 0 16-16,0 0-8 16,0 0 6-16,37-28-53 15,-37 24-7-15,3-1 31 16,-3-2-50-16,2-1 14 0,-2-1-21 15,0 0-22 1,0 1 14-16,0 0-16 16,0 2 0-16,0 3-11 0,0 0 13 15,-7 3-4-15,-5 0 1 16,0 0-3-16,1 3-13 16,-5 14 17-16,0 3 0 15,0 6-10-15,-2 4 16 16,5 2-6-16,-1 3 0 15,6-7 1-15,1-5-1 16,3-9 0-16,4-3 0 16,0-8-7-16,0-3 11 15,0 0-6-15,0 0 2 16,0 0 0-16,6-11-3 16,13-11 3-16,-2-5-22 0,3 3 13 15,1 0 10-15,-2 4-1 16,2 4 18-16,-6 4 0 15,1 7 42-15,-6 5-33 16,2 0-15-16,1 0 2 16,-2 17 2-16,5 5-16 15,-3 2 0-15,-1 1 8 16,-1-6-15-16,-5-4 7 16,-2-5-41-16,-1-7 14 15,0 0-51-15,1-3 21 16,0 0-24-16,7-5-15 15,3-18-94-15,1-5-113 0</inkml:trace>
  <inkml:trace contextRef="#ctx0" brushRef="#br0" timeOffset="29158.13">17441 3840 242 0,'0'0'197'0,"0"0"-24"16,0 0-32-16,0 0-53 15,0 0-20-15,0 0-7 16,26-132-33-16,-24 122 29 15,-2 1-38-15,3 5-4 16,-3 3 26-16,0 1-38 16,0 0 14-16,0 0-17 15,0 0 7-15,0 0-1 16,0 0-6-16,0 0 0 0,0 0-12 16,0 15-7-16,0 16 19 15,0 9-3-15,0 10 6 16,0 10 22-1,2 2-25-15,5 2 0 0,-1 1 3 16,-2-9 9-16,1-10-12 16,-3-10 0-16,1-12 2 15,-3-10-14-15,0-6 0 16,0-6-72-16,0-2-2 16,0 0-24-16,0-16-83 15,0-12-356-15</inkml:trace>
  <inkml:trace contextRef="#ctx0" brushRef="#br0" timeOffset="29351.02">17420 4030 199 0,'0'0'383'15,"0"0"-185"-15,0 0-70 16,0 0 24-16,0 0-67 16,0 0-17-16,23-26-62 15,3 18 6-15,3 2-10 16,5 0-2-16,0 1-10 15,1 0 1-15,-2 1-96 16,3 1-53-16,2 3-69 16,2 0-134-16</inkml:trace>
  <inkml:trace contextRef="#ctx0" brushRef="#br0" timeOffset="30059.19">17967 4030 124 0,'0'0'81'0,"0"0"39"15,0 0-11-15,0 0-26 16,0 0-19-16,0 0-29 16,0 25 5-16,0-23-25 15,0-2 9-15,0 0 27 16,0 0-32-16,0 0 19 16,0 0 5-16,0 0-25 15,-3 0 18-15,1 0-25 16,-2-2 7-16,-1-11 4 15,-2-1-13-15,3-1 10 0,-3-5 15 16,1 6-13 0,-1-5 35-16,0 5-43 0,1 3-12 15,-1 4 10-15,1 0 0 16,-6 7-12-16,1 0 1 16,-5 0 0-16,1 0-13 15,-1 0 13-15,-1 11 0 16,0 3-10-16,2 4 12 15,1 5-2-15,-3 0 0 16,3 5 0-16,1 2 0 16,2 2 0-16,6-1 0 15,5-3-2-15,0-5 10 16,0-5-8-16,9-1 0 0,3-8 1 16,1-4-6-16,-2-3 5 15,0-2 0-15,2 0-7 16,1-10-10-16,1-10 15 15,3-3-5-15,7-4-7 16,2-2 0-16,4 1 13 16,-6 0 1-16,-1 6-6 15,-6 1 14-15,-5 9-8 16,-4 1 1-16,-2 8 4 16,-5 0 14-16,0 3-19 15,-2 0 0-15,0 0 7 16,0 0-3-16,0 0-6 0,0 0 2 15,0 14 0-15,0 6 3 16,0 5-3 0,0 3 0-16,7-1-3 0,4 0 13 15,4-5-10-15,6-8 0 16,1-5 7-16,0-6 13 16,1-3-20-16,-3 0 0 15,-5-5-1-15,-3-12-60 16,-6-4-55-16,-6-3-254 15</inkml:trace>
  <inkml:trace contextRef="#ctx0" brushRef="#br0" timeOffset="33096.01">15805 4640 70 0,'0'0'80'15,"0"0"-7"-15,0 0 14 16,0 0-44-16,0 0 8 15,0 0 25-15,0-8-38 16,0 8 4-16,0-2 5 16,0 0-12-16,0-1 25 15,2 2-40-15,-2 1-4 16,0 0 28-16,0 0-41 16,0 0 29-16,0 0-3 0,0 0-16 15,0 0 34-15,0 0-41 16,0 0 3-16,0 0 11 15,0 0-5-15,0 0-15 16,0 0 0-16,0 0 7 16,-2 0-10-16,-12 0 3 15,-1 0 0-15,-2 6-11 16,-3 4 20-16,1 0-9 16,-2-1 0-16,2 3 4 15,-2 1 7-15,1 1-11 16,3-2 0-16,-1-2 7 15,1 2 6-15,0-1-13 0,1 2 10 16,-1-1-6 0,-1 0 20-16,-2 3-24 0,0-1 0 15,-3 1 13-15,-4 3 0 16,-2 3-13-16,0-2 0 16,-2 3 9-16,0 1 4 15,0 0-13-15,-3 3 0 16,-1 1 9-16,-3 4 8 15,-2-2-17-15,-2 3 0 16,0 0 11-16,-1-4-3 16,-1 1-8-16,1-2 0 15,1 0 9-15,2-1 7 16,-3-2-16-16,3 0 0 0,-7 0 6 16,-2 3 7-16,-4-2-13 15,-3 1 0-15,0 1 4 16,3-1 9-16,-3-1-13 15,2 1 0-15,-1 4 5 16,-6-2-1-16,1 0-4 16,-2 2 0-16,-1 2 2 15,-1 1 11-15,-5 1-13 16,1 3 0-16,-3 2 4 16,3-1 4-16,-3 1-8 15,1-2 0-15,3-2-2 16,5-8 17-16,8-3-15 0,10-4 0 15,8-3 0-15,7-3 0 16,0 1 0-16,-2 4 0 16,0-3-5-16,-2 2 11 15,-2-1-6-15,10-3 0 16,0-2 1-16,7-3-4 16,7-3 3-16,1-6 0 15,8 0-2-15,2 0 14 16,0 0-12-16,0 0 0 15,0 0-23-15,0 0 8 16,10-15-129-16,19-11-121 16,17-6-189-16</inkml:trace>
  <inkml:trace contextRef="#ctx0" brushRef="#br0" timeOffset="34760.04">15811 4638 64 0,'0'0'71'16,"0"0"-11"-16,0 0-11 15,0 0-10-15,0 0 4 0,0 0 9 16,0-18-30 0,0 14 30-16,0 1-20 0,0-2-23 15,0 1 33 1,0 0-32-16,0 2 16 0,0 0 37 15,0 2-37-15,0-3 21 16,0 3-7-16,0 0-24 16,0 0 31-16,0 0-44 15,2 0 4-15,-2 0 20 16,0 0-21-16,2 0 4 16,1 0-10-16,1 0 6 15,4 0 3-15,4 0-9 16,1 0 0-16,1 5 11 15,-1 1 0-15,7 3-11 0,1 0 0 16,-2-1 9-16,6 4 1 16,-2 0-10-16,1-2 0 15,0 4 5 1,3-1 5-16,0 1-10 0,0 3 0 16,-1-1 2-16,3 4-1 15,3-3-1-15,-1 4 0 16,2-1-5-16,3 0 15 15,-1 2-10-15,6 2 18 16,-3-2-16-16,-3 6 15 16,3 1-17-16,-5-2 0 15,1 5-6-15,-2-6 15 16,1 1-9-16,2-1 0 0,3 2 1 16,2 0 16-16,1 1-14 15,-2-4-2-15,3 1 10 16,1-2 2-16,-3-1-13 15,0-1 0-15,1 2 4 16,-4-3 1-16,1 2-5 16,1 0 0-16,-4-2 6 15,1 1 5-15,-1 4-11 16,3 0 0-16,3-2 6 16,1 4 15-16,3-1-21 15,-1-1 5-15,0-1 8 16,-1 1 0-16,-1 1-13 15,-1-1 0-15,-2-3 5 16,-1 2 2-16,0-2-5 0,3 0-2 16,-2 1 6-16,1-2 10 15,3 0-12-15,-3 0 0 16,0 0 3-16,1-2 4 16,-2 2-10-16,-1 1-1 15,1-3 0-15,-4-1 9 16,1 4-9-16,1-2 0 15,3 1 1-15,3 0 8 16,1-1-6-16,-1-1-3 16,-1-4 7-16,-4 1 4 15,-2-6-11-15,-5-2 0 0,-3 3 5 16,-5-5-2 0,0-1-2-16,-3 2-1 0,-1-3 0 15,0 2 6 1,-4-3-6-16,-6-2 0 0,0 0 3 15,-7-2 7-15,0 0-8 16,-2 0-2-16,0 0 0 16,0 0-5-16,0 0-2 15,0 5-92-15,-17 4-134 16,-20-1-101-16,-9-4-222 16</inkml:trace>
  <inkml:trace contextRef="#ctx0" brushRef="#br0" timeOffset="36907.37">13070 6136 26 0,'0'0'56'0,"0"0"-22"16,0 0-15-16,0 0-18 15,0 0 5-15,0 0 30 16,10-4-32-16,-8 0 9 15,-2 1 33-15,3 2-5 16,-3 1 39-16,0 0-21 16,0 0-14-16,0 0 13 15,0 0-42-15,0 0 11 16,0 0-9-16,0 0-16 16,0 0 27-16,0 0-29 15,0 0 7-15,0 0 11 16,-3 0-9-16,-7 0-6 15,0 1 0-15,-1 6 1 16,-3-1 17-16,4 1-18 0,-3 0 0 16,1-2 28-16,-1 2-28 15,-1 0 15-15,3-4 5 16,-2 1-17-16,1 0 42 16,2 0-38-16,-1-2 8 15,-1 1 9-15,1 0-20 16,-3 3 3-16,1 0-5 15,0 0 1-15,0 2 16 16,0-2-17-16,1 0-5 16,1-4 15-16,5 2 0 15,-2-2-10-15,4 2 6 16,0-2-9-16,-3 1 24 16,3-2-25-16,-6 3-1 0,2 0 2 15,-3 2 8 1,-3 0-10-16,1-1 0 0,-1 4 4 15,3-1-5-15,-2-2 1 16,1 3 0-16,2-4-3 16,1-3 15-16,-1 4-12 15,4-4 0-15,0 2 5 16,-3 0 5-16,1-1-10 16,2 0 0-16,-3 2-1 15,5-1 13-15,2-3-12 16,2-1 0-16,0 0 3 15,0 0 8-15,0 0-10 0,0 0-1 16,0 0 1-16,0 0 11 16,0 0-12-16,0 0 0 15,0 0 5-15,0 0 3 16,0 0-8-16,0 0 0 16,0 0 2-16,0 0 8 15,0 0-10-15,0 0 0 16,0 0 8-16,0 0-3 15,0 0-5-15,0 0 0 16,0 0-3-16,0 0 7 16,0 0-4-16,0 0 0 15,0 0 3-15,0 0 0 16,0 0-3-16,0 0 0 0,0 0-5 16,0 0 7-16,0 0-2 15,0 0 0-15,0 0 1 16,0 0-21-16,4 0 35 15,11 0-15-15,6 0 9 16,3 0 0-16,-1 0-9 16,1-4 0-16,0-4 7 15,5-2-4-15,5-5-3 16,3-3 0-16,4-1-3 16,-3 1 8-16,-5 2-6 15,-4 2 1-15,-6 2 0 16,-4 3-2-16,-1 2 2 15,-5 2 0-15,-3 0-7 16,-1 1 16-16,-3 0-10 0,2-3 1 16,-4 2 0-16,2-2 3 15,1 2-3-15,-1-1 0 16,2 0-3-16,-2 2 9 16,-4 2-6-16,0 2 0 15,-2 0 2-15,0-3-5 16,0 3 3-16,0 0 0 15,0-1-3-15,0 1 4 16,0 0-3-16,0 0 2 16,0 0-50-16,0 0 27 15,0 0-70-15,-2 0-22 16,-14 13 69-16,-3 6-26 16,-8 5 2-16,-4 4-93 0,-3-2-95 15</inkml:trace>
  <inkml:trace contextRef="#ctx0" brushRef="#br0" timeOffset="38250.06">18642 6238 43 0,'0'0'58'0,"0"0"3"16,0 0-20-16,0 0-26 15,0 0 12-15,0 0-24 0,0-18 22 16,0 18 17-16,0 0-13 16,0 0 21-16,0 0 1 15,0 0-12-15,0-3 12 16,0 3-31-16,0-1 0 16,-4 1 6-16,-1-2-25 15,1 0 28-15,4 2-5 16,0 0-3-16,0 0 24 15,0 0-40-15,0 0 17 16,0 0 26-16,0 0-44 16,0 0 7-16,9 0-11 15,1 0 5-15,2 0-1 16,-1 0-4-16,0 2 0 0,0 0 0 16,-4-1 12-16,-3-1-12 15,-2 0 0-15,-2 0 2 16,2 0 3-16,1 0-1 15,-1 0-4-15,5 0 0 16,-2 0-2-16,-1 3 2 16,-2-3 0-16,-2 0 0 15,0 0 0-15,0 0 1 16,0 0-1-16,0 0 8 16,0 0-4-16,0 0 7 15,0 0-11-15,0 0 5 16,0 0-4-16,0 0 0 15,-4 4-1-15,-15 1 0 16,-7 2-2-16,-6 1-4 0,1-2 5 16,4 0-19-16,10-4-29 15,11-2-125-15,6 0-142 16</inkml:trace>
  <inkml:trace contextRef="#ctx0" brushRef="#br0" timeOffset="43726.42">10117 7004 9 0,'0'0'70'0,"0"0"-17"15,0 0-30-15,0 0 8 16,0 0-8-16,0 0-9 16,0 0 24-16,2 0-16 15,-2-2 3-15,0 2 4 16,0 0-15-16,0 0 25 15,0 0 3-15,0 0-16 0,0 0 28 16,0 0-29-16,0 0 4 16,0 0-7-16,0 0-12 15,0 0-6-15,0 0-4 16,0 0 4-16,0 0 3 16,0 0 0-16,0 0-7 15,0 0 26-15,0 0-20 16,0 0 22-16,0 0-2 15,0 0-11-15,0 0 15 16,0 0-30-16,0 0 0 16,0 0-2-16,0 0-10 15,0 0 8-15,0 0-21 16,3 0 9-16,-3 0 1 16,3 0 16-16,-3 0-1 0,0-2 1 15,0 2 9-15,0 0-10 16,0 0 0-16,0 0-8 15,0 0 4-15,0 0-65 16,0 0-45-16,0 0-48 16,0 0 11-16</inkml:trace>
  <inkml:trace contextRef="#ctx0" brushRef="#br0" timeOffset="44696.43">11912 6625 4 0,'0'0'159'0,"0"0"-49"16,0 0-37-16,0 0 9 0,0 0 4 15,0 0 2-15,-9-56-68 16,7 52 37-16,0 0 10 15,0-2-50-15,-1 2 39 16,1 2-19-16,0-1 6 16,2 3 32-16,0 0-48 15,0-1 11-15,0 1-24 16,0 0-2-16,0 0-24 16,0 0 9-16,0 0-15 15,11 16 18-15,16 20 0 16,15 10 13-16,9 13-11 15,10 0 15-15,5 2-18 0,1-5 1 16,-7-7 0-16,-11-12 0 16,-15-11 3-16,-14-10-3 15,-11-8 0-15,-9-6 9 16,0-2-9-16,0 0 10 16,0 0-6-16,0 0 38 15,0-12-42-15,-9-4-35 16,-3-2-21-16,2-2-91 15,1-6-54-15,-1-6-277 16</inkml:trace>
  <inkml:trace contextRef="#ctx0" brushRef="#br0" timeOffset="45125.15">12224 6435 18 0,'0'0'94'0,"0"0"-14"16,0 0-25-16,0 0 11 16,0 0 44-16,0 0 19 15,9-56-24-15,-9 54-45 16,0-1-22-16,0 1 51 15,0 2-43-15,0 0-31 16,0 0-12-16,0 0-3 0,0 31 0 16,-13 16 6-16,-12 23 6 15,-4 7 20-15,-2 8-22 16,-2 0 0-16,2-3 42 16,0-7-51-16,2-7 33 15,6-12 3-15,5-9-30 16,9-15 17-16,3-13-24 15,3-11 0-15,3-5 3 16,0-3 7-16,0 0-4 16,0 0-6-16,9-12-60 15,20-13-35-15,7-9-153 16,9-10-360-16</inkml:trace>
  <inkml:trace contextRef="#ctx0" brushRef="#br0" timeOffset="46197.54">19136 6191 41 0,'0'0'114'0,"0"0"31"15,0 0-37-15,0 0 21 16,0 0-52-16,0 0-6 16,0-46-2-16,0 43-15 15,0 1 15-15,0 2-34 16,0-2-20-16,0 2 32 16,0 0-40-16,0 0-4 15,0 0-6-15,0 0-5 16,12 4 8-16,11 16 4 15,10 2 3-15,5 4 16 0,4-2-22 16,1 0-1 0,-10-7 8-16,-10-4 5 0,-11-3-13 15,-7-6 0-15,-5-2 3 16,0 1 8-16,0-1-11 16,0-1 0-16,0-1 3 15,0 0-3-15,0 0-12 16,0 0-54-16,0 0-90 15,0 0-30-15,0 0-172 16</inkml:trace>
  <inkml:trace contextRef="#ctx0" brushRef="#br0" timeOffset="46596.04">19560 6028 57 0,'0'0'96'16,"0"0"-5"-16,0 0-4 15,0 0-18-15,0 0 13 16,0 0-35-16,10-31 16 15,-10 31-28-15,0 0-17 0,0 0 4 16,0 0-22-16,0 0 0 16,-19 19 9-16,-5 6 8 15,-1 8 20-15,-1-1-34 16,4 2 1-16,1-3 6 16,6-6-2-16,1-5-7 15,5-4-1-15,3-4 1 16,4-4-1-16,0-4 0 15,2-2-55-15,0 1-39 16,0-3-39-16,0 0-24 16,0 0-141-16</inkml:trace>
  <inkml:trace contextRef="#ctx0" brushRef="#br0" timeOffset="46940.16">19404 6270 73 0,'0'0'156'0,"0"0"-26"16,0 0-15-16,0 0 0 16,0 0-51-16,0 0 7 15,12-21-31-15,-12 18 3 16,2 1 29-16,0 2-40 16,-2 0 9-16,0 0-26 15,0 0-12-15,2 0-6 16,0 10-14-16,5 14 17 15,2 12 0-15,0 4 7 0,0 9-7 16,-3 5 0 0,-4-3 2-16,-2 2 12 0,0-7-13 15,0-10-1-15,0-9 12 16,0-12-1-16,0-5-13 16,0-3 2-16,0-1 0 15,0-5-5-15,3 1-36 16,4 0-115-16,2-2-88 15,1 0-149-15</inkml:trace>
  <inkml:trace contextRef="#ctx0" brushRef="#br0" timeOffset="48101.95">21357 5583 0 0,'0'0'220'15,"0"0"-40"-15,0 0-31 16,0 0-60-16,0 0 13 0,0 0-30 15,0-38-28-15,0 38-5 16,0 0-36-16,0 0-5 16,-16 12 4-16,-13 19 8 15,-10 15 35-15,-9 17-19 16,0 19 12-16,1 14 37 16,11 12-48-16,18 1 16 15,18-10-43-15,7-8 7 16,35-13-3-16,12-10-3 15,2-11-1-15,1-13 0 16,-1-12-34-16,-2-18-56 16,-3-14-77-16,-5-12-216 15</inkml:trace>
  <inkml:trace contextRef="#ctx0" brushRef="#br0" timeOffset="48390.15">21645 5900 440 0,'0'0'215'0,"0"0"-93"16,0 0-105-16,0 0 13 15,0 0 48-15,0 0-60 0,321-51 0 16,-268 44-18-16,-8-4 10 16,-7 3-11-16,-14 1 1 15,-7 0-49-15,-5-1-36 16,-12 3-123-16,0-4-78 16</inkml:trace>
  <inkml:trace contextRef="#ctx0" brushRef="#br0" timeOffset="48607.26">21970 5807 128 0,'0'0'122'15,"0"0"-3"-15,0 0-1 16,0 0-32-16,0 0 10 16,0 0-8-16,-14 128-43 15,14-80 36-15,0 7-47 0,-2-1-9 16,2-1 3-16,0-7-19 15,0-11-9-15,0-9 0 16,0-6-7-16,0-8-37 16,0-9-119-16,2-3-193 15</inkml:trace>
  <inkml:trace contextRef="#ctx0" brushRef="#br0" timeOffset="50330.16">22320 6070 162 0,'0'0'188'0,"0"0"-56"16,0 0-63-16,0 0-35 16,0 0 2-16,0 0-33 15,4-8 10-15,-4 8 24 16,0 0-11-16,0 0 31 15,0 0-18-15,0 0-23 16,0-2 26-16,0-3-42 16,0 2 2-16,0-6 1 15,0 2 6-15,0-1-9 16,0-3 0-16,0 1 2 16,-2 0 5-16,-7 3-7 0,1 0 0 15,-2 2 9-15,1-2 4 16,1 3-12-16,-1 3-1 15,0 1 1-15,-2 0-12 16,-3 0 11-16,-1 0 0 16,-1 5-7-16,1 7 17 15,-2 2-10-15,5 6 9 16,-1 2-9-16,1 9 30 16,-1 0-27-16,3 4 3 15,4 0 0-15,-1-3 4 16,5-6-10-16,0-5 0 15,2-7 2-15,0-3 1 0,0-8 5 16,0-3-8-16,7 0 12 16,9 0-3-16,5-20 0 15,8-9-9-15,5-9-8 16,-3-1-1-16,0 3 2 16,-4 4 7-16,-9 3-3 15,-3 10 12-15,-3 0-9 16,-6 9 11-16,-1 2-11 15,-3 6 41-15,-2 0-33 16,0 2 0-16,0 0-8 16,0 0-13-16,0 7 13 15,0 11 0-15,0 1 3 16,0 6 15-16,0 1-11 0,2 0-7 16,8-2 6-16,-2-5 7 15,5-2-11-15,1-7-2 16,-1-8 2-16,5-2 21 15,-3 0-23-15,4-8 6 16,-2-15-6-16,-1-2 12 16,-5-1-13-16,-4-1 1 15,-3 1 0-15,-1 5 3 16,-3 0 0-16,0 7-3 16,0 2 20-16,0 6-19 15,0 5 38-15,0 1-27 16,0 0-6-16,0 0-12 0,0 0 3 15,0 1 3 1,6 12-9-16,1 1 12 0,2-3-3 16,4-3 0-16,-2-1 1 15,3-3 9-15,-1-2-8 16,3-2-2-16,-1 0 0 16,5 0-14-16,-1-10 13 15,-4-4-17-15,1-3-11 16,-5 1 21-16,-3 5-1 15,-4 0 9-15,-1 7 0 16,-3 2 9-16,0 2-9 16,0 0 0-16,0 0 7 15,0 2-20-15,0 18 30 16,0 2-17-16,0 2 26 16,-3 1-20-16,3 1 10 0,0-4-16 15,0-5 10-15,10-3-1 16,7-6-7-16,6-1-2 15,2-7 0-15,4 0-53 16,-2 0 4-16,2-8-28 16,-4-8-36-16,0-3 21 15,-2 1 17-15,-5 1 75 16,-3-4 4-16,1 1 6 16,-1-2 93-16,-4 1-3 15,-6 1-53-15,-3-3 15 16,-2 5-37-16,0 4 1 15,0 4-3-15,0 3-12 0,-13 4-9 16,0 3-2-16,-1 0 1 16,-4 0-10-16,2 8 10 15,-1 13-1-15,1 2 0 16,3 5-7-16,-1 4 7 16,8-2 0-16,6-3 1 15,0-4 2-15,0-4 2 16,4-7-5-16,10-5 0 15,-1-7 0-15,3 0 0 16,-3 0 0-16,5-9 3 16,-3-11 0-16,3-2 2 15,-5-1-5-15,-1 5 0 16,-1 3 10-16,-5 1-10 16,1 3 21-16,-2 4-16 0,-3 3 41 15,0 1-44-15,1 3 11 16,-3 0-13-16,2 0-1 15,-2 0-5-15,4 4 0 16,-2 22 6-16,-2 11 1 16,0 11 3-16,0 8-4 15,0 9 0-15,0 0 5 16,0 0-5-16,0-3 0 16,0-4 2-16,0-6 0 15,-2-6 5-15,-4-10-7 16,-4-10 1-16,1-8 11 0,5-10-7 15,0-6-5 1,-1-2 3-16,-2 0 29 0,1-17-20 16,-3-15 5-1,0-7-12-15,5-6 9 0,4-1-11 16,0 2-3-16,0-2 1 16,11 4-10-16,9 0 9 15,2 4-19-15,5 2-11 16,-1 4-55-16,1 6-42 15,0 2-47-15,-7 5-83 16,-2 5-175-16</inkml:trace>
  <inkml:trace contextRef="#ctx0" brushRef="#br0" timeOffset="51052.16">23225 6064 226 0,'0'0'195'0,"0"0"13"15,0 0-27-15,0 0-73 16,0 0-17-16,0 0-40 15,0 0-22-15,27-16 1 16,-12 9-25-16,1 4-5 16,2-1 0-16,0-2 1 15,0-2-1-15,-3-3 0 16,1-1 1-16,-3 0 4 16,-3-3-5-16,-4 0-1 15,-4 1-8-15,-2 0-38 16,0 3 34-16,0 0-11 15,-4 3 19-15,-8 6-13 0,1 0 18 16,0 2 0-16,-2 0-2 16,0 0-9-16,1 4 6 15,1 6 5-15,0 6 0 16,2 2 12-16,0 7-8 16,7 4 12-16,2 4-1 15,0 3-11-15,4-6 13 16,23-2-9-16,6-8-5 15,5-10 26-15,-2-10-24 16,-2 0 2-16,-5-7-1 16,-3-16 6-16,1-7-10 15,-7-7-2-15,0 2 2 16,-4-2 3-16,-6 0-1 0,2-2-4 16,-8-5 0-1,1 2-5-15,-3 0 2 0,-2 4 3 16,0 9 0-16,0 9 8 15,0 6-2-15,0 9-6 16,0 3 0-16,0 2 9 16,0 0-11-16,0 0 2 15,0 0-5-15,-4 0-12 16,-7 6 16-16,-5 16 1 16,1 8 0-16,-2 6-2 15,2 6 2-15,1 5 0 16,4 2 0-16,3-1 2 0,2-4 5 15,5-5-7 1,0-6 0-16,0-8 4 0,0-9-4 16,16-6 0-16,2-6 0 15,6-4-13-15,3 0-24 16,-2-16 7-16,-5-8 5 16,-7-1-65-16,-7 0-50 15,-2-1-63-15,-4 3-76 16,0 3-21-16</inkml:trace>
  <inkml:trace contextRef="#ctx0" brushRef="#br0" timeOffset="51231.15">23601 5921 326 0,'0'0'294'16,"0"0"-59"-16,0 0-64 16,0 0-91-16,0 0 7 0,0 0-46 15,83-50-38-15,-54 44 16 16,2 0-17-16,0 1-3 15,-2 2 1-15,-4-1-80 16,-7 4-31-16,-7 0-52 16,-11 0-114-16,0 0-142 15</inkml:trace>
  <inkml:trace contextRef="#ctx0" brushRef="#br0" timeOffset="53624.02">24451 5867 113 0,'0'0'163'0,"0"0"-18"0,0 0 0 16,0 0 9-16,0 0-39 16,0 0-10-1,-20-20-9-15,20 18-37 0,0 2 20 16,0 0-44-16,0 0-24 16,0 0 9-16,0 2-20 15,17 25 0-15,6 4-4 16,0 8 2-16,-6-2 0 15,-1-4 2-15,-5-8 0 16,-2-7-3-16,-4-8 8 16,-3-5-5-16,-2-3 0 15,0-2 0-15,0 0 0 16,0-14 0-16,0-14 9 16,2-5-22-16,-2 1 4 0,0 0 9 15,0 2 0 1,0 0 5-16,0 6-5 0,0 6 0 15,0 6 1-15,0 8 38 16,0 0-36-16,2 4 16 16,9 0-19-16,3 0 7 15,3 0-12-15,3 0 5 16,3 0 0-16,2 0-1 16,4 0 6-16,2 0-5 15,2 0 0-15,3-2 2 16,-1-6-12-16,-4-4 7 15,-4 2-8-15,-2 2-3 0,-8-2 2 16,2 2 12-16,-7 2-4 16,0 0 9-16,-3 1-11 15,-3 2 6-15,-4 1 0 16,1 2-4-16,-3 0 4 16,2 0-5-16,3 5 4 15,-1 7-3-15,1 8 1 16,-1-8 3-16,-4 2 0 15,0-5 3-15,0-1 5 16,0-4-8-16,0-2 0 16,0 0 7-16,0-2-15 15,0 0 8-15,0 0 0 16,0 0 4-16,0 0 4 0,0-2-8 16,0-12 0-16,-2-2-3 15,0-3-4-15,0 6 7 16,-3-1 0-16,1 6-5 15,-1 2 11-15,0 3-6 16,1 3 0-16,-5 0-14 16,-5 7 6-16,-1 15 4 15,-3 7 4-15,-1 6-13 16,0 0 20-16,7-3-7 16,2-6 0-16,6-6-4 15,4-5-1-15,0-7 5 16,0-4 0-16,0-4-10 15,0 0 16-15,2 0-6 0,14-20 0 16,3-6-21-16,2-1 7 16,-5-5-26-16,-3 6 20 15,-5 7 2-15,0 3 24 16,-2 5-6-16,-1 6 9 16,1 3-3-16,-2 2 22 15,3 0-28-15,2 0 9 16,2 12 12-16,3 8-19 15,-1 1 20-15,0-2-18 16,1-3 7-16,-3-8-5 16,3-2-6-16,-4-4 0 15,9-2 16-15,-4 0-5 16,5-8-9-16,3-14-2 16,-4-6-11-16,2-4 7 0,-6-2-8 15,-1-2 12-15,-4-1-8 16,-3-3 19-16,-4 1-11 15,-3-2 6-15,0 4 6 16,0 6 5-16,0 13-14 16,0 6 0-16,0 8 14 15,0 4-13-15,0 0-4 16,0 0 0-16,0 0-14 16,-3 4 5-16,-4 14 3 15,1 6 6-15,-1 7-7 16,1 5 13-16,-2 6-6 15,4 2 0-15,2 4 7 0,2-2-13 16,0-3 6-16,0-4 0 16,4-7 0-16,12-4 6 15,2-7-6-15,0-10 0 16,0-6 9-16,-5-5-18 16,5 0 9-16,2-3-1 15,2-17-12-15,1-6-9 16,2-3 5-16,-4-4-1 15,-5 1 8-15,-3 0 0 16,-6 4 10-16,0-1 0 16,-3 7 14-16,1 7-1 15,-3 6-10-15,0 8 6 16,0 1 0-16,-2 0-11 16,0 0 2-16,0 11 0 15,0 12-3-15,0 2 14 0,0 4-9 16,0 0-2-16,0 0 9 15,0-3-4-15,7-4-5 16,0-4 0-16,0-8 1 16,-3-2 6-16,0-5-7 15,-2-3 0-15,3 0 3 16,4-7-5-16,6-15 2 16,4-4 0-16,-2-4-16 15,-3 2 14-15,-6 0 2 16,-1 2 0-16,-1 2 4 0,0 2-5 15,-2 8 7 1,0 4-6-16,-2 6 51 0,1 1-49 16,-3 3 19-16,0 0-21 15,0 0 10-15,0 0-23 16,0 0 13-16,4 11 0 16,2 7-10-16,4 0 18 15,1 0-8-15,3-3 0 16,-4 1 5-16,3-7-4 15,-3-1-1-15,-1-5 0 16,1 0-3-16,2-3 11 16,3 0-8-16,6 0 0 15,1 0 5-15,4-14-5 16,-1-4 0-16,-3-2 0 16,-7 0-17-16,-3-1 18 0,-1 2-1 15,-7 2 0-15,4 0 0 16,-6 2-6-16,-2 3 6 15,0 2 0-15,0 6-13 16,0 1 18-16,-2 3-10 16,-8 0 5-16,-3 0 0 15,-1 0-18-15,4 5 18 16,-3 7 0-16,3 6-15 16,4 7 19-16,3 1-4 15,3 4 0-15,0-2 4 16,11-2 14-16,10-4-18 15,1-6 0-15,1-6-1 0,0-6 2 16,2-4-2-16,-5 0-39 16,3 0-67-16,-4-23-59 15,0-4-193-15,-2-9-178 16</inkml:trace>
  <inkml:trace contextRef="#ctx0" brushRef="#br0" timeOffset="53855.89">26085 5349 310 0,'0'0'316'0,"0"0"-175"16,0 0-36-16,0 0 3 16,0 0-5-16,0 0-3 15,-20-35-72-15,27 41-27 16,20 25-1-16,10 24 21 16,5 18-17-16,1 17 13 0,-1 7-14 15,-8 4 25-15,-14-5-28 16,-20-6 0-16,0-9 5 15,-42-9 3-15,-16-10-16 16,-16-10-5-16,-8-14-72 16,-9-16-121-16,1-18-233 15</inkml:trace>
  <inkml:trace contextRef="#ctx0" brushRef="#br0" timeOffset="56247.55">13305 6817 144 0,'0'0'173'16,"0"0"-16"-16,0 0-66 15,0 0-5-15,0 0 6 16,0 0-48-16,0 0 7 15,-19-88-6-15,19 83-14 16,0 1 44-16,0 1-27 16,0 1-12-16,0 2 30 15,0 0-63-15,0 0 10 16,-3 0-13-16,0 0-7 16,1 20-8-16,-2 11 15 15,2 3 0-15,2 2-5 16,0-2 12-16,0-2-7 15,0-4 0-15,0-8 3 0,0-6-1 16,0-6-2-16,0-2 0 16,0-6-3-16,4 0 20 15,6 0-13-15,5-20-4 16,3-8 13-16,-1-4-28 16,-3 2 11-16,-1 2 3 15,1 3-11-15,-1 3 11 16,-2 8 1-16,3 1 0 15,-8 3 1-15,1 6-3 16,-2 1 2-16,-3 3 0 16,2 0 0-16,3 0-6 15,-3 17 6-15,0-1 1 16,-1 2 6-16,-1-1 5 0,0-2-12 16,1-3 0-16,-1-4-3 15,3-2 10-15,-3-3-7 16,-2-3 0-16,2 0 1 15,4 0 15-15,3-5-16 16,9-17 0-16,0-9 0 16,-2-1-45-16,0 1 34 15,-6 2 7-15,1 5 4 16,-3 8 2-16,-4 4 11 16,0 6-11-16,-2 2 42 15,-2 4-42-15,5 0 17 16,-1 0-19-16,0 16 0 0,6 13 5 15,-4 1-2 1,-1-2-3-16,-1-5 0 0,-2-5-42 16,-2-4-58-16,2-7-53 15,-2-7-134-15,0 0-139 16</inkml:trace>
  <inkml:trace contextRef="#ctx0" brushRef="#br0" timeOffset="56422.45">13459 6457 641 0,'0'0'198'15,"0"0"-118"1,0 0-78-16,0 0 1 0,0 0-3 16,0 0-109-16,-17 0-32 15,34 26-14-15,5-1-104 16</inkml:trace>
  <inkml:trace contextRef="#ctx0" brushRef="#br0" timeOffset="57507.15">13909 6721 92 0,'0'0'212'0,"0"0"-104"16,0 0-38-16,0 0-27 15,0 0 31-15,0 0-7 0,2-46-41 16,-8 36 12-16,-7-2-19 16,-1 2-9-16,1 3 43 15,-1 0-32-15,3 5 2 16,1 2-5-16,0 0-11 16,-1 0 2-16,3 0-9 15,-4 18 2-15,3 7 15 16,5 4-17-16,4 1 9 15,0-2 9-15,0-6-15 16,0-5 13-16,4-3-6 16,7-10-8-16,5-4 32 15,1 0-24-15,6-14 9 16,2-12-16-16,-3-8 7 16,-2-7-10-16,-2-1 0 15,-7-6 1-15,-2 2-9 0,-2-2 8 16,-5 2 0-16,-2 4-5 15,0 6 8-15,0 8-3 16,0 10 5-16,0 9-3 16,0 9 41-16,0 0-35 15,0 0-6-15,0 0-2 16,0 0-24-16,-2 13 24 16,-3 6 0-16,3 4 0 15,-3 4 1-15,5 2 2 16,0 5-3-16,0 5 0 0,0 2 7 15,0 2-7-15,0 0 0 16,0-6 1-16,7-6 3 16,8-8-2-16,6-9-2 15,-1-7 0-15,4-5 9 16,-2-2-9-16,1 0 0 16,-4-4 2-16,2-11-12 15,-3-6-1-15,-1-3-7 16,-3-3 8-16,-3-7-36 15,-2 2 26-15,-2 1-2 16,-3 7 22-16,-4 6-5 16,0 7 10-16,0 8-5 15,0 3 1-15,-11 0 4 0,0 3-10 16,2 8 4-16,3 7 1 16,-2-1-3-16,6 0 13 15,2-1-10-15,0-2 5 16,0 0 7-16,0 0-10 15,7-2-1-15,11-2 1 16,0-8 10-16,-3-2-8 16,3 0-4-16,-2-6 0 15,0-17 7-15,-1-2-7 16,-1-8 0-16,-4 1 2 16,1 1 8-16,-3 1-5 15,-4 2 12-15,-2 8 28 16,0 6-36-16,0 5 26 15,-2 8-1-15,3 1-21 0,-3 0 4 16,0 0-17-16,0 0-6 16,0 14 5-16,0 18-7 15,0 14 8-15,0 10 0 16,2 10 4-16,2 4 15 16,0 4-17-16,2 7 2 15,-2 1-4-15,0 0 6 16,-1-2-6-16,-1-8 0 15,-2-9 2-15,0-13-8 16,0-10 6-16,0-14-21 16,0-8-28-16,0-9-52 15,0-9 4-15,0 0-51 16,8-9-61-16,2-23-371 16</inkml:trace>
  <inkml:trace contextRef="#ctx0" brushRef="#br0" timeOffset="57758.66">14453 6659 497 0,'0'0'218'0,"0"0"-124"16,0 0-32-16,0 0-45 16,0 0-2-16,0 0 11 15,183-81-19-15,-160 107-7 16,-15 6 2-16,-8 5 2 15,0 5 36-15,-8 2-33 16,-19-1 9-16,-2-5-13 0,0-6 5 16,0-9-16-16,4-6-20 15,3-9-84-15,0-8-85 16,6 0-143-16</inkml:trace>
  <inkml:trace contextRef="#ctx0" brushRef="#br0" timeOffset="57967.54">14592 6495 324 0,'0'0'265'16,"0"0"-212"-16,0 0-33 0,0 0 20 16,0 0-17-16,0 0 26 15,142 261-41-15,-144-189-3 16,-34-2-10-16,-12-8-40 15,-12-8-25-15,-15-6-65 16,-10-7-121-16,-10-13-19 16</inkml:trace>
  <inkml:trace contextRef="#ctx0" brushRef="#br0" timeOffset="58310.39">13109 6590 69 0,'0'0'189'0,"0"0"-51"16,0 0-7-16,0 0-34 15,0 0-43-15,0 0-46 16,-39 23 40-16,20 19 27 16,-1 12-15-16,0 8 23 15,2 4-50-15,7 6 8 16,11-2 3-16,0-3-41 16,9-5 10-16,27-7-13 0,9-9-3 15,7-12 3-15,9-14-113 16,3-18-128-16,-4-2-351 15</inkml:trace>
  <inkml:trace contextRef="#ctx0" brushRef="#br0" timeOffset="59877.37">12037 7587 84 0,'0'0'119'16,"0"0"1"-16,0 0-34 16,0 0 29-16,0 0-33 15,0 0-29-15,0-17 51 16,0 17-54-16,0 0 1 0,0 0-22 16,0 0-23-16,0 0 13 15,0 0-19-15,0 0 1 16,0 0 37-16,0 0-36 15,0 0 19-15,-5 0-7 16,-12 8-10-16,-4 4 22 16,-1 4-26-16,0 0 1 15,-2 2 17-15,-3 2-9 16,0 2-4-16,-2 2 9 16,-2-1-10-16,-3 6 18 15,-5 1-15-15,-9 6-6 16,-5 3 43-16,-10 2-39 15,-1 4 17-15,-3 0-10 0,0 6-4 16,-3 3 17-16,0 4-25 16,-6 2 5-16,-7 0 15 15,-4 3-6-15,-2-1-12 16,-2 1 2-16,-7 6 11 16,-4 3-4-16,-8 7-11 15,-8 6 0-15,0-2 28 16,4-4-20-16,5-1 4 15,4-10-10-15,-2-6 13 16,-5 1 1-16,4-8-16 16,0-1 0-16,10-3 31 15,9-5-19-15,7-5-12 16,13-5 0-16,17-5 12 16,19-11-13-16,16-6 1 15,9-6 0-15,8-3-8 0,0-5 16 16,0 0-8-16,0 0 0 15,0 0 9-15,0 0-27 16,8 0 18-16,23 0-33 16,21-15 28-16,23-7-89 15,14-4-50-15,11-13-129 16,9-12-308-16</inkml:trace>
  <inkml:trace contextRef="#ctx0" brushRef="#br0" timeOffset="60957.24">12117 7645 39 0,'0'0'67'15,"0"0"-11"-15,0 0 13 16,0 0-8-16,0 0-29 16,0 0-22-16,-27-25 5 15,27 16-11-15,0 6 5 16,0-1 45-16,0 4 31 15,0 0-10-15,0 0 19 16,0-2-46-16,0-3 30 16,-4 0-26-16,-3-1-50 15,-1-1 41-15,0 0-24 0,2 0 7 16,-1 2 29-16,5 1-44 16,0 1 27-1,2 2-1-15,0 1-28 0,0 0 34 16,0 0-43-16,0 0 0 15,0 0 17-15,2 0-8 16,23 0-5-16,10 15-4 16,10 12 3-16,6 10 1 15,3 3-4-15,4 7 0 16,0 5-7-16,0 0 17 16,-1 3-10-16,-1-1 0 15,-2 0 4-15,-1 2 25 16,1 4-29-16,-1 2 1 15,1 1 19-15,1-1-7 0,-3-1-13 16,-1-3 0 0,-4-1 6-16,-3-3 5 0,1-3-11 15,1-2 0-15,6-1 8 16,2-2 9-16,2-2-13 16,-4-3-3-16,-2-3 6 15,-3-4 2-15,-9-2-9 16,-7-1 0-16,-4 2-5 15,-4-3 18-15,0 0-13 16,-3-2 0-16,-2-1 3 16,-2-3 0-16,0-4-3 15,-3-6 0-15,-2-4-2 16,-2-2 14-16,-4-2-12 0,-1-4 0 16,-2 2 1-16,-2-4 4 15,2 1-5-15,0 2 0 16,7-3-6-16,5 4-19 15,-1 2-36-15,-4 1-138 16,-6 0-183-16</inkml:trace>
  <inkml:trace contextRef="#ctx0" brushRef="#br0" timeOffset="62608.14">6433 10267 216 0,'0'0'218'15,"0"0"-72"-15,0 0-11 16,0 0-85-16,0 0-2 0,0 0 26 15,0-38-37-15,0 38 16 16,0 0-24-16,0 0-29 16,0 0 15-16,0 0-15 15,0 14 0-15,0 13 4 16,0 10 3-16,0 3-1 16,0-1-6-16,0 0 7 15,0-7 0-15,0-4-7 16,0-8 0-16,0-6-4 15,0-4 15-15,0-5-11 16,0-4 1-16,0-1 6 16,0 0 28-16,0 0-23 0,2-22 10 15,11-8-22 1,3-6 3-16,2-2-3 0,0 1 0 16,0 0-4-16,-1 7-13 15,1 4 17-15,-3 5 0 16,-1 7-15-16,-3 5-7 15,-1 5 21-15,-4 2-4 16,-1 2 5-16,-1 0 0 16,-2 0 0-16,2 0 0 15,1 4-3-15,4 12 17 16,2 5-6-16,2 8-8 16,1 0 8-16,1 3 5 15,1-3-13-15,-3-3 0 16,1-6 2-16,-3-4 6 15,0-6-8-15,-4-2 0 0,6-8-11 16,3 0-4-16,6 0-117 16,2-18-136-16,-3-12-274 15</inkml:trace>
  <inkml:trace contextRef="#ctx0" brushRef="#br0" timeOffset="63749.08">6979 10189 324 0,'0'0'235'16,"0"0"-152"-16,0 0-54 16,0 0 18-16,0 0 0 15,0 0-44-15,-6-7 13 16,3 7-8-16,1 0-5 0,-1 0 36 16,1 0-25-16,-2 0 5 15,-1 7 7-15,1 11-19 16,-2 6 7-16,1 6-2 15,3 3-12-15,-1 1 21 16,1 1-21-16,0-3 0 16,2-4-2-16,0-7 13 15,0-8-11-15,0-5 0 16,0-8 2-16,0 0 10 16,0 0 9-16,14-6-6 15,1-14-10-15,1-4 4 16,-1-5-9-16,-1 0 0 0,-3-3 0 15,-3 4 3-15,2 4-2 16,-6 4-1-16,3 6 1 16,-3 6 12-16,0 1-13 15,-2 4 7-15,1 1-5 16,-3 2 37-16,0 0-30 16,0 0 8-16,0 0-11 15,0 0 6-15,0 0-12 16,0 0 0-16,0 0-11 15,0 7 1-15,0 16 12 16,0 1-2-16,0 2 0 16,0 1 2-16,7-2-2 0,-1-4 0 15,1-7 2-15,-1-3 2 16,0-5-3-16,-4-4-1 16,2-2 7-16,0 0 5 15,5-6-5-15,3-16-7 16,-1-4 3-16,-1-6-8 15,0-2-26-15,-1 3 29 16,-1 6-9-16,-1 4 12 16,-2 7-1-16,2 6 0 15,-3 3 3-15,2 2 9 16,1 3-12-16,2 0 0 16,0 0-4-16,-2 12-14 15,1 10 18-15,-3 6 4 16,0 2-1-16,-1 2 26 15,-2-1-24-15,0-4-5 0,1-8 0 16,-1-5 8-16,-2-6-8 16,0-2 0-16,0-6 3 15,0 0 18-15,4 0-16 16,0-8 15-16,4-14-20 16,0-6 2-16,5 0-4 15,-1 0 2-15,3 2-1 16,-1 8-13-16,-3 2 14 15,3 4 0-15,-6 6-2 16,1 1-4-16,-5 5 0 16,-1 0 6-16,-1 0-14 15,-2 12 3-15,2 10 22 0,-2 4-8 16,0 3 5 0,3-3 4-16,-1-2-9 0,0-6-3 15,1-4 4-15,-3-4 3 16,0-6-4-16,0-4-3 15,2 0 13-15,2 0-9 16,2-14 18-16,4-12-22 16,1-6 3-16,2 0-7 15,1 2 4-15,1 4 0 16,-1 6-2-16,-1 5 1 16,-2 5 0-16,-2 6 1 15,0 4-4-15,-1 0-11 16,0 0 15-16,0 14 0 15,-3 8-6-15,-1 7 1 0,-2-1 4 16,-2 2 1-16,0-4-95 16,0-1-4-16,0-6-95 15,0-7-106-15,0-10-134 16</inkml:trace>
  <inkml:trace contextRef="#ctx0" brushRef="#br0" timeOffset="64731.94">7612 10268 274 0,'0'0'290'0,"0"0"-132"16,0 0-63-16,0 0-60 0,0 0-15 15,0 0 5 1,61-32-23-16,-44 31 26 0,3-3 0 16,1-1-23-16,-2 0 19 15,1-1-20-15,-1-1-4 16,-6 2 0-16,-3-4 7 15,0 1-7-15,-1-2 0 16,-5-2 3-16,-2 2-12 16,-2 0 6-16,0 1-9 15,0 1 11-15,0 3-15 16,0 1 14-16,-2 4 2 16,-5 0 0-16,-1 0-9 15,-2 0 9-15,-1 4 0 16,3 10 2-16,-4 4 6 15,6 1-1-15,-1 2 2 0,3 6-5 16,4-1 18-16,0 4-15 16,0-2-7-16,4-2 8 15,13-2 2-15,4-5-7 16,8-7 3-16,2-9-2 16,4-3 31-16,6-4-34 15,-1-21 8-15,-5-2-9 16,-3-4 9-16,-5-1-9 15,-9 1 0-15,-5-1 4 16,-7-2 0-16,-6 1-4 16,0 6 0-16,0 4-3 15,0 9 18-15,0 7-9 16,0 7 44-16,0 0-22 0,-2 0 5 16,-7 0-33-16,1 0 0 15,-8 9-1 1,3 5-4-16,1-2-1 0,3 2 6 15,3-5-35-15,4-4 34 16,2 3-34-16,0-4-11 16,0 2 33-16,11 0-17 15,9 0 28-15,-1 0 2 16,6 2 0-16,0 2-3 16,-1-2 4-16,-2 3-1 15,-2 3 0-15,-4 2-6 16,0 5 4-16,-2 4 2 15,-4-1 0-15,-3-4 12 0,-3-5-4 16,0-6-8-16,-4-3 0 16,0-6 11-1,0 0-11-15,0 0 28 0,8 0 2 16,-2 0 26-16,5-15-54 16,3-6-2-16,-1-1 0 15,-1-5-14-15,1 0 8 16,0-1 6-16,-4 2 0 15,-2 1-8-15,-3 5 18 16,-4 11-9-16,0 2 27 16,0 6-26-16,0 1 20 0,0 0-22 15,0 0 4 1,0 0-18-16,0 5 14 0,0 12 0 16,0 0-3-16,0 3 17 15,0 1-14-15,6-2 0 16,4-1 3-16,-3-1-3 15,-1-8 0-15,-2-2-11 16,-1-7-41-16,1 0-94 16,1 0-23-16,-3-19-276 15</inkml:trace>
  <inkml:trace contextRef="#ctx0" brushRef="#br0" timeOffset="64905.84">8390 9840 796 0,'0'0'354'16,"0"0"-274"0,0 0-31-16,0 0-49 0,0 0 4 15,0 0-15-15,-34-39-80 16,34 61-107-16,8 6 66 16,5 2-205-16,2-5-95 15</inkml:trace>
  <inkml:trace contextRef="#ctx0" brushRef="#br0" timeOffset="66333.49">8693 10131 331 0,'0'0'290'0,"0"0"-267"15,0 0-19-15,0 0 44 16,0 0-24-16,0 0-19 15,9-11 9-15,-6 6 16 16,-3-2 55-16,0 5 7 16,0 0-34-16,0 2 17 15,0 0-59-15,0 0-5 16,0 0-11-16,0 0 6 16,2 0-10-16,-2 0 4 15,0 0 0-15,0 0-12 16,2 0 8-16,4 6 4 15,1 8-6-15,0 0 12 16,2-2-10-16,-3-2 4 0,1-4 0 16,-3-1 1-16,1-3-1 15,-5-2 0-15,3 0 0 16,-1 0 5-16,-2-17-18 16,0-3 11-16,0-1-16 15,0-2 8-15,0 3 0 16,-2 0 10-16,-8 6 0 15,-1 2 13-15,5 8-12 16,-4 2-1-16,2 2 6 16,-5 0-16-16,1 0 6 15,-3 14 4-15,3 4-1 16,1-1-1-16,3 4-4 0,-1 4 6 16,6 0 0-16,3 6 39 15,0 1-35-15,0 1 13 16,7-1-13-16,13-3 9 15,2-10-1-15,7-7-12 16,2-12 3-16,5 0 7 16,-3-7-6-16,4-21-8 15,-6-4 1-15,-2 0-35 16,-1-3 27-16,-5 1-20 16,-1 6 17-16,-5 4-1 15,-1 5 19-15,-3 4-4 16,-1 5 0-16,-1 6 2 15,-1 1-4-15,-4 3 2 0,-2 0 0 16,1 0 5-16,-1 0 5 16,0 3-10-16,-2 6 27 15,1 6-26-15,0-3 20 16,-1 2-21-16,0-2 2 16,0-2-1-16,0-2 5 15,-2-6-6-15,2-2 0 16,-2 0 9-16,0 0-9 15,0 0 0-15,0 0 0 16,0 0 18-16,3 0-12 16,-1-7-10-16,0-11 4 15,2 2-12-15,-4-1 6 0,0 5 6 16,0 0 0 0,0 4 1-16,0-1 2 0,0 2-3 15,-11 3 0-15,-5 3-2 16,1 1-6-16,-3 0 8 15,-1 0 0-15,0 12-15 16,3 5 17-16,3 5-2 16,0 0 0-16,4 2 2 15,0 0-7-15,7-1 5 16,2-5 0-16,0-4-4 16,0-6 9-16,0-6-5 15,0-2 0-15,0 0 1 16,11 0-4-16,5-17 3 15,-1-2 0-15,3-2-10 16,-5 3 6-16,1 3 4 0,-3 3 0 16,1 3 6-1,-2 4-9-15,1 5 3 0,1 0 0 16,-1 0 3-16,2 12 9 16,1 6-11-16,4-2-1 15,-5-1 12-15,2-2-11 16,-3-6-1-16,-4-3 0 15,-1-4-10-15,2 0-4 16,0-1 2-16,2-20 2 16,1-5-46-16,-4-4 37 15,1-4-5-15,-5 0 14 16,1-4-8-16,-2-2 31 0,-1 0-13 16,0-1 25-16,0 4-17 15,0 8 47-15,3 12-26 16,-5 6-12-16,2 10 43 15,-2 1-59-15,0 0 8 16,0 0-9-16,0 0-8 16,0 10-1-16,0 13 9 15,-2 9 0-15,-3 10 10 16,3 11 0-16,2 5-4 16,0 2-2-16,0-4 8 15,2-8-9-15,7-6-3 16,3-8 0-16,-4-8-9 15,-1-9-43-15,-1-10-68 0,-4-7-118 16,1 0-240-16</inkml:trace>
  <inkml:trace contextRef="#ctx0" brushRef="#br0" timeOffset="67084.75">6495 11147 23 0,'0'0'143'16,"0"0"-36"-16,0 0-48 15,0 0 19-15,0 0-38 16,0 0 35-16,116-132 20 15,-109 118-21-15,-3 3 36 16,-4 2-22-16,0 0-7 16,0 1 3-16,0 1-71 15,0-2 12-15,0 1-11 16,0-2-13-16,-8 1 24 0,-3-2-25 16,1 3 1-16,-1 3 10 15,3 0-3-15,0 5-8 16,0 0 0-16,1 0 6 15,-1 7-21-15,-4 16 11 16,3 15 4-16,1 10-16 16,2 11 30-16,6 7-14 15,0 6 14-15,0 2-7 16,0 1 28-16,0-7-35 16,0-8 0-16,0-12 2 15,-2-16 5-15,0-8-14 16,0-9-6-16,-3-10-74 15,3-5-14-15,-4 0-96 0,-4-2-38 16,-1-20-267-16</inkml:trace>
  <inkml:trace contextRef="#ctx0" brushRef="#br0" timeOffset="68141.82">6375 11297 86 0,'0'0'411'0,"0"0"-183"16,0 0-94-16,0 0-47 15,0 0-50-15,0 0-28 16,64-54 42-16,-21 40-39 16,4-4 18-16,4 0-18 15,-2 0-6-15,-2 0 9 0,-5 0-15 16,-1 1 0 0,-10 0-8-16,-2-1-4 0,-5 2-16 15,-4 2-16-15,-4 0-9 16,-5-2 48-16,-5 4-29 15,-1 0 34-15,-5 3-13 16,0 4 26-16,0 1-13 16,0 2 8-16,-3 2-4 15,-7 0 2-15,-1 0-6 16,-1 0 0-16,1 0-15 16,0 11 23-16,4 8-8 15,3 0 20-15,4 6-5 16,0 3 25-16,0-3-19 0,2 1-16 15,14-3 24 1,6-7-18-16,2-6-5 0,5-6-3 16,3-4 3-1,-1 0-12-15,0-9-1 0,-4-8-57 16,-5-1 17-16,-7 2-21 16,1-3 31-16,-3 5-14 15,1-4-5-15,-1 4 50 16,-1 2 3-16,-1 3 3 15,-5-2 20-15,-4 2-8 16,-2 3 33-16,0 0 1 16,0 1-20-16,0 3 0 0,-2 2-26 15,-11 0 0 1,-3 0 3-16,-1 9 5 0,-1 10-8 16,3 4 14-16,1 0-8 15,5 2 26-15,3-3-32 16,6-4 0-16,0-6 3 15,0-2 9-15,0-7-12 16,0-3 0-16,0 0 4 16,0 0 12-16,0 0-15 15,8-17-1-15,3-3 0 16,3-1-5-16,-1 1 5 16,1 5 0-16,-3 7 2 15,-1 2 4-15,4 4-6 16,1 2 0-16,6 0 14 15,-1 0-2-15,0 2-10 16,0 10-2-16,-3-2 6 16,-3-4-4-16,-1 1-2 0,-3-4-21 15,-4-1-16-15,1-2-67 16,-1 0-1-16,4-12-17 16,-2-8-77-16,1-6 39 15,3 0 40-15,-4-5 22 16,-1 3 61-16,2 0 37 15,-5 4 73-15,-1 4 62 16,1 2 33-16,-1 4-30 16,-3 4-3-16,2 5-43 15,-2 5 35-15,0-3-68 0,2 3-15 16,-2 0-23-16,0 0-16 16,0 0 16-16,0 18-12 15,2 6 16-15,2 7 19 16,1 4-42-16,2 4 17 15,2-1-15-15,-1 0 3 16,1-4 5-16,1-8-12 16,-2-3 0-16,-1-10-8 15,-1-5-15-15,-4-3-33 16,1-5-65-16,-3 0-59 16,0 0-92-16</inkml:trace>
  <inkml:trace contextRef="#ctx0" brushRef="#br0" timeOffset="69597.14">7394 11049 520 0,'0'0'285'0,"0"0"-179"15,0 0-2-15,0 0-13 16,0 0-40-16,0 0-11 16,42-20-40-16,-9 14 0 15,3 0-2-15,-3 0 11 16,0 1-14-16,-6-2 5 15,-4-2-36-15,-5 2 20 16,-5-1-36-16,-2 0 25 16,-1-1 25-16,-6 6-22 15,-4-2 24-15,0 5 0 0,0 0 2 16,0 0-17-16,0 0 12 16,0 5-2-16,0 11-11 15,-2 3 28-15,-3 6-12 16,1-1 3-16,1 1 4 15,3 1 12-15,0-1-19 16,0-4 0-16,0-4 7 16,0-7 3-16,0-5-10 15,5-5 0-15,6 0 6 16,-2 0 11-16,2-13-17 16,0-7-11-16,-2-5 2 15,0 0-33-15,-2 1 29 16,-1-2-10-16,3 4 19 15,1 3-1-15,-2 1 6 0,3 6-1 16,1 3 48-16,-4 4-42 16,-3 3 28-16,-1 2-5 15,-2 0-27-15,2 0 28 16,4 2-29-16,-2 12 19 16,1 1 9-16,1 0-22 15,4 2 1-15,-1-3-8 16,1-2 5-16,1-5 5 15,0-2-9-15,-2-3-1 16,5-2 7-16,-3 0 8 16,3-7-15-16,0-14 0 15,-1-1 7-15,-1-3-23 0,1 2 4 16,-1-4-3-16,-8 3 4 16,-1 2 7-16,-5 2 4 15,0 6 8-15,0 8-5 16,0 2 42-16,0 4-42 15,0 0 3-15,0 0-6 16,0 0 0-16,-5 0-1 16,-1 3 1-16,0 0-6 15,6-1-8-15,0 2-1 16,0-1-7-16,0-3 21 16,10 0-25-16,7 0 26 15,4 0 0-15,-1 0 3 16,-1 0-7-16,2 0 4 0,-5 9 0 15,1 2-10 1,-6 4 3-16,1 3 6 0,-6 4 1 16,-4 2 0-16,-2 2 8 15,0 1-6-15,0-5-2 16,3-3 0-16,-3-4 3 16,2-3-3-16,0-7 0 15,0 0 3-15,5-5 3 16,0 0 4-16,4 0-4 15,7 0 4-15,-1-3 3 16,6-11-14-16,-1-3 1 16,-1-1-11-16,-4-5 0 15,-1 0-11-15,-3 0-1 16,-2 2 23-16,-4 0-27 0,-2 5 25 16,-3 4 2-16,-2 4 0 15,0 0 9-15,0 5-9 16,0 0 0-16,-2 3-1 15,-10 0-17-15,1 0 14 16,0 0 4-16,2 9 0 16,2 0-10-16,-1 5 10 15,1 4 0-15,3 4-3 16,1 6 16-16,3 1-7 16,0 1 10-16,0-6-14 15,7-4 30-15,12-6-31 16,6-6 20-16,2-8 0 15,2 0-7-15,2 0-11 0,-2-17-3 16,0-2 7 0,-6-1-19-16,-6-4 11 0,-1 0-11 15,-3-5 5-15,-1 1-39 16,-3 0 31-16,-1 4 11 16,-4 4 4-16,1 8 14 15,-5 4-11-15,0 7 39 16,0 1-13-16,0 0-26 15,-2 0-6-15,-16 0 2 16,-4 12 1-16,1 1-7 16,8 1 7-16,11 0 0 15,2 0-6-15,0 5 2 0,25-1 4 16,2 1 0-16,2 5 2 16,-3-2-1-16,-6-1 4 15,-9-7-5-15,-6-5 11 16,-5-2-2-16,0-5-4 15,0-2-5-15,0 0-7 16,0 0 6-16,0 0-155 16,-11 0-223-16</inkml:trace>
  <inkml:trace contextRef="#ctx0" brushRef="#br0" timeOffset="71097.09">13691 9607 11 0,'0'0'151'16,"0"0"-2"-16,0 0 18 16,0 0-10-16,0 0-75 15,0 0 0-15,0 0-9 0,-4-66-46 16,4 62 23-16,0 4-3 15,0 0-16-15,0 0 25 16,0 0-42-16,0 0 1 16,0 0 3-16,0 0-13 15,0 0-10-15,0 0 5 16,0 0-22-16,0 6 22 16,0 10-7-16,0 3 7 15,0-4 3-15,0-5 4 16,0-3-7-16,2-4 0 15,-2-3 2-15,2 0 10 16,-2 0-12-16,0 0 0 0,0 0 9 16,0 0-3-16,0-14-12 15,0-7-34-15,0 0 11 16,0-1 24-16,0 4-16 16,-4 4 21-16,-1 5-8 15,3 5 25-15,0 3-17 16,0 1 0-16,-3 0-17 15,-6 0 12-15,-2 10-6 16,-5 11 11-16,5 8-2 16,3 7 16-16,6 3-14 15,4 10 21-15,0 4-5 16,0-2 24-16,6-3-38 16,15-5 3-16,-1-13 2 0,2-10 5 15,-2-6-12 1,-2-7 1-16,2-7 2 0,4 0 24 15,5-9-27-15,7-21-57 16,1-9-46-16,2-1-99 16,-6-4-147-16</inkml:trace>
  <inkml:trace contextRef="#ctx0" brushRef="#br0" timeOffset="72066.14">14079 9610 209 0,'0'0'174'15,"0"0"-26"-15,0 0-64 0,0 0-11 16,0 0-43 0,0 0-11-16,0-5-19 0,0 5 0 15,0 0 3-15,0 0 2 16,0 0-5-16,0 0 35 16,0 0-26-16,0 0 18 15,0 0-7-15,0 0-5 16,0 0 26-16,0 0-28 15,0-2 6-15,0 2 25 16,0-2-35-16,0-4 33 16,0-2-1-16,-2-1-40 15,-10-3 10-15,1 3-10 16,-2-1-1-16,-1 0 8 16,2 0 4-16,0 3-11 15,5 5 0-15,3 2 3 0,-2 0-7 16,-4 0 3-16,1 2-6 15,-2 15 2-15,0 10-5 16,2 4 9-16,0 7 0 16,5 4 1-16,2 0-1 15,0 1 0-15,2-12 0 16,0-4 0-16,0-12-4 16,0-6 4-16,0-7-11 15,4-2-32-15,5-2 43 16,4-19 16-16,3-11-16 15,1-1 0-15,1-2-21 16,1 1 13-16,-2 6 3 0,1 2 5 16,-1 8 12-1,-1 2-7-15,-3 6 4 0,1 6 23 16,-1 2-32-16,-1 2 23 16,3 0-20-16,1 14 4 15,1 11 38-15,-5 9-33 16,-3 4 7-16,-3 6 0 15,-1-5-13-15,-5-2 1 16,2-11-7-16,-2-6 3 16,0-11-1-16,2 0-2 15,-2-6-43-15,0-3-21 16,2 0-16-16,5 0 51 16,4-13-25-16,3-18-206 0,-1-5-71 15,0-4 170 1,-1 0 76-16,-6 1 73 0,-4-2 12 15,3 1 119 1,-5 3-8-16,2 2-2 0,0 7 37 16,0 6-63-16,-2 5-5 15,2 3-8-15,-2 5-30 16,0 2 10-16,0 3 22 16,0 2-47-16,4 1 15 15,-4 1-36-15,0 0 4 16,2 0-8-16,-2 0-1 15,0 0-3-15,0 0 4 16,2 0-20-16,2 10 19 16,0 12 2-16,3 7 10 0,3 5-8 15,-4 7 8-15,3-1-12 16,5 0 1-16,-4-6 0 16,3-6-8-16,-1-2 8 15,-3-10-39-15,-5-1-49 16,0-8-77-16,-2-7-36 15,-2 0-151-15</inkml:trace>
  <inkml:trace contextRef="#ctx0" brushRef="#br0" timeOffset="72256.58">14349 9605 500 0,'0'0'232'16,"0"0"-122"-16,0 0-38 15,0 0-12-15,0 0 4 16,0 0-61-16,73-27-3 16,-48 22 0-16,-3 3-33 15,0 0-48-15,0 2-142 16,-1-3-226-16</inkml:trace>
  <inkml:trace contextRef="#ctx0" brushRef="#br0" timeOffset="72687.05">14613 9597 204 0,'0'0'440'0,"0"0"-411"0,0 0-18 16,0 0-11-16,0 0 36 16,0 0-17-16,104 6-12 15,-87-6 1-15,-3 0-3 16,-8 0 5-16,3-6 3 15,-5-6 37-15,-1 0-44 16,-1-2 16-16,-2 2-18 16,0-3 3-16,0 6 21 15,0 1-28-15,0-1 8 16,0 6-5-16,0 1 4 16,-2 0-13-16,-3 2 6 0,-1 0-19 15,-1 0 14 1,1 0 5-16,-4 2 0 0,-1 10 15 15,0 6 3 1,0 2 11-16,2 4 18 0,3 0-14 16,3-1 17-16,3-2-31 15,0-3-9-15,0-2 0 16,18-4 0-16,9-7-10 16,2-5 0-16,6 0-25 15,2-3-53-15,0-15-80 16,-3-4-35-16,-3 0-117 15,-7 3 9-15</inkml:trace>
  <inkml:trace contextRef="#ctx0" brushRef="#br0" timeOffset="74307.49">15020 9561 0 0,'0'0'144'0,"0"0"10"0,0 0 35 15,0 0-54-15,0 0-56 16,0 0-4-16,56-58 11 16,-56 52-45-16,0-1 1 15,0 2-27-15,-8-1-10 16,-3 3 10-16,-4 3-15 15,-1 0 0-15,0 0-1 16,1 0-4-16,4 7 1 16,-3 4 4-16,6 8 0 15,1 0-10-15,5 4 10 16,2-5 0-16,0-2-1 16,0-8-9-16,0-2 1 15,9-4 16-15,1-2-7 0,4 0 38 16,-1-4-26-16,1-10 10 15,-3-2 3-15,0-3-25 16,1 4 24-16,-4 1-11 16,3-1-7-16,-3 8 24 15,-2 5-21-15,-4 0 25 16,0 2-14-16,-2 0-15 16,2 0-10-16,5 2-4 15,-3 22-8-15,6 10 8 16,-4 10 15-16,1 6-6 15,-5 6 0-15,2 2 13 16,1 2-16-16,-2-4 3 0,-3-3 0 16,0-11-5-1,0-7 5-15,0-6-2 0,0-9 0 16,-8-8 4-16,0-4 8 16,1-6 3-16,-1-2 12 15,-2 0 34-15,-3 0-46 16,1-4 8-16,4-17 0 15,1-5-20-15,5-8 13 16,2-5-14-16,0-5 0 16,2-2 0-16,19-8 1 15,12 0-2-15,0 1-8 16,7 5-26-16,-5 11 33 16,-6 5-33-16,-4 8-27 15,-4 9 38-15,-6 3-5 16,-4 5 29-16,-6 4 0 0,-5 3 10 15,0 0 14-15,0 0-12 16,0 0-6-16,0 0-12 16,0 0-5-16,0 0 11 15,0 6 4-15,-8 10 5 16,2 2-7-16,2 3-2 16,-1 4 1-16,5-1 11 15,0 2-2-15,0-4-10 16,9-4 0-16,7-6-7 15,-3-6 7-15,1-3 3 16,-1-3-2-16,-2 0 29 16,2-17-27-16,-4-7-4 0,0-4 1 15,-4 0-38-15,-5 0 32 16,0-2-13-16,0 2 19 16,-7 2 2-16,-9 3 1 15,-2 10-3-15,3 1 1 16,1 8 3-16,6 4-4 15,-1 0 0-15,2 0 4 16,0 6-17-16,1 12 10 16,3 1 3-16,3 10 0 15,0-2 3-15,0 4-4 16,0-2 1-16,16-2 0 16,4-5 8-16,-2-4 2 15,-1-8-9-15,-1-8-1 0,0-2 13 16,0 0 0-1,2-9 4-15,1-14-17 0,0-1 18 16,-2-1-11-16,-1 0-7 16,1-1 0-16,1-2 2 15,-2 3-3-15,0 4 1 16,-6 7 0-16,-4 5 21 16,-4 7-15-16,-2 2 15 15,0 0-21-15,0 0-24 16,0 0 17-16,-8 7 2 15,-5 8 5-15,-3 2 14 16,8-3-13-16,3-2-1 16,5-2 0-16,0-2-38 0,0 1 25 15,0 0-9-15,11-1 3 16,-1 0 18-16,1 0-32 16,-3-2 15-16,2 1 2 15,-2 2-9-15,-3 3 22 16,-1 4-4-16,-4 5 3 15,0 5-6-15,0 6 20 16,0-1-6-16,-4-1 20 16,2-7-24-16,2-12 22 15,0-7-17-15,0-4-5 16,0 0 66-16,18 0-27 16,9-11-11-16,-1-10-22 0,-4-3 2 15,1 2-12 1,-8-4 4-16,-1 4-4 0,-4-2 0 15,-1 2-13-15,-4 2 16 16,0 0-3-16,-3 2-8 16,-2 4 12-16,2 2 0 15,-2 2 1-15,0 0 4 16,0 4-3-16,0 2-2 16,0 4 0-16,0 0 0 15,0 0 0-15,0 0 0 16,0 0 1-16,0 0-4 15,0 0 3-15,0 0 0 16,0 16 6-16,0 4 5 16,2 6 13-16,5-3-19 0,4 2-2 15,5-6 6-15,-4-2-5 16,2-8 0-16,-5-6-4 16,3-3-37-16,1 0 25 15,5-22-46-15,4-12-76 16,-4-4-111-16,-5-4-131 15</inkml:trace>
  <inkml:trace contextRef="#ctx0" brushRef="#br0" timeOffset="74596.13">15896 9194 556 0,'0'0'245'0,"0"0"-211"16,0 0-34-16,0 0 0 15,0 0 4-15,0 0 2 16,0 0 7-16,2 50-13 16,2-50 3-16,-1 0 60 15,1 0 6-15,-2-2-25 16,0-10-27-16,-2-3-3 16,0 6 20-16,0 1-22 15,-6 4-10-15,-9 4 17 16,-4 0-19-16,-1 0 0 15,3 21-18-15,-1 6-68 16,9 7-24-16,9 2-65 16,0-2-138-16</inkml:trace>
  <inkml:trace contextRef="#ctx0" brushRef="#br0" timeOffset="76013.91">16069 9497 237 0,'0'0'195'0,"0"0"-59"16,0 0-53-16,0 0 25 16,0 0 4-16,0 0-10 15,37-47-29-15,-37 47-60 16,0 0 6-16,0 0-19 0,0 0-14 15,0 10 1 1,0 6 13-16,0 2 0 0,0 1 16 16,0-1-8-16,0-5-8 15,2-5 0-15,-2-1 6 16,2-7-4-16,-2 0 0 16,0 0-2-16,0 0 28 15,0 0-27-15,0-2 12 16,0-14-13-16,0 0-11 15,0-3 6-15,0 2 3 16,0-3-3-16,0 4 3 16,-4 3-2-16,-2 5 4 0,0 4 0 15,-1 4-4-15,-1 0 4 16,-4 0 1-16,-1 11 1 16,1 3-3-16,6 0 8 15,4 0-7-15,2 2 10 16,0 5-4-16,0 4 19 15,0 1-18-15,8 4 3 16,8-2-1-16,5-2-2 16,-2-4-7-16,-1-8 0 15,3-9-5-15,-2-5 5 16,4 0 22-16,4-19-17 16,-3-7 8-16,0-4-6 15,1-2-14-15,-1 2 4 0,-1 0-8 16,0 0 6-16,-4 5 5 15,-3 8 0-15,-3 2-1 16,-1 6 7-16,-4 3-6 16,-3 4 0-16,-1 2 3 15,-2 0 2-15,-2 0-5 16,0 0 0-16,2 0 7 16,3 0 3-16,4 2-10 15,0 12 10-15,0 2-2 16,-2 1 1-16,-1 0-9 15,-1-3 0-15,-3-2-1 16,0-7 4-16,-2 0-3 16,0-3 0-16,0-2 0 15,0 0-13-15,0 0 13 0,0 0-5 16,0 0-3-16,0 0-10 16,0 0 18-16,0-2 0 15,0-8 1-15,0-2-8 16,-2 2 6-16,-2 0 1 15,-5 1-3-15,-1 6-1 16,2 3-18-16,-3 0 17 16,-3 0 2-16,-1 1-11 15,-5 17 14-15,-1 3 0 16,2 7 0-16,0 2 4 16,4 2-6-16,4 0 2 15,6-8 0-15,3-4-3 16,2-8 3-16,0-7 0 0,0-2-3 15,0-3 8 1,4 0 5-16,7 0-10 0,5-17-3 16,-1-4-16-16,2-2-19 15,-1 4 34-15,-1 1-12 16,1 6 19-16,-3 0-6 16,2 6 3-16,-1 3 0 15,-6 3 16-15,4 0-16 16,-1 0 0-16,-2 12 14 15,2 5-9-15,0-2 8 16,0-3-13-16,-1-7 2 16,-2-5 14-16,1 0-15 0,3 0 5 15,-2-5 12-15,3-12-8 16,3-5-13-16,-5-2 3 16,3-3 0-16,-5 1-7 15,-3-6 4-15,-2-2 3 16,-4 0 11-16,0 0-3 15,0 2-4-15,0 4-3 16,0 6-1-16,0 4 0 16,0 7-5-16,0 4 5 15,-2 5 0-15,0 2-4 16,0 0 3-16,-2 0-13 16,-3 0 14-16,-1 4-2 15,-2 14 2-15,3 8 0 0,-1 8-10 16,4 10 24-16,-4 4-14 15,6 5 6-15,2-3-2 16,0-1 9-16,0-8-13 16,0-4 0-16,2-13-1 15,10-10-34-15,-1-7-71 16,-5-7-145-16,-6 0-402 16</inkml:trace>
  <inkml:trace contextRef="#ctx0" brushRef="#br0" timeOffset="76970.57">13591 10457 189 0,'0'0'115'0,"0"0"-15"16,0 0 20-16,0 0-84 15,0 0 14-15,0 0-24 0,38-110 15 16,-36 88 21-16,-2-1-24 15,0 2 8-15,0 1 38 16,0 3-62-16,0 6 21 16,-7 2-15-16,5 6-27 15,0 1 16-15,0 2-17 16,2 0 0-16,-5 0-7 16,-2 0 1-16,-2 3 3 15,-5 18 3-15,2 4 0 16,1 14 6-16,-1 11-5 15,3 16 4-15,5 8 32 16,2 4-31-16,2-1 14 16,0-5-7-16,0-3-2 15,-4-11 28-15,-4-10-39 0,-1-11 0 16,-1-9 23-16,0-7-11 16,1-9-7-16,5-6-5 15,2-5 6-15,0-1 11 16,2 0-17-16,-2 0 0 15,0 0-4-15,-5-11-96 16,2-11-49-16,0-6-108 16,3-5-260-16</inkml:trace>
  <inkml:trace contextRef="#ctx0" brushRef="#br0" timeOffset="78082.14">13332 10648 486 0,'0'0'234'0,"0"0"-71"0,0 0-117 16,0 0 30-16,0 0-76 15,0 0 1-15,191-42 7 16,-139 33 1-16,-7 4-9 16,-10-4 0-16,-6 1 3 15,-2-3 0-15,-5 0-3 16,-2-3 0-16,-1 0-2 15,-7 0 11-15,-3 0-9 16,-1 2 0-16,-6 0 4 16,0 3 1-16,-2-4-5 0,0 6 0 15,0-2-12-15,0 4 12 16,0 5-2-16,0 0 0 16,-7 0 2-1,0 0 3-15,0 0-3 0,-3 0 0 16,0 0 15-16,4 14-4 15,1 6-10-15,3 4 5 16,2 7-3-16,0 5 54 16,0 1-39-16,0-5-11 15,13-4 9-15,3-8-6 16,5-6-10-16,8-6 0 16,6-8-6-16,7 0-17 15,5-10-83-15,0-14-40 0,-10-5-12 16,-6 2-12-16,-8 1 85 15,-7 1 78-15,-3 6 7 16,-4 2 111-16,-2 5-37 16,0 2-3-16,-5 4 30 15,0 2-59-15,-2 2-5 16,0 0 10-16,0 2-20 16,0-2 24-16,0-1-42 15,-4 0 5-15,-7-1-14 16,-3 4 7-16,3 0-10 15,-1 0 3-15,-1 0 0 16,3 7-16-16,-4 12 15 16,1 5 1-16,3 7-13 15,1-1 23-15,3-2-11 0,4-5 1 16,2-4 0-16,0-7 0 16,0-6 0-16,0-2 0 15,0-4 3-15,0 0 7 16,0 0 4-16,13-17-14 15,5-2-24-15,-3 1 17 16,3 1-2-16,-3 3 9 16,2 2-2-16,-2 5 3 15,3 0-2-15,0 6 1 16,-3 1 0-16,3 0 33 16,-2 0-26-16,2 0 5 0,-1 9-7 15,-1 0 6 1,-3-5-11-16,-1-1 0 0,-1-3 2 15,-1 0-11-15,4 0-5 16,-3-14-9-16,1-7-17 16,1-5-53-16,-5-5 11 15,2-1 7-15,-6-2 42 16,-1 2 26-16,-3-3 12 16,0 3-5-16,0-2 61 15,0 8-6-15,0 5 15 16,0 9-12-16,0 6-13 15,0 3 30-15,0 3-60 16,0 0-8-16,2 0-7 16,0 0-20-16,2 3 20 0,0 21 6 15,4 8 20-15,-2 8-3 16,1 2-19-16,-3 0-4 16,0-2 0-16,1-4 2 15,-2-6-9-15,-1-3-34 16,-2-9-36-16,0-5 6 15,0-4-89-15,0-6-82 16,0-3-90-16</inkml:trace>
  <inkml:trace contextRef="#ctx0" brushRef="#br0" timeOffset="78295.89">14312 10476 264 0,'0'0'323'0,"0"0"-92"16,0 0-97-16,0 0-72 15,0 0-51-15,0 0 18 16,0 0-25-16,184-49 6 16,-144 43-10-16,-5 0 1 15,-8 2 3-15,-12 0-4 16,-5 2-3-16,-8 2-34 16,-2 0-87-16,0 0-100 15,-2 8 39-15,-16 6-27 16</inkml:trace>
  <inkml:trace contextRef="#ctx0" brushRef="#br0" timeOffset="79941.34">14471 10479 239 0,'0'0'215'0,"0"0"-50"16,0 0-75-16,0 0-7 15,0 0-15-15,0 0-42 16,0 0 12-16,0 0 3 16,0 0-5-16,0 9 21 15,5 2-43-15,3 7 35 16,4 4-28-16,-3 0-10 16,2 0-10-16,3-1-1 15,-4-6 1-15,3-3 5 16,1-3 1-16,-1-7-7 15,1-2 4-15,-1 0 0 0,3-2-8 16,-1-12-6-16,1-2-10 16,-1-4 13-16,1-2-18 15,-3-3 12-15,3-1 11 16,-7 4-9-16,0 0 10 16,-2 4 1-16,-3 2 0 15,1 2 4-15,-3 2 7 16,0 4-11-16,0 4 27 15,-2 2-23-15,0 0 29 16,0 2-21-16,0 0-7 16,0 0-10-16,0 0 4 0,0 0-5 15,0 8 6-15,2 12-10 16,-2 4 10-16,3 3 0 16,-1 4 0-16,2-4 5 15,3-4 0-15,0-7-5 16,-1-4 0-16,-1-5-1 15,1-7 1-15,4 0 4 16,-2 0-4-16,5-2 22 16,1-15-15-16,5-3-14 15,-4-6 1-15,-2 1-36 16,1-4 28-16,-4 3-20 16,-3 4 32-16,0 4-10 15,-2 6 15-15,-1 3-3 0,-2 8 13 16,2 1-10-16,-4 0 27 15,0 0-30-15,2 0 6 16,-2 0-16-16,3 1 7 16,-1 18 3-16,3 3 11 15,2 2-1-15,1 1-1 16,3-2-9-16,3-5 1 16,-3-4 8-16,3-6-2 15,-6-1-7-15,3-5 0 16,1-2 11-16,-1 0-7 15,5 0-1-15,-3-14 0 16,3-7 12-16,1-2-12 0,-3-2-3 16,1-5 0-1,-4 0 1-15,-2 2-1 0,-4 4 0 16,-3 8 0-16,-2 7 31 16,0 4-19-16,0 5 20 15,0 0-32-15,-4 0 1 16,-17 0-2-16,-4 8 1 15,8 1-3-15,11 4-12 16,6-6-10-16,0 5-9 16,0-3 22-16,10-4-18 15,6 4 25-15,4-3-11 16,-2-2 6-16,-1 6-2 16,2 0 0-16,-6 2-6 0,-2 2 12 15,-2 0-14 1,-5-3 15-16,3 3 5 0,0-1 0 15,-2-3-3 1,-1 1 9-16,0-6-6 0,-2 1 11 16,5-4-7-16,2-2 14 15,4 0 1-15,3 0-4 16,2 0 10-16,0-3-14 16,-3-7-11-16,-1-3 0 15,-1 1-12-15,5-2 1 16,-5-2-13-16,3-4-9 15,-5-2 30-15,0 0-20 0,-2 0 7 16,-2-1 13 0,-3 6-10-16,-2-1 7 0,0 4 6 15,-2 2 0-15,0 0-5 16,0 6 6-16,0 0-1 16,0 1 0-16,0 5 4 15,0 0-11-15,0 0 5 16,-2 7-2-16,-6 9 3 15,1 5 2-15,0 4 14 16,2 3-4-16,3 2-3 16,2-2-1-16,0 0-7 15,0-5 1-15,0-2 2 16,7-5-2-16,5-7-1 16,-2-4 0-16,9-5 5 15,-2 0 16-15,5 0-20 0,1-8 2 16,2-8-6-16,-2-2 3 15,0-2 0-15,-1-4 0 16,-1 1 3-16,-6-4-7 16,1 1 4-16,-5 1 0 15,-3 6 15-15,-5 3-12 16,-3 8 14-16,0 4 10 16,0 4-15-16,-3 0-7 15,-16 0-5-15,-8 0-7 16,7 16-2-16,2 1-11 15,9 4 5-15,9-1 6 16,0-1-9-16,0 4 15 16,2 0 3-16,18 4 0 15,5 3 3-15,6 5-1 0,7-4 27 16,-3-1-14-16,-5-7-7 16,-14-7-9-16,-10-7 1 15,-6 0 0-15,0-1-13 16,-16-1 6-16,-9 0-53 15,-3-5-193-15</inkml:trace>
  <inkml:trace contextRef="#ctx0" brushRef="#br0" timeOffset="91759.12">7442 11506 53 0,'0'-4'100'15,"0"2"-3"-15,0 2-70 16,0 0 26-16,0 0 32 16,0 0-11-16,0-3 8 15,0 3-36-15,0 0-7 16,0 0 35-16,0 0-29 15,0 0 14-15,0 0-6 0,0 0-47 16,0 0 20 0,0 0-26-16,0-3 2 0,0 3-4 15,0 0 2-15,-6 0 0 16,-12 0 22-16,-2 8-21 16,-4 7 23-16,-3-2-19 15,-2 7-3-15,-2-1 21 16,-3 6-14-16,1 3-6 15,-5 0 14-15,0 2-9 16,-2 2 11-16,-2 4-5 16,-5 3-12-16,0 5 25 15,-2 0-20-15,-3 4 0 16,2 0-4-16,-2 3 11 16,-2 0-5-16,-2 2-5 15,4-3 2-15,-2-2 6 0,2-2-7 16,-1-2-5-16,-8 2 0 15,-1-2 13-15,-7-2-12 16,3 1-1-16,1-7 0 16,7-2 1-16,9-2 6 15,-1-1-7-15,4 2 7 16,1-3 4-16,-1 4 0 16,-2-2-11-16,2 1 0 15,1 6 6-15,-4 3 1 16,0 5-7-16,1 5 0 15,-4 1 9-15,3-2-15 16,5-5 6-16,3-6 0 16,3-8 1-16,9-4 3 0,4-8-4 15,4-3 0-15,-2 0 8 16,-2 2-12-16,-1-1 4 16,-3 3 0-16,-3-1-3 15,-1 1 7-15,4-4-4 16,4 3 0-16,6-6 7 15,5-7-19-15,10-2 12 16,4-5-2-16,0 0-16 16,0 3 2-16,2-1-55 15,29-2-44-15,23 0 29 16,22-8-100-16,15-35-361 0</inkml:trace>
  <inkml:trace contextRef="#ctx0" brushRef="#br0" timeOffset="92823.01">7326 11390 7 0,'0'0'60'0,"0"0"10"15,0 0 0-15,0 0 14 16,0 0-18-16,0 0 27 16,-2 0 9-16,2 0-35 15,0 0-13-15,0 0-40 16,8 3-12-16,9 8 50 15,8 8-34-15,4 8 16 16,4 5-11-16,7 8-20 16,5 6 33-16,1 1-33 15,4 6-1-15,1 1 41 16,0 4-41-16,5 1 25 16,2-1-1-16,2 0-1 15,0-3 22-15,5-4-34 0,-1 0 4 16,1-1 15-16,-5-3-31 15,-4 0 15-15,-2-1-16 16,-5 0 5-16,-3 1 2 16,1 1-7-16,0-4 0 15,-2 2-5-15,1-3 8 16,-3 0-3-16,-1-1 0 16,-4-3 10-16,-3-1 3 15,2-4-11-15,-4 1 4 16,0 0 26-16,1 2-26 15,-1 2 4-15,-2 1-7 0,0-4 6 16,3-1-4 0,-3-4-5-16,0-2 0 0,-2-4 2 15,-2-6 15-15,-7-5-17 16,-7-5 0-16,-4-6 4 16,-4 0 3-16,-3-3-7 15,-2 0 0-15,0 0-9 16,0 6-53-16,-4 5-138 15,-23 1-174-15,0 0-34 16</inkml:trace>
  <inkml:trace contextRef="#ctx0" brushRef="#br0" timeOffset="95740.79">2001 14311 262 0,'0'0'123'16,"0"0"14"-16,0 0-49 0,0 0-35 16,0 0 58-16,0 0-62 15,0 0 16-15,-2-64-29 16,2 60-1-16,0 4 49 15,0 0-60-15,0 0-9 16,0 0 0-16,0 0-10 16,0 0-10-16,0 0 3 15,0 8-8-15,0 16 2 16,0 8 9-16,0 4-1 16,0 4 10-16,-2 0-1 15,-2-1-9-15,-2-4 0 16,4-3 3-16,2-9 2 15,-2-5-5-15,2-8 0 0,0-3-2 16,0-7 14 0,0 0-12-16,0 0 12 0,0 0-9 15,0-12 30-15,2-17-33 16,19-9-34-16,-1-2 26 16,2 2-9-16,-2 3 17 15,-2 9 0-15,-5 7 4 16,-4 6-10-16,-4 8 6 15,-1 2-9-15,-4 3 4 16,3 0-25-16,-1 0 25 16,0 0 5-16,2 8 0 15,-2 10-12-15,1 4 13 16,-3 1-1-16,0 2 0 16,0 4 13-16,0-3-13 0,0-2 0 15,0-6 3-15,0-6 2 16,2-8-4-16,0-2-1 15,0-2 7-15,3 0 1 16,6 0 5-16,0-16 0 16,3-4-7-16,-1-4-9 15,3-2 3-15,-1-3 0 16,3 4-9-16,-3 2 6 16,3 1 2-16,-5 4 1 15,1 0 0-15,-5 4 2 16,0 8 2-16,-4 4-4 15,-3 2 0-15,0 0-11 16,0 0 4-16,1 12-5 0,-1 16 12 16,-2 0 26-16,4 7-19 15,-2 1 10-15,5-1-6 16,0-6 2-16,0-5-13 16,-3-8 0-16,0-8 3 15,1-4-1-15,-3-4 5 16,0 0-7-16,3 0 26 15,4-11-25-15,4-8 14 16,3-6-15-16,-3 4-1 16,3-7-7-16,1 3-6 15,-1 3 14-15,-1 3-2 16,-1 2 5-16,-5 7-3 16,-1-3 0-16,0 4 2 15,-4 4 7-15,-2 0-2 0,-2 5-6 16,0 0-1-16,0 0-7 15,0 0 5-15,0 0-12 16,0 0-9-16,0 2 23 16,-4 15 2-16,-3 0-1 15,2 7 13-15,1 2-8 16,4 4 3-16,0 7-1 16,0-7-6-16,0-2 15 15,0-4-17-15,2-7 0 16,5-5 0-16,-2-7 4 15,-1-5-4-15,3 0 2 16,-1 0 3-16,1-8 6 0,0-14-11 16,0-4-114-16,-7-6-78 15,0-8-369-15</inkml:trace>
  <inkml:trace contextRef="#ctx0" brushRef="#br0" timeOffset="95909.1">2531 14108 235 0,'0'0'521'0,"0"0"-521"16,0 0 0-16,0 0-125 16,0 0-80-16,0 0 70 0,-6 23-96 15</inkml:trace>
  <inkml:trace contextRef="#ctx0" brushRef="#br0" timeOffset="96347.09">2868 14284 135 0,'0'0'228'0,"0"0"-178"16,0 0-4-16,0 0-23 15,0 0-1-15,0 0 38 16,41-63 11-16,-41 63 0 0,0 0-21 16,-7 0-39-1,-11 0 26-15,-7 14-26 0,1 9-2 16,0-2 13-16,1 4-16 16,9-4-6-16,8-1 0 15,6-3-6-15,0-2 6 16,14-6 15-16,13 0 0 15,6-7 34-15,0 2-42 16,-6 3 3-16,-7-6-10 16,-9 3 6-16,-6-4-6 15,-3 0 0-15,-2 0 0 16,0 2 0-16,0 3 5 0,-2 2-5 16,-12 2 47-16,-1-1-43 15,-1-2 17-15,3-1-21 16,1-1 6-16,3-1-4 15,3-1-2-15,6-2-71 16,0 0-94-16,0 0-72 16,15-16-322-16</inkml:trace>
  <inkml:trace contextRef="#ctx0" brushRef="#br0" timeOffset="97426.61">3147 14245 492 0,'0'0'110'0,"0"0"-64"0,0 0-34 15,0 0 29-15,0 0-25 16,0 0 1-16,-107 13 13 16,84 4-20-16,6-3 26 15,3 1-8-15,10-3-25 16,4 0-3-16,0-1 4 15,4 1 13-15,19 1 22 16,4-3-28-16,6 2 12 16,-2-3-13-16,0 1-7 15,-6 0 4-15,-10-2-7 0,-7-1 0 16,-8-1-2 0,0-1-12-16,0 4 12 0,-14 3 2 15,-11 4 1-15,-6 0 20 16,2-4-15-16,3-2-5 15,5-4-1-15,11 1 0 16,8-7 0-16,2 0 5 16,0 0-2-16,17-17 46 15,14-7-49-15,4 2 0 16,4 2-4-16,-1-1-1 16,-7 4 4-16,-2 0-39 15,-8 3-3-15,-2-1 41 16,-5 3-16-16,-6 4 18 15,-1-1-2-15,-3 4 6 16,-2 0-4-16,-2 5 4 16,0 0-1-16,0 0-6 15,0 0 2-15,0 0-15 0,0 9 14 16,0 6 4-16,0 3 10 16,0 3 3-16,0-2-13 15,0 3 27-15,0-3-21 16,0-1 4-16,0 0-1 15,0-5-6-15,0-2 2 16,0-5-7-16,0-2 2 16,0-4 10-16,7 0-8 15,0 0 4-15,6 0 21 16,-1-10-27-16,1-8 11 16,0 1-13-16,1 1-4 15,-4 0-7-15,4 2 7 0,-1 2 4 16,-2 0 0-16,3 2 2 15,-5 5-5-15,-3 2 3 16,-4 3-3-16,1 0-6 16,-3 0-2-16,3 0-5 15,-1 7 14-15,0 7 4 16,-2 5 5-16,2-1 3 16,-2 5-9-16,0-4 23 15,0 2-23-15,0-3 6 16,0-4-3-16,0-4 5 15,0-4-9-15,0-4 1 16,0-2-1-16,4 0 30 16,5 0-19-16,3-14 5 0,1-4-11 15,-3-4 5-15,0 2-13 16,1-1 3-16,-5 3-17 16,4 4 5-16,-4 2 16 15,1 5-4-15,-3 0 0 16,1 3 3-16,0 2-3 15,-1 2 0-15,3 0 10 16,-1 0-20-16,3 10 18 16,0 8-8-16,-2 7 8 15,-1-2 2-15,-4 0-8 16,1-5-2-16,-3-6 0 16,0-2-8-16,0-6-42 0,0-2-11 15,0-2-14-15,0 0-95 16,0 0-87-16</inkml:trace>
  <inkml:trace contextRef="#ctx0" brushRef="#br0" timeOffset="97618.5">3403 14191 724 0,'0'0'117'15,"0"0"-114"-15,0 0-2 16,0 0-1-16,0 0-96 0,0 0-58 16,0 0 39-1,16 35-93-15,2-16-64 0</inkml:trace>
  <inkml:trace contextRef="#ctx0" brushRef="#br0" timeOffset="98318.72">3860 14420 289 0,'0'0'134'0,"0"0"-99"16,0 0-6-16,0 0 18 0,0 0 11 16,0 0-21-1,52-34-32-15,-52 25 24 0,0-4 12 16,0 4 4-16,0-1 27 15,0 4-10-15,-2 4-20 16,-8-2-17-16,1 4-18 16,1 0-5-16,-1 0-2 15,-3 0 0-15,2 0-3 16,-1 14 6-16,-1 6-3 16,3 1 15-16,3-1-11 15,4 2 14-15,2-4-8 16,0-4-10-16,0-5 26 15,0-2-24-15,0-5 4 16,6-2 0-16,3 0 2 16,2 0 7-16,5-18-11 0,2-3 0 15,-5 2 3-15,2 2 1 16,-5 3-8-16,-2 2 0 16,1 7 8-16,-4-2-5 15,0 5 14-15,-5 1-5 16,2-1 26-16,-2 2-35 15,0 0-1-15,2 0-2 16,2 2-23-16,0 17 19 16,1 11 6-16,-3 7-2 15,0 7 31-15,0 10-29 0,1 2 4 16,0 2-4 0,3-3 11-16,-2-11-11 0,1-7-2 15,-1-6 0-15,-2-9 4 16,-2-4 4-16,0-10-8 15,0-2 6-15,0-6 2 16,0 0 3-16,0 0-5 16,0 0-5-16,-6 0 28 15,-7-14-25-15,-1-16 3 16,3-7-7-16,9-4-14 16,2-8 12-16,0-4-18 15,13 4-15-15,16 0 34 16,4 4-69-16,6 9-36 15,-2 4-69-15,-1 2-110 16</inkml:trace>
  <inkml:trace contextRef="#ctx0" brushRef="#br0" timeOffset="98718.35">4277 14191 357 0,'0'0'211'15,"0"0"-114"-15,0 0-5 16,0 0-10-16,0 0 3 0,0 0-68 16,29-8-3-1,-20 28 11-15,3 6-11 0,-6 3 21 16,5 2-9-16,-2-1-22 15,0-4 20-15,-2-6-24 16,-3-8 0-16,-4-7 12 16,0-5-4-16,0 0 14 15,2 0 42-15,5 0-23 16,4-13 26-16,2-13-67 16,3-8 4-16,-3-5-5 15,1-5 1-15,-1 3-5 16,-2 5-27-16,-1 7-28 15,-6 12 11-15,-2 10-61 16,5 7-74-16,1 0-62 16,2 9-187-16</inkml:trace>
  <inkml:trace contextRef="#ctx0" brushRef="#br0" timeOffset="99513.08">4676 14297 175 0,'0'0'118'16,"0"0"-27"-16,0 0 0 15,0 0-67-15,0 0 11 0,0 0 27 16,21-13-13 0,-21 8 15-16,0 1-13 0,0-1-6 15,0 0-11 1,0 3-28-16,-10 0 17 0,-1 2-19 15,0 0-2-15,-3 0 20 16,6 0-19-16,-3 0 7 16,1 4-4-16,0 10-1 15,1 0 6-15,-3 4 0 16,4 0-5-16,-1 3 32 16,5-4-34-16,-2 2 18 15,6-5-14-15,0-6-1 16,0-3 7-16,0-5-2 15,0 0 17-15,0 0 44 16,10 0-71-16,-1 0 14 0,-3-8-15 16,6-6 8-16,3 0-9 15,5-8 0-15,-2 0 0 16,0 0-7-16,-3 8 20 16,-3-2-8-16,-4 10 36 15,-1 1-10-15,-3 5 15 16,1 0-42-16,0 0 1 15,1 0-8-15,3 0 7 16,5 14-4-16,-1 3 0 16,-1-2 4-16,-2-10-5 15,-5-1 1-15,1-1-10 16,-4-3 0-16,6 0-53 0,0 0 6 16,3-3-78-16,1-17-60 15,-3-4-36-15,-3-4-151 16,-4 0 176-16,0-2 206 15,-2 0 1-15,0-2 104 16,0 0 66-16,0 0-2 16,0 6-8-16,0 8-44 15,0 8-29-15,0 3 10 16,0 5-32-16,0 2-7 16,0 0-21-16,0 0-30 15,0 0 23-15,0 0-31 16,0 0 1-16,0 20-13 15,0 9 24-15,0 5-11 0,0 4-1 16,0 1 8 0,0 0-2-16,0 1-6 0,0-6-40 15,0-4-43-15,0-6-75 16,0-7-112-16,0-8-120 16</inkml:trace>
  <inkml:trace contextRef="#ctx0" brushRef="#br0" timeOffset="100569.09">4946 14245 492 0,'0'0'223'0,"0"0"-96"16,0 0-11-16,0 0-24 16,0 0-39-16,0 0 6 0,13-26-49 15,-11 26-7-15,-2 0 13 16,5 0-4-16,2 0-12 15,4 2 8-15,5 8-7 16,1 0 20-16,1 0-21 16,0 0 0-16,0-4 2 15,-5 2 7-15,-2-8-9 16,-2 0 0-16,-2 0 6 16,-2 0 13-16,4 0-12 15,-3-10-1-15,-2-4 22 16,1-2-21-16,-1 0 1 15,1 2-3-15,-3 0 1 16,1 0 7-16,-3 3-13 16,0 6 0-16,0 3 3 15,0-3 1-15,0 5-4 0,0 0 0 16,0 0 1-16,0 0-9 16,0 0 8-16,0 0 0 15,0 0-15-15,0 0 21 16,0 0-6-16,0 0 0 15,0 0 0-15,0 0-7 16,2 0 7-16,-2 0-1 16,0 11-12-16,0 9 13 15,2 4 0-15,2 0 0 16,3 1 1-16,2-8-1 0,0-5 0 16,-1-2 0-16,4-8-1 15,1-2 12-15,2 0-11 16,4 0 0-16,-3-8 6 15,-3-8-2-15,-3-1-4 16,0-6 0-16,-4 0-8 16,1 2 6-16,-1 1-1 15,4 3 3-15,-1-3 0 16,-3 6-7-16,1 2 7 16,-5 5 0-16,1 2-5 15,-3 2 14-15,0 3-9 16,0 0 0-16,0 0 2 15,0 0-9-15,0 0 7 16,0 0 0-16,0 0-13 16,0 0 6-16,0 0 4 0,0 3-5 15,0 8 8-15,0 7-7 16,0-1 7-16,0 4 0 16,11-4-5-16,4 3 14 15,1-11-9-15,1 1 0 16,-1-6 0-16,0-1 3 15,-3-3-3-15,2 0 0 16,-1 0 0-16,1-9 0 16,1-8-7-16,-5-6-13 15,1 0-22-15,-6 3 27 0,1 5-28 16,-5-1 13 0,-2 6 29-16,0 6-24 0,0 2 23 15,0 2-8 1,0 0-17-16,0 0 24 0,-11 0-17 15,-5 4 17-15,3 8-10 16,-1 4 4-16,4-2 9 16,1 4-6-16,7-4 6 15,2 1 7-15,0 5-6 16,2-8 17-16,17 1 33 16,8-3-40-16,4-4 8 15,6-6-19-15,-2 0-8 16,3 0-29-16,-5-10-79 15,-2-4-126-15,-8-3-200 16</inkml:trace>
  <inkml:trace contextRef="#ctx0" brushRef="#br0" timeOffset="101979.09">2485 14869 179 0,'0'0'164'0,"0"0"13"16,0 0-34-16,0 0-13 16,0 0 19-16,0 0-59 15,-12-71-7-15,12 66-31 16,0 2-16-16,0 1 22 0,0 2-38 16,0 0-5-16,0 0 7 15,0 0-11-15,0 0-13 16,0 0 2-16,0 0-14 15,0 28 5-15,-2 11 3 16,-2 15 6-16,2-1-8 16,0 5 13-16,-1 0-5 15,1-3 0-15,2-1 1 16,-2-5-4-16,0-6 3 16,2-11 0-16,-4-11-4 15,1-5 12-15,-2-7-8 16,1-6 0-16,0-1 4 15,4-2-6-15,-3 0 2 16,-1 0 0-16,-2-2 16 16,-6-21-7-16,-1 2-9 0,-1-7 0 15,1 3 1-15,0 2 0 16,1 4-1-16,6 6 0 16,2 5-4-16,1 2 16 15,3 3-12-15,0 3 0 16,0 0 7-16,0 0-13 15,0 0 6-15,0 0-9 16,0 0 2-16,0 13-9 16,7 4 16-16,9 6 0 15,-3-5 5-15,2-4-2 0,1-6-3 16,-3-4 0 0,1-4 14-16,1 0-8 0,1 0 9 15,5-21-14 1,-2-6 7-16,1-8-3 0,-2 0-5 15,-2-3-23-15,-6 7 9 16,-2 5-81-16,-8 12-73 16,0 14-123-16,-2 0-242 15</inkml:trace>
  <inkml:trace contextRef="#ctx0" brushRef="#br0" timeOffset="102745.78">1832 15793 390 0,'0'0'248'15,"0"0"-107"-15,0 0-28 16,0 0-29-16,0 0-14 16,0 0-23-16,4-35 6 15,-1 35-38-15,-3 0 7 16,0 0-22-16,0 0-9 0,2 9-3 16,0 14 10-16,3 6 4 15,-1 3 17-15,0-4-19 16,3-1 0-16,-5-6-1 15,1-8 12-15,-3-3-11 16,0-6 0-16,0-4 4 16,2 0 11-16,0 0-13 15,3 0 12-15,3-14-10 16,3-6 1-16,1 1-5 16,-4 1 0-16,-1 0 3 15,3 4-9-15,-2-1 6 16,1 4 0-16,-3 5-3 15,0 3 4-15,-4 3-7 16,-2 0 6-16,2 0-28 16,0 13 25-16,2 9-4 0,1 1 7 15,1-2 6-15,2-7 6 16,-6 0-12-16,0-10 0 16,0 1 2-16,-2-5 3 15,0 0 2-15,0 0-5 16,4 0 18-16,5-9-17 15,3-8 1-15,5-8-4 16,1-1-1-16,2-4-10 16,2 2 1-16,-1 1 10 15,-2 6-2-15,-3 3 5 0,-5 8-3 16,-4 6 8 0,-5-1-7-16,1 5 11 0,-1 0-12 15,0 7-4 1,2 18-2-16,1 1 12 0,-1 8 2 15,0-5-8-15,-4 0-7 16,3-8 5-16,0-3-57 16,-3-4-74-16,2-6-34 15,-2-8-197-15,0 0-121 16</inkml:trace>
  <inkml:trace contextRef="#ctx0" brushRef="#br0" timeOffset="103182.02">2313 15807 682 0,'0'0'268'16,"0"0"-178"-1,0 0-48-15,0 0-8 0,0 0-34 16,0 0 4-16,98-10 0 16,-75 10-2-16,1-4-2 15,-3-6 1-15,-2 2 10 16,-3 0-11-16,-1-6 0 15,-1 5 7-15,-3-4-1 16,-2 3-4-16,-2 1-2 16,-5-3 0-16,-2 7-11 15,0-3 8-15,0 1 3 16,0 6 0-16,0-1-7 0,-6 2 7 16,-8 0-7-16,-7 0 4 15,0 9-17-15,-2 5 18 16,1 5 2-16,2 3 0 15,4-5 22-15,8 4-10 16,3-7 11-16,5 0 9 16,0-2-20-16,7-2 29 15,12-3-16-15,6-4-15 16,4-3 12-16,2 0-22 16,0 0-20-16,0 0-55 15,-4-6-81-15,-2-11-92 16,2 5-110-16,-5 1-21 15</inkml:trace>
  <inkml:trace contextRef="#ctx0" brushRef="#br0" timeOffset="103692.49">2749 15763 4 0,'0'0'183'16,"0"0"-15"-16,0 0-38 0,0 0-33 15,0 0-35-15,0 0 20 16,41-19-30-16,-41 16 20 16,0 3 7-16,0-4-29 15,0 4 13-15,0-2-13 16,0-2-17-16,0 4 10 15,0-4-40-15,0 0 2 16,-4 2 3-16,2 0-1 16,-2 2-10-16,-2-2 3 15,0 2-5-15,-3 0-11 16,-1 0 10-16,-2 2 6 16,1 10-7-16,-3 1-2 15,1 1 9-15,-1 3 0 0,6-2 1 16,3-6 0-16,3 3-1 15,2-4 0-15,0-2 0 16,0-2-1-16,0-4-1 16,0 0 2-16,2 0 0 15,14 0 11-15,-1 0-6 16,-2-13-5-16,1-6 0 16,-1-3-24-16,-1 5 22 15,1-6-8-15,-4 5 10 16,-2 1-5-16,-1 8 12 15,-1-2 0-15,-1 8 28 16,-4 3-18-16,0 0 13 0,0 0-30 16,0 0 3-1,0 0-11-15,0 18 1 0,0-4 7 16,0 8 0-16,2-8-8 16,3-1-3-16,0-1-53 15,-1-5-23-15,0 0-10 16,3-1-101-16,4-6-79 15,1 0-68-15</inkml:trace>
  <inkml:trace contextRef="#ctx0" brushRef="#br0" timeOffset="104139.21">2949 15709 10 0,'0'0'349'0,"0"0"-102"16,0 0-96-1,0 0-22-15,0 0-29 0,0 0-60 16,22-32-15-16,-22 32-19 15,0 0-4-15,2 0-4 16,0 0-7-16,1 6 9 16,1 11 22-16,2 0-11 15,0 1 0-15,-2 5-8 16,-2-6 7-16,0-2-10 16,-2-1 0-16,0-7 1 15,0-2 2-15,0-2-1 16,0-3-2-16,0 0 11 15,2 0-5-15,1 0 11 16,3 0 5-16,6-12-13 16,1-12 2-16,5 2-11 0,-1-4 0 15,4 3-3-15,1 2-13 16,0-1 16-16,-4 7 2 16,-3 6-1-16,-3 2 30 15,-1 6-25-15,-3 1 2 16,2 0-8-16,3 1 7 15,-1 22-7-15,1 3 10 16,-1 4-6-16,-2 2 14 16,-3-4-13-16,-1-1-5 15,-2-6 0-15,4 2-56 0,-4-12-66 16,3-1-139 0,1-10-268-16</inkml:trace>
  <inkml:trace contextRef="#ctx0" brushRef="#br0" timeOffset="104807.04">1845 16316 153 0,'0'0'135'0,"0"0"-90"0,0 0-27 16,0 0 33-16,0 0 35 15,0 0-15-15,-136 18 21 16,121-13 27-16,8-5-10 15,2 0 37-15,5 4-39 16,0-4-37-16,23 0-6 16,33 0-47-16,31-14-6 15,31-8-11-15,24-1 0 16,21 1 5-16,18 0-5 16,8 5 0-16,-8 2 0 15,-17 1-15-15,-21 6 14 16,-25-1-2-16,-15 0 3 15,-23 1 28-15,-20 0-27 0,-20 6-1 16,-17-3 0 0,-10 2 11-16,-8 3 8 0,-1-6 11 15,1 3-11-15,-3 3 4 16,2 0-22-16,-4 0-1 16,2 0 0-16,-2 0-38 15,7 0-7-15,4 0-65 16,9 0-152-16,9-5-166 15</inkml:trace>
  <inkml:trace contextRef="#ctx0" brushRef="#br0" timeOffset="109263.17">8392 13872 106 0,'0'0'119'0,"0"0"-27"15,0 0 7-15,0 0 27 16,0 0-20-16,0 0-61 15,0 0 7-15,9-21 42 16,-9 16-44-16,0 1 13 16,0-1-29-16,0-2-6 15,0 2 40-15,0 0-47 16,0-1 1-16,0 0 51 16,0 3-57-16,0 0 16 0,0 3-5 15,0 0-24-15,0 0 23 16,0 0-26-16,0 0 0 15,0 0-14-15,0 0 9 16,0 0 5-16,7 6-5 16,4 16 5-16,3 8 8 15,-6 8-8-15,1 5 0 16,-7 0-5-16,-2 3 14 16,0-5-9-16,0-5 0 15,0-9 3-15,0-10-5 16,0-7 2-16,0-6-24 15,0-4 24-15,0 0-52 0,0 0 28 16,0 0-13 0,0 0-18-16,0 0 35 0,0 0-66 15,-6 0-64-15,-5 6-62 16,-1 2-98-16,-5 4 43 16</inkml:trace>
  <inkml:trace contextRef="#ctx0" brushRef="#br0" timeOffset="109727.66">8142 14536 88 0,'0'0'116'0,"0"0"48"15,0 0-33-15,0 0 30 16,0 0-38-16,0 0 6 16,-6-42-43-16,6 42-31 15,0-4 48-15,0 4-65 16,0 0 2-16,0 0-23 16,0 0-16-16,0-2 19 15,0 2-20-15,0 0 0 16,0 0-15-16,0 16 2 15,-2 16 13-15,0 16 0 16,2 8 5-16,-3 12-10 16,1 0 5-16,0 2 0 0,-2-5 3 15,-2-3 2-15,4-6-5 16,-2-7 0-16,0-8 2 16,2-13 1-16,-1-5-3 15,3-7 0-15,0-11-8 16,0-1 8-16,0-4-8 15,0 0-23-15,0 0-30 16,0 0 23-16,0-18-66 16,0-12-170-16,7-8-97 15</inkml:trace>
  <inkml:trace contextRef="#ctx0" brushRef="#br0" timeOffset="110000.84">8096 14587 288 0,'0'0'171'15,"0"0"-44"-15,0 0-12 16,0 0-34-16,0 0-26 16,0 0-15-16,31-137-28 15,-13 135-6-15,2 2 5 16,-2 0-11-16,-5 0 16 16,-2 2-16-16,-4 12 0 15,-2 0 7-15,-5 3 6 16,0 4-6-16,0-1-7 15,-7-2 4-15,-11 3 4 0,2-4-8 16,-1-2-22 0,5-6-11-16,3-1-103 0,7-4-26 15,2-4-95-15,0 0-57 16</inkml:trace>
  <inkml:trace contextRef="#ctx0" brushRef="#br0" timeOffset="110838.01">8555 14529 32 0,'0'0'123'0,"0"0"5"16,0 0-26-16,0 0-7 15,0 0 5-15,0 0-45 16,-12-39 44-16,10 31-64 16,2 2 67-16,-2-2-32 15,2-1-16-15,0 4 35 16,-2-5-40-16,2 3-9 15,0 2 20-15,0 0-48 16,0 3 25-16,0 2-15 16,0 0-22-16,0 0 21 0,0 0-21 15,0 0 0-15,0 0-15 16,0 0-1-16,0 23 16 16,0 9 0-16,0 8 5 15,-2 4-16-15,2 2 11 16,0-4-60-16,0-3-12 15,0-10-112-15,0-9-9 16,0-11-111-16,8-9-137 16</inkml:trace>
  <inkml:trace contextRef="#ctx0" brushRef="#br0" timeOffset="111408.31">8715 14400 150 0,'0'0'171'0,"0"0"-71"16,0 0 0-16,0 0-55 16,0 0-16-16,0 0 27 15,-33-55-28-15,24 47 19 16,-5-1 32-16,-3 0-25 15,-3 1 2-15,-1 1-15 16,0 0-20-16,3 3 33 0,-3 4-42 16,2 0-11-16,-2 0 18 15,1 0-11-15,3 11-8 16,-1 6 1-16,2 5 7 16,0 9 17-16,3 8-16 15,-1 3-5-15,2 11 31 16,3 3-27-16,7 8-1 15,2-1 0-15,2-2 0 16,27-6-1-16,11-9 2 16,11-8-8-16,4-13 8 15,3-8 5-15,-4-13-13 16,-2-4 2-16,-8-4 9 16,-1-25-22-16,-6-10-11 15,-8-10-30-15,-6-10 39 0,-17-7-36 16,-6-3 41-16,0 1 5 15,-2 8 3-15,-18 7 7 16,-3 12-1-16,-4 15 19 16,-2 3-1-16,-4 9-22 15,-2 6-4-15,-1 4 1 16,1 4-17-16,6 0-33 16,12 0-74-16,17 14-115 15,17-3-170-15</inkml:trace>
  <inkml:trace contextRef="#ctx0" brushRef="#br0" timeOffset="113095.32">8931 13844 136 0,'0'0'117'0,"0"0"-79"16,0 0-33-16,0 0 6 15,0 0 11-15,0 0 68 16,-91-7 22-16,91 7-44 15,0 0-10-15,0 0-1 16,0 0-24-16,16 0 53 0,30-9-29 16,26 1-48-16,33-4 29 15,28 0-36-15,33 0 43 16,35 0-16-16,19-1-29 16,23 6 25-16,11 1-25 15,-5 4 0-15,-14 2 3 16,-32 0 3-16,-39 0-6 15,-35 3 0-15,-36 2 4 16,-34-1-1-16,-27-4-3 16,-19 0 0-16,-13 0 46 15,0 0-17-15,0 0 41 16,-4-2-22-16,-8-6-40 16,5 2 1-16,5 6-9 15,2-2 0-15,0 2-5 0,0 0 4 16,0 0 0-16,0 0-1 15,0 0 0-15,0 0-18 16,0 0 18-16,0 0 2 16,0 0-6-16,0 0 18 15,0 0-12-15,0-5 0 16,0 4 5-16,0-1-8 16,0 2 3-16,0 0 0 15,0-4-10-15,0-1 7 16,0-7 1-16,0 1-17 15,0-5 6-15,0 2-3 16,-2-7 16-16,-4 1 0 16,1 2-5-16,3 2 16 0,0 3-11 15,-1 4 2-15,3 7 2 16,0-3 26-16,0 5-30 16,0 0 0-16,0 0-10 15,0 18-21-15,0 14 31 16,0 16 0-16,0 8-13 15,0 5-2-15,0 2-84 16,0-1-56-16,0-9-137 16,3-8-311-16</inkml:trace>
  <inkml:trace contextRef="#ctx0" brushRef="#br0" timeOffset="113679.83">11522 14287 131 0,'0'0'207'16,"0"0"-76"-16,0 0 26 16,0 0-39-16,0 0-38 15,0 0 33-15,-3-48-64 16,3 48-8-16,0-6 29 16,0 2-49-16,0 0 42 0,0 0-21 15,0 4-37-15,0-2 27 16,0 2-32-16,0 0 0 15,0 0-8-15,3 7-13 16,2 25 21-16,3 11-4 16,1 11 10-16,1-1-5 15,0 1-1-15,3 0-9 16,1-4 5-16,-1 0-68 16,-1-4-10-16,-8-10-4 15,-2-8-65-15,-2-14-51 16,0-5-83-16,0-9-15 15</inkml:trace>
  <inkml:trace contextRef="#ctx0" brushRef="#br0" timeOffset="113979.05">11544 14226 300 0,'0'0'224'0,"0"0"-74"15,0 0-64-15,0 0-16 16,0 0-35-16,0 0-24 16,16-72-10-16,-1 72 1 15,3 0-2-15,-2 0 29 0,-3 0-26 16,-6 0 11 0,-3 7-9-16,-4 9-4 0,0 0 37 15,0 3-37-15,-6 4 0 16,-19 0 10-16,-8 3-1 15,-3-3-20-15,-1-1 7 16,8-4-84-16,6-1-43 16,14-12-127-16,9-5-88 15</inkml:trace>
  <inkml:trace contextRef="#ctx0" brushRef="#br0" timeOffset="114867.94">11997 14249 90 0,'0'0'91'0,"0"0"24"16,0 0-23-16,0 0-18 16,0 0-22-16,0 0 42 15,11-24-36-15,-11 24-3 16,0-2-22-16,0 0-12 0,0 0 36 16,0 2-35-16,0-2 1 15,0-3 9-15,0 2-21 16,3-3 0-16,-3 3-5 15,2-8 2-15,-2 5 2 16,0 0-10-16,2-6 0 16,-2 6 3-16,0-8 2 15,0 3-5-15,0 2 0 16,0 3 4-16,0-5 3 16,0 8-7-16,0-1 0 15,0 4 24-15,0-5-19 16,0 5 11-16,0 0-16 15,-4-3 2-15,-2 3-6 0,0 0 4 16,-3 0 0 0,1 0-9-16,-6 0 12 0,3 0-5 15,0 0 2 1,1 8 0-16,2-1-12 0,1 5 12 16,3 5 0-16,-1 0-7 15,0 6 9-15,5 0-2 16,0-6 0-16,0-1 10 15,0 0-11-15,0-2 1 16,0-2 0-16,0-8-6 16,0-2 19-16,0-2-13 15,0 0 1-15,0 0 6 0,7 0-14 16,2-11 7 0,2-1-15-16,5-7 6 0,-1-1-3 15,2 1 12-15,-2 6 0 16,-1-3 3-16,-4 4 11 15,3-2-13-15,-1 2 8 16,-1 1 20-16,-5 8-20 16,0-3 6-16,-4 6-1 15,0 0-11-15,-2 0 35 16,0 0-38-16,0 0 0 16,4 0-3-16,1 6 10 15,1 16-7-15,0 5 5 16,-2 12 0-16,0-1 6 15,0 1-11-15,1-4 0 16,-3-4-6-16,2-4-48 16,0-9-11-16,6-4-57 0,1-5-130 15,2-9-82-15</inkml:trace>
  <inkml:trace contextRef="#ctx0" brushRef="#br0" timeOffset="115496.03">12374 14209 139 0,'0'0'168'0,"0"0"-75"16,0 0 0-16,0 0-15 0,0 0-14 16,0 0-20-16,4-44-23 15,-4 38-6-15,0 1 30 16,0-2-40-16,0 1 10 15,0-2 1-15,-4 0-5 16,-6 2-11-16,6 2 12 16,-2-1-12-16,1 5 31 15,3-2-28-15,-2 2-3 16,-2-1 17-16,2-1-7 16,-5 2-10-16,-1 0 0 15,0 0 2-15,1 0 3 16,1 0-3-16,1 0-2 15,-2 5 30-15,2 5-28 0,1 3 17 16,4 1-6 0,-3 2-13-16,5 0 21 0,0 5-21 15,0-4 0 1,0-3-1-16,0-2 8 0,0-4-7 16,5-1 2-16,3-7 5 15,1 0 11-15,3 0-17 16,3 0 0-16,1-9 9 15,-3-5-2-15,5 0-15 16,-5 0 7-16,-1 0 0 16,-4 1 0-16,-1 4 0 15,-3 1 0-15,-2 4 24 0,0-1-21 16,-2 5 38 0,0 0-18-16,3 0-21 0,-3 0 6 15,3 0-8-15,1 0-2 16,0 17 1-16,1 12 2 15,-1 4 15-15,0 4-16 16,-1-3 8-16,-3-5-18 16,0-3-12-16,0-3-88 15,0-10-30-15,0-7-220 16</inkml:trace>
  <inkml:trace contextRef="#ctx0" brushRef="#br0" timeOffset="116040.97">12474 14002 172 0,'0'0'109'0,"0"0"-34"16,0 0 29-16,0 0-32 15,0 0 11-15,0 0-6 16,-131-128-55-16,102 118 11 15,-2 4 4-15,-1 2-16 16,-2 1 30-16,1 3-28 16,-1 0-7-16,-1 0 27 15,2 0-42-15,1 0 34 16,5 13-12-16,3 3-15 0,-3 8 33 16,1 2-34-1,-1 12 10-15,-2 7 26 0,2 4-42 16,7 8 14-16,5 4-15 15,5 2 8-15,10-1-6 16,0-3-2-16,12-5 0 16,21-8-3-16,9-6 10 15,14-6-7-15,9-8 11 16,1-8-9-16,4-13 15 16,-5-5-17-16,-3-3 0 15,-4-20-4-15,-4-9-17 16,-6-7 7-16,-10-7-3 15,-7-8 17-15,-15-8-8 16,-9-8 8-16,-7 3 0 16,0 5-17-16,-18 4 34 0,-13 9-11 15,-10 7-6-15,-5 8 6 16,-5 10-25-16,-3 6-22 16,2 10-46-16,6 8-55 15,13 0-134-15,12 0-192 16</inkml:trace>
  <inkml:trace contextRef="#ctx0" brushRef="#br0" timeOffset="118151.07">9168 13459 223 0,'0'0'162'0,"0"0"-1"16,0 0-47-16,0 0-58 15,0 0 17-15,0 0-17 16,0-55 10-16,0 52 27 16,0 1-47-16,0 0-12 15,0 2 13-15,0 0-46 16,0 0-2-16,-11 0-8 16,-1 2 9-16,-3 12 3 15,-1 8-3-15,3 5 0 16,2 4-11-16,2 1 11 15,5 0 0-15,4-2-2 16,0-3 10-16,0-3-12 0,2-7 4 16,12-4 0-16,1-8-1 15,3-5 8-15,1 0 14 16,6 0-21-16,-2-14 3 16,-1-7-16-16,-4-5-2 15,-7-6-9-15,0-5 18 16,-4-1-12-16,-5 4 18 15,-2 2 0-15,0 8 0 16,0 4 25-16,0 6-14 16,0 4-5-16,-11 4 24 15,-5 4-24-15,-1 2-6 16,-4 0 0-16,3 0 2 0,1 6 8 16,6 6-10-16,1 2 0 15,8 2 2-15,2 3 9 16,0 6-11-16,4 1 7 15,19 1-2-15,4-1 16 16,2-5-21-16,4-5 0 16,3-7 9-16,-1-7 0 15,-1-2-9-15,-5 0 0 16,0-2 9-16,-7-12-13 16,-1-5 4-16,-4-3 0 15,-1 0-13-15,-1-2 6 16,-5 4 7-16,-2 0 0 15,-3 4 3-15,-1 0-4 0,-4 6 1 16,0 4 0 0,0 2 18-16,0 4-7 15,0 0-11-15,0 0 0 0,0 0 2 16,-7 0-14-16,-3 0 12 16,-4 5 0-16,3 12-12 15,2 1 11-15,2 5 1 16,2 3 0-16,1 1 0 15,4-1-13-15,0-1 13 16,0-8 0-16,0-3 5 16,7-6 1-16,2-1-8 15,-2-3 2-15,-1-4-20 16,5 0 14-16,3-7-9 16,5-19-3-16,4-4 12 0,-1-3-30 15,1 1 30-15,-8 6-3 16,1 1 9-16,-3 4-9 15,-6 8 9-15,0 1 0 16,-5 5 17-16,-2 4-13 16,2 1 32-16,-2 2-9 15,2 0-23-15,-2 0 13 16,0 0-17-16,0 4-3 16,0 16 0-16,0 10 6 15,3-1 10-15,3 6-13 16,5-3 10-16,1-3-4 15,5-9-6-15,-1-6 0 16,-1-9-1-16,6-5 16 0,-1 0-14 16,5-3 6-16,-4-20-2 15,0-2 1-15,-3-4-6 16,-3-3-9-16,-4 0-4 16,-2 0-3-16,-2-2 16 15,-3-2 0-15,0-1 1 16,-4-2-1-16,3 1 0 15,-1 6 0-15,0 5 11 16,0 13 0-16,-2 7-3 16,0 2 10-16,0 5-13 15,0 0 11-15,0 0-16 16,0 0 0-16,0 0-11 0,0 0 5 16,0 14 1-1,0 18 1-15,0 8 4 0,0 10-1 16,0-1 1-16,0-2 0 15,0-1-7-15,0-7 16 16,7-3-9-16,0-7 0 16,2-12 1-16,-3-5-12 15,-3-8-11-15,-1 0-54 16,-2-4-22-16,0 0-57 16,0 0-10-16,0-5-160 15</inkml:trace>
  <inkml:trace contextRef="#ctx0" brushRef="#br0" timeOffset="119491.09">9851 13445 237 0,'0'0'251'16,"0"0"14"-16,0 0-62 15,0 0-69-15,0 0-15 16,0 0-91-16,42-32-21 16,-7 23 15-16,3-3-20 15,3 1 21-15,1-1-23 16,-3 0 0-16,-5 1-3 15,-5-2 4-15,-2-1-2 16,-9-3-17-16,-5 3 10 16,-9-2-3-16,-4-3 11 15,0-4 0-15,0 0 1 16,0-2 9-16,-4 5-10 16,-1 5 0-16,1 4 2 0,4 8 11 15,-2 3-13-15,0 0 0 16,2 0 3-16,0 0 6 15,0 0-9-15,0 0 0 16,0 0 2-16,0 0-17 16,-5 21 6-16,1 16 9 15,-3 2-5-15,5 3 12 16,-3 0-7-16,1 2 0 16,4-3 1-16,-2-3 1 15,2-4-2-15,0-4 0 16,0-6-7-16,0-10 15 15,0-6-8-15,0-6 0 0,0-2 0 16,0 0-9-16,0 0 9 16,11 0 0-16,5-15-10 15,1-4 2-15,1 1 5 16,0-3-9-16,0 4 5 16,2-1-5-16,-1 0 12 15,-2 2 0-15,-1 4-5 16,-8 4 12-16,-1 2-7 15,-5 4 0-15,0 2 5 16,0 0 10-16,-2 0-15 16,2 0 0-16,-2 0 0 15,0 0 5-15,0 0-8 16,0 0 3-16,0 5 0 0,0 12-6 16,0 0 6-1,0 2 0-15,0-1-6 0,0-2 14 16,0-2-8-16,0-6 0 15,2-2 1-15,4-2-3 16,-2-2 2-16,3-2 0 16,1 0-3-16,4 0 5 15,1-8-4-15,0-8-10 16,1 0-24-16,-3 1 23 16,2-5-20-16,-2-1 33 15,0 1-14-15,1 0 22 16,-4 2-8-16,6 1 0 15,-5 4 4-15,2-1 16 16,-3 4-20-16,-2 1 2 16,-2 4 27-16,-4 1-23 0,0 1 8 15,0 3 3-15,0 0-16 16,0 0 16-16,0 0-17 16,0 0 0-16,0 0-10 15,0 0 11-15,-6 0-1 16,-2 0 0-16,4 7 0 15,-3 1-5-15,-1 3 5 16,3 6 0-16,-2 5-12 16,5 2 4-16,2 3 6 15,0-1-6-15,0 1 8 16,4-5-4-16,8-1 4 16,1-10 0-16,1-5-4 0,-1-3 17 15,3-3-9-15,-1 0 3 16,3 0-4-16,-3-11 15 15,3-7-18-15,-3-4 0 16,-1-5-4-16,-3-4 10 16,-2-1-6-16,0-2 0 15,0 3 4-15,0 8 5 16,-3 5-6-16,-3 6 3 16,-1 7 35-16,-2 3-39 15,0 2 14-15,0 0-16 16,0 0 1-16,0 0-13 15,0 0 3-15,-2 9 8 16,-5-2-8-16,7 1-29 0,0 1 9 16,0-1 9-1,0 4 12-15,0 2-4 0,7 2 12 16,4 5 0-16,0 4-7 16,3-1 13-16,1-1-9 15,1-2 3-15,1-5 0 16,-1-6-5-16,-3-4 5 15,3-6 0-15,-1 0 16 16,2-2-16-16,-5-17-9 16,0-1-69-16,-5-6-89 15,-7-7-69-15,0-1-384 16</inkml:trace>
  <inkml:trace contextRef="#ctx0" brushRef="#br0" timeOffset="119646.69">10588 13048 819 0,'0'0'139'15,"0"0"-101"-15,0 0-32 16,0 0-6-16,0 0-154 16,0 0-180-16</inkml:trace>
  <inkml:trace contextRef="#ctx0" brushRef="#br0" timeOffset="121105.09">11569 13232 224 0,'0'0'205'15,"0"0"-28"-15,0 0-52 0,0 0-10 16,0 0-40-16,0 0-15 16,27-14 0-16,-27 14-47 15,0 0 2-15,0 0 20 16,0 0-26-16,2 0-7 15,2 0-2-15,0 0 1 16,6 12-3-16,-6-2 2 16,3 3 0-16,-5-3-4 15,2-5 12-15,-2-2-12 16,-2-3 4-16,3 0-35 0,-1 0 30 16,5-8 1-1,2-11-39-15,-3-4 23 0,1-4-15 16,-2-1 22-16,-5 2 1 15,0 0 12-15,0 4 10 16,0 5-6-16,0 8 17 16,0 5 41-16,0 4-48 15,-7 0 9-15,-4 0-23 16,-2 2 4-16,-3 18 6 16,3 6-4-16,-3 6-6 15,7 8 57-15,3 7-52 16,6-1 27-16,0 2-13 15,10-8-19-15,19-4 24 16,3-10-24-16,1-8 0 16,5-11 7-16,-3-7 2 0,4 0-12 15,-2-3 3 1,-1-17-27-16,-5-6 24 0,-4-6-43 16,-5 0-4-16,-4-5 47 15,-6 3-17-15,-8-2 20 16,0 0 0-16,-4 4 2 15,0 6 16-15,0 6-16 16,0 10 7-16,0 5 34 16,0 5-42-16,0 0 3 15,0 5-4-15,-11 17 0 16,-5 9-7-16,3 3 7 16,-1-1 0-16,8-1-2 0,2-2 11 15,1-9-9-15,3-9 0 16,0-7 1-16,0-5-14 15,0 0 6-15,0 0 7 16,7-17-14-16,6-12-28 16,1 3 1-16,-1 4-8 15,-1 4 26-15,-4 7 13 16,1 4 11-16,3 5-1 16,-2 2 49-16,3 0-39 15,5 4 20-15,3 12-1 16,0 2-15-16,2 3 17 15,-5-6-31-15,0-4 0 0,-7-3 1 16,0-7 6 0,-2-1-14-16,2 0 6 15,-2-5-29-15,0-13 15 0,-2-5-18 16,0-7-4-16,-3-3 32 16,2-8-16-16,-1-1 21 15,-1-2 8-15,4 4 4 16,-4 4 41-16,0 8-11 15,0 7-5-15,-1 10 22 16,-1 7-43-16,0 4 23 16,-2 0-31-16,2 0 0 15,0 0-16-15,4 27 7 16,0 18 1-16,-4 14 2 0,0 14 5 16,-2 2-7-16,0-1 0 15,0-5 4-15,0-6-3 16,-8-10-1-16,-2-6-21 15,-1-10 9-15,1-10-90 16,0-10-1-16,3-10-62 16,3-7-119-16,4-2-66 15</inkml:trace>
  <inkml:trace contextRef="#ctx0" brushRef="#br0" timeOffset="121370.14">12244 13159 488 0,'0'0'196'16,"0"0"-39"-16,0 0-79 16,0 0-57-16,0 0 8 0,0 0-29 15,139-101 0-15,-119 103-7 16,-3 22 8-16,-5 5-1 16,-10 0 8-16,-2 8-5 15,0-6 32-15,-20 1-15 16,-5-3-3-16,-4-5 16 15,4-8-27-15,6-6-1 16,7-6-5-16,3-4-39 16,7 0-4-16,2-13-38 15,0-12-190-15,15-9-149 16</inkml:trace>
  <inkml:trace contextRef="#ctx0" brushRef="#br0" timeOffset="121645.98">12684 12893 427 0,'0'0'279'16,"0"0"-98"-16,0 0-71 15,0 0 8-15,0 0-49 16,0 0-25-16,15-38-28 16,-11 38-9-16,3 4-14 15,0 25 8-15,-1 17-1 16,-1 16 31-16,-5 10-24 15,0 8-1-15,0 2-6 16,0-5 5-16,0-7-7 0,0-10 2 16,0-9-39-16,-9-16 7 15,-4-7-79-15,1-10-15 16,2-16-15-16,1-2-72 16,-1-2-55-16</inkml:trace>
  <inkml:trace contextRef="#ctx0" brushRef="#br0" timeOffset="123256.82">12665 13133 116 0,'0'0'267'15,"0"0"-50"-15,0 0-50 16,0 0-66-16,0 0-52 16,0 0-7-16,154-192-29 15,-121 187-13-15,-4 1 2 0,-4 4-2 16,-4 0 0-16,-11 4 0 15,-3 11-4-15,-7 8 1 16,0 0 4-16,-2 4-1 16,-18-3 33-16,-4-2-31 15,-8-2 13-15,1-2-5 16,-2-5-5-16,-1-6 8 16,3-2-13-16,7-5 0 15,5 0 23-15,9 0-21 16,5 0 32-16,3 0 6 15,2 0-12-15,0 0 32 0,0 0-38 16,0 0-14 0,0 0 2-16,0 0 0 0,0 0-10 15,0 0 0-15,0 0-5 16,0 7-5-16,0 0 10 16,0 2 0-16,4-3 5 15,5 0 5-15,0-2-10 16,2-2 0-16,2 0 9 15,1-2-10-15,1 0 1 16,4 0-2-16,-2-14-14 16,1-8 2-16,3-4 4 15,-4-4 1-15,-1-2-4 16,-1 2 5-16,1 2 8 16,-3 5 0-16,-4 10-1 0,0 3 13 15,-4 3-12-15,-3 7 10 16,-2-2-7-16,0 2 13 15,0 0-16-15,0 0 0 16,2 0-12-16,0 0 5 16,2 9 7-16,1 14 7 15,-3 8-1-15,0 5 7 16,1 4-13-16,-3-4 0 16,0-2 4-16,0-10 4 15,0-10-8-15,0-4 0 16,0-8 4-16,4-2-5 15,3 0 1-15,2 0 0 16,7-12 1-16,1-8 3 0,1-1-8 16,2-2 4-16,0-1-16 15,0 1 7-15,-2 3 9 16,-2 1 0-16,0 3-3 16,-6 4 11-16,1 6-8 15,-4 1 0-15,-2 5 10 16,-3 0-8-16,3 0-2 15,-3 0 0-15,2 7-8 16,-2 13 20-16,0-1-12 16,0 8 0-16,-2 1 7 15,0-2-5-15,3-3-2 16,-3-6 0-16,2-7-2 16,0-4 10-16,-2-4-8 15,3-2 0-15,1 0 4 0,5-6 4 16,7-18-8-16,3-10-6 15,4-2-11-15,2-3 15 16,-4 2 2-16,0 2-4 16,-3 5 8-16,-3 9-11 15,-1 6 7-15,-3 7 0 16,0 4 21-16,-2 4-16 16,2 0 7-16,3 0-8 15,3 0 4-15,-1 16 9 16,-1 9-17-16,-1 5 0 15,-5 2 10-15,-3 1-3 0,-1-4-7 16,-1-5 0 0,0-5-15-16,4-7 12 15,-2-4-41-15,1-7-21 0,4-1 22 16,2 0-65-16,6 0-6 16,-4-6 8-16,3-6 19 15,-3 2 75-15,3-4 4 16,2-4 8-16,0-4 19 15,1-2-12-15,-2 0 35 16,-3 0 12-16,-5 2-32 16,-4 6 34-16,-5 6-3 15,-2 2 5-15,0 5 12 0,0 2-59 16,-2 1 7 0,-12 0-18-16,1 0 5 0,2 5-14 15,2 7 9-15,5-1 0 16,4-3-10-16,0-2 23 15,0 0-13-15,0-4 0 16,0 2 10-16,0-2-14 16,4-2 4-16,5 0 0 15,2 0-5-15,0 2 7 16,0 0-2-16,3 1 0 16,-1 6 2-16,1 7-12 15,-1 8 10-15,-3 11 0 16,0 11 14-16,-3 9-8 15,1 3 1-15,0-1 2 0,-4-5-4 16,-4-8 13-16,0-10-18 16,0-8 0-1,0-8 14-15,0-8-6 0,-10-6-6 16,0-4 12-16,-3 0-14 16,-3-9 39-16,3-16-23 15,1-8 0-15,5-4 22 16,7-9-34-16,0-2 3 15,0-5-7-15,21 1 8 16,0 4-24-16,0 6 16 16,-1 5-39-16,-5 12 27 15,-1 3-58-15,-5 4-68 16,-5 4-66-16,-4-2-204 16</inkml:trace>
  <inkml:trace contextRef="#ctx0" brushRef="#br0" timeOffset="123410">13479 12677 699 0,'0'0'106'0,"0"0"-65"16,0 0-41-16,0 0-165 15,0 0-225-15</inkml:trace>
  <inkml:trace contextRef="#ctx0" brushRef="#br0" timeOffset="124186.99">8910 13217 67 0,'0'0'205'0,"0"0"-42"0,0 0-26 16,0 0-16-1,0 0 4-15,0 0-52 0,57-109 18 16,-57 107-35-16,0 0-31 15,0 2 20-15,0 0-45 16,0 0 2-16,0 4-2 16,-17 28-2-16,-12 21 2 15,-5 15 34-15,3 14-13 16,13 10 14-16,18 2-32 16,12-4-3-16,50-11 0 15,32-11 7-15,37-20-20 16,29-11-37-16,25-16-102 15,22-19-111-15</inkml:trace>
  <inkml:trace contextRef="#ctx0" brushRef="#br0" timeOffset="124885.05">14073 12657 205 0,'0'0'214'16,"0"0"-21"-16,0 0-38 15,0 0-5-15,0 0-21 0,0 0-92 16,35-20-12-16,9 68-25 15,6 32 2-15,-8 33-2 16,-24 29 7-16,-18 10-5 16,-52 7-2-16,-39-9 0 15,-27-16-47-15,-11-16-47 16,-5-19-108-16,0-27-240 16</inkml:trace>
  <inkml:trace contextRef="#ctx0" brushRef="#br0" timeOffset="135977.06">14817 10894 154 0,'2'-6'99'16,"2"0"-46"-16,8 2 7 16,-4-2-51-16,3 2 39 15,-3 0-13-15,-4 3-22 16,-4-2 2-16,0 3-2 0,0 0 46 16,0 0 5-16,0 0-7 15,0 0 18-15,0 0-37 16,0 0 5-16,0-2 3 15,0 2-30-15,0 0 13 16,0 0-18-16,2 0-10 16,-2 0 20-16,0 0-15 15,0 0-6-15,0 0 0 16,0 0 9-16,0 0-9 16,0 0 5-16,0 0-4 15,0 0 28-15,0 0-24 16,0 0 15-16,0 0 3 0,0 0-23 15,0 0 23 1,0 0-23-16,0 0 2 0,0 0 4 16,0 0-1-16,0 0-5 15,0 0 0-15,0 0 3 16,0 0-5-16,0 0 2 16,0 0 0-16,0 0 10 15,0 0-5-15,0 0 15 16,0 0 12-16,0 0-29 15,0 0 22-15,0 0-24 16,0 0 3-16,0 0 3 16,0 0-2-16,0 0-5 15,0 0 0-15,0-2 8 0,0 2-8 16,0 0 7 0,0 0-4-16,0-5 32 0,4 2-33 15,1-1 5-15,-3-1-7 16,2 2 1-16,-4 3-5 15,2-2 4-15,-2 2 0 16,0 0-2-16,0 0 5 16,0 0-3-16,0 0 0 15,0 0 6-15,0 0-13 16,0 0 7-16,0 0 0 16,0 0 1-16,0 0 0 15,0 0-1-15,0 0 0 16,0 0-1-16,0 0-4 15,0 0 5-15,0 2 0 0,-6 13-11 16,-13 11 16-16,-6 6-5 16,-8 3 0-16,-4 7 1 15,-3 2-4-15,-2 2 3 16,1-5 0-16,2-3-1 16,3-6 3-16,7-5-2 15,4-8 0-15,10-6 5 16,8-10-9-16,5-3 4 15,2 0-8-15,0 0-12 16,11 0-115-16,16-11-9 16,5-10-149-16,-1-3-269 15</inkml:trace>
  <inkml:trace contextRef="#ctx0" brushRef="#br0" timeOffset="137207.63">14993 10826 53 0,'0'0'88'15,"0"0"-49"-15,0 0 36 16,0 0-36-16,0 0-1 16,0 0 10-16,-2-26-38 15,0 24 10-15,-1 0-7 16,-4-1 11-16,3 0 0 15,-1 1 0-15,3 0 22 16,2 2 2-16,0-2 11 16,0 2 44-16,0-2-22 15,0 2-32-15,0 0 9 16,-2 0-32-16,2 0 5 16,0 0 7-16,-2 0-26 0,2 0 23 15,-2 0-17-15,2 0-3 16,-2-2 31-16,2 0-34 15,-3 0 17-15,-1-2-15 16,2 0-3-16,-1 3-11 16,1-2 0-16,2 3 0 15,-3-3-2-15,3 3 5 16,0 0-3-16,0 0 0 16,0 0-41-16,0 0 4 15,0 0-17-15,0 0-1 16,0 0 31-16,0 0-23 15,0 0 37-15,0 0 6 0,0 0 8 16,0 0 15 0,0 0 7-16,0 0-7 0,0 0 19 15,0 0-33-15,0 0 11 16,0 0-8-16,0 0 1 16,0 0-3-16,0 0 2 15,0 0-4-15,0 0 42 16,0 0-30-16,0 0 19 15,0 0 3-15,0 0-31 16,0 0 28-16,0 0-14 16,0 0-13-16,0 0 28 15,0 0-34-15,0 0 22 16,0 0-15-16,0 0 2 0,0 0-9 16,0 0-2-16,0 0 0 15,0 0 11-15,0 0-2 16,14 0-9-16,11 0 0 15,8 0 8-15,5 7-16 16,16 9 8-16,15 5 0 16,20 4 0-16,15 5 9 15,19 7-9-15,18 5 0 16,17 5-3-16,16 6-4 16,4 4 7-16,-1 0 0 15,-6 5-6-15,-4 8 7 16,-2 9-1-16,-5 3 0 0,-8 4 4 15,-9-4-15-15,-11-10 10 16,-5-7-2-16,-1-15-11 16,-7-11 14-16,-15-7 0 15,-17-9 0-15,-25-9 7 16,-22-5-13-16,-21-4 6 16,-13-3 0-16,-4 0 7 15,-2-2 1-15,0 3-3 16,0-3 3-16,0 0 1 15,0 3-7-15,0-3-2 16,0 2 0-16,0-2-4 16,0 0 8-16,0 0-4 15,0 0 0-15,0 0 2 16,0 2-12-16,0-2 10 16,0 0 0-16,0 0-10 0,0 0 10 15,0 0-6-15,0 0-8 16,0 2-34-16,0-2 6 15,0 0-95-15,0 0-110 16,0-4-214-16</inkml:trace>
  <inkml:trace contextRef="#ctx0" brushRef="#br0" timeOffset="140365.79">18258 11768 358 0,'0'0'184'0,"0"0"-38"16,0 0-34-16,0 0-19 15,0 0 11-15,0 0-35 16,0-28-14-16,0 28 6 15,0 0-48-15,0 0 6 16,0 0-19-16,0 0 11 16,3 0-22-16,1 7 9 15,1 11 2-15,-1 6 9 0,-2 4-1 16,-2 2-8 0,0 2 0-16,0-2 7 0,0-2-7 15,0-6 0-15,0-5 0 16,0-8 3-16,0-5 2 15,0-2-5-15,0-2 9 16,11 0-8-16,9-18 60 16,7-12-61-16,-2-4 0 15,-2 4 2-15,-2 0 3 16,0 2-5-16,-3 0 0 16,1 3 4-16,-1 5-7 15,-5 7 3-15,-4 3 0 16,-6 3 10-16,-1 7-6 15,-2 0-4-15,0 0 0 16,2 4-4-16,-2 17-2 16,3 4 6-16,-1 5 0 0,-2-2 0 15,2 1 4-15,-2-7-4 16,2-6 0-16,0-4 4 16,0-6-8-16,-2-4 4 15,0-2 0-15,0 0 8 16,5 0 0-16,4-6-15 15,4-12 7-15,6-4-13 16,-4 1 8-16,3 0 5 16,-3-2 0-16,3 8-4 15,-3 1 8-15,-1 6-4 16,-1 4 0-16,-3 4 6 0,-2 0-13 16,1 4 7-1,-3 14 0-15,4 4-5 0,-1-2 8 16,-1 1-3-16,1-4 0 15,1-5 5-15,0-6-8 16,-1-2 3-16,3-4 0 16,1 0 9-16,3-4-3 15,3-17-6-15,2-2 0 16,-3-3 1-16,-3 0-10 16,1 2 9-16,-1 0 0 15,1 4-5-15,-3 3 12 16,-1 3-7-16,-6 7 0 0,-1 4 2 15,-3 3 5-15,-2 0-7 16,0 0 0-16,0 0-8 16,0 0 11-16,0 0-6 15,0 8 3-15,0 16 0 16,0 8 2-16,0 3-2 16,0 2 0-16,0 2 9 15,0-5-1-15,6-8-8 16,1-7 0-16,0-6 3 15,4-6-1-15,5-7-1 16,4 0-1-16,6-7 11 16,-1-18-3-16,2-2-8 15,2-4 0-15,-2-6-8 16,-1 3 4-16,1-1-8 16,-5 10 12-16,1 3-9 0,-4 5 17 15,2 9-8-15,-3 5 0 16,-3 3 1-16,-3 0-11 15,-2 0 10-15,-3 11 0 16,-1 11-10-16,-6 5 15 16,0 1-5-16,0 2 0 15,-2-2 4-15,-11-2-8 16,-7-5 4-16,0-6 0 16,-2-5 1-16,-1-9 3 15,3-1-4-15,1 0 0 16,5 0 1-16,1-5 0 15,4-13-1-15,2-4 0 0,2 0 3 16,5 3 1 0,0 4-4-16,0 5 4 0,0 6-3 15,0 1 29-15,0 3-22 16,0 0-8-16,0 0 4 16,0 0 0-16,0 0-6 15,0 7 2-15,2 8 0 16,3 6 1-16,2-1-1 15,0-3 0-15,-1 0-2 16,3-5 8-16,0-3-6 16,4-2 0-16,6-7 5 15,5 0 0-15,10 0-5 16,8-8 0-16,5-12-5 0,-5-4-6 16,-5-3 3-1,-5-1-8-15,-10 1 11 0,-4-1-3 16,-5 6 8-16,-4 6 0 15,1 4-3-15,-6 8 11 16,0 4-9-16,1 0 1 16,1 0-13-16,0 4 9 15,4 15-3-15,-6 8 7 16,-1 1-2-16,-3-4 8 16,0-1-6-16,0-3 0 15,-5-3 3-15,-7-5-4 16,0-3 1-16,-7-2 0 0,2-5-2 15,-3-2 8-15,2 0-6 16,4 0 0-16,4 0 0 16,3-2 3-16,2-10-3 15,5 0 0-15,0 3 3 16,0-3 8-16,0 9-11 16,0-2 22-16,0 5-16 15,0 0 16-15,0 0-22 16,0 0 0-16,7 5-11 15,6 10 19-15,3-1-8 16,-3 3 0-16,3-3 3 16,-3-4-2-16,3 0-1 15,-5-6 0-15,2-1 1 16,-1-3 7-16,1 0-8 16,5 0 0-16,-1-9-12 0,6-13 11 15,-1-5-18-15,3-4 8 16,-1 0 0-16,3 4 11 15,-2 0 0-15,-3 8 0 16,-3 2 4-16,-5 7-9 16,-5 6 5-16,-5 3 0 15,-4 1-5-15,0 0 0 16,0 12 4-16,0 9 0 16,0 9 2-16,0-1-3 15,0-2 2-15,0-2 0 16,0-2-2-16,0-6 12 15,0-7-11-15,0-2 1 0,0-5 0 16,0 3 0 0,0-6 0-16,0 0 0 0,0 0 8 15,8 0 1-15,9-3-5 16,6-15-4-16,-1-2 3 16,-2-3-4-16,-4 6 1 15,-6 1 0-15,-3 3-2 16,0 6 7-16,-2 5-5 15,-3 2 0-15,0 0-2 16,-2 0-8-16,0 0 1 16,0 16 9-16,0 8-8 15,0-3 16-15,0-4-8 16,0-3 0-16,0-4 0 0,0-4 3 16,0-4-3-1,0-2 0-15,0 0 9 0,4 0-1 16,5 0-5-16,5-10-3 15,3-8 3-15,4-2-12 16,-3 2 9-16,-3 6 0 16,-1 2-8-16,-6 4 16 15,-1 2-9-15,-3 4 1 16,-2 0-7-16,4 0-4 16,-2 10 5-16,2 9-3 15,1 2 8-15,-1-3-67 16,4-4 22-16,3-2-2 0,0-6-33 15,5-6 40-15,-2 0-14 16,4 0-8-16,0-4-4 16,0-14-7-16,-2-6 54 15,0-1 15-15,-3-3 5 16,-5 3 17-16,-4-1 19 16,-6 4-3-16,0 4 36 15,0 5-52-15,-4 8 4 16,-12 0-19-16,3 5 6 15,-3 0-11-15,1 0 3 16,-2 6 0-16,5 11-4 16,4 1 17-16,4-3-8 15,4-1 8-15,0-3-1 0,0-1 31 16,12-2-21 0,3 0-3-16,3-2-6 0,-1 2-5 15,1 1-7-15,1 0-1 16,-6 2 2-16,-3 2-11 15,-2 3 9-15,-4 0-16 16,-4 3 12-16,0 4 1 16,0-3 3-16,-4-4 0 15,-6-6 0-15,8-1 12 16,0-9-12-16,2 0 6 16,0 0 36-16,0 0-14 15,0 0 33-15,0-14-13 16,0-11-44-16,6-5 8 15,17 0-12-15,2-1 0 16,-5-4-5-16,-7 7-14 0,-11 1-40 16,-2 4-114-16,-9 0-116 15,-24-1-308-15</inkml:trace>
  <inkml:trace contextRef="#ctx0" brushRef="#br0" timeOffset="140517.71">20127 11510 452 0,'0'0'433'0,"0"0"-376"15,0 0-38-15,0 0-19 16,0 0-8-16,0 0-146 0,-76-8-305 16</inkml:trace>
  <inkml:trace contextRef="#ctx0" brushRef="#br0" timeOffset="140690.66">19252 11373 703 0,'0'0'207'0,"0"0"-207"15,0 0-10-15,0 0-44 16,0 0-49-16,0 0 6 15,0 138-228-15</inkml:trace>
  <inkml:trace contextRef="#ctx0" brushRef="#br0" timeOffset="140961.43">18466 12793 49 0,'0'0'58'15,"0"0"-16"-15,0 0-42 16,0 0-81-16</inkml:trace>
  <inkml:trace contextRef="#ctx0" brushRef="#br0" timeOffset="141418.1">17766 12717 115 0,'0'0'86'16,"0"0"-77"-16,0 0-9 15,0 0-11-15,0 0-81 16</inkml:trace>
  <inkml:trace contextRef="#ctx0" brushRef="#br0" timeOffset="142306.76">18245 12601 348 0,'0'0'169'0,"0"0"-96"15,0 0 17-15,0 0-22 16,0 0-3-16,0 0 29 15,-22-37-38-15,22 35-11 16,0-1 29-16,0 1-36 16,0 2 23-16,0 0-24 15,0 0-19-15,0 0 11 16,0 0-29-16,0 0 0 16,0 2-7-16,0 15 5 15,0 10 2-15,-3 1 0 16,-1 0 2-16,0 0-2 15,-3-1 0-15,3-3 0 0,-3-4-3 16,2-5 10-16,1-4-7 16,2-6 0-16,2-3 0 15,0-2 0-15,0 0 0 16,0 0 0-16,0-16-1 16,6-8-13-16,12-4-2 15,0 5-1-15,0-2 15 16,2 4-8-16,-2 1 10 15,-2 7 0-15,1 2-1 16,-1 6 14-16,-5 3-4 16,1 2-4-16,-2 0-2 15,-3 0-1-15,-1 2-2 16,2 12 0-16,-6 4-6 16,0-1 12-16,0-3-6 0,-2 1 0 15,0-3 1-15,0-2 0 16,0-1-1-16,0-4 0 15,0-3-3-15,0-2 12 16,0 0-9-16,0 0 4 16,7 0-3-16,1-4 15 15,4-10-16-15,1-4 0 16,5-2-8-16,0 2-4 16,0 0 12-16,2 2-3 15,-3 4 3-15,-3 4 11 16,-3 4-9-16,-4 2 4 0,-1 2 14 15,2 0-13 1,0 4-7-16,3 14 0 0,1 2 1 16,-6 0 11-16,1 2-12 15,-5-2 0-15,0-4-5 16,-2-2 7-16,0-4-4 16,0-2-38-16,0-1-34 15,0-6-33-15,0-1-88 16,0 0-44-16,12-4-42 15</inkml:trace>
  <inkml:trace contextRef="#ctx0" brushRef="#br0" timeOffset="143230.01">18791 12629 244 0,'0'0'217'0,"0"0"-38"16,0 0-85-16,0 0 36 16,0 0-49-16,0 0-26 0,73-50 4 15,-69 50-44-15,-4 0-12 16,0 0-6-16,0 0-23 15,0 5 26-15,0 16 22 16,0 1 9-16,0-2 3 16,0 1-32-16,2-2 4 15,4-1 9-15,3-4-2 16,-1-4-10-16,4-4 4 16,1-3-5-16,1-3 23 15,1 0-22-15,-3-3-3 16,-3-13 0-16,-3-3-12 15,-4-1-14-15,-2-1-15 0,0 1 22 16,0 2 7 0,-8 2 10-16,-9 4 2 0,2 3 13 15,1 6-6-15,2 1-7 16,3 2 0-16,7 0 3 16,2 0 5-16,0 0-1 15,0 0 4-15,0 0 39 16,4 0-46-16,15 0 33 15,6 0-35-15,4 0 3 16,2 0-10-16,3 0-27 16,-1 0-47-16,4-4 20 15,0 0-42-15,1 2 47 16,-3-1 34-16,-6 3 20 0,-4 0 5 16,-7 0-3-16,-5 0 12 15,-4 0 32-15,-2 0-27 16,-5 0 19-16,-2 0-18 15,0 0-10-15,0 0 28 16,0 0-16-16,0 0-7 16,0 0-12-16,-11 0 2 15,-4 0-8-15,-4 0 3 16,2 0 0-16,-3 0-10 16,-1 0 10-16,6 9 0 15,-1-1 4-15,8 5 6 16,1-2-7-16,5 3 9 0,2 4-1 15,0 0 23-15,2 0-26 16,13 0-6-16,3-4 13 16,0-4-8-16,0-6-7 15,0-4 8-15,-1 0-7 16,4-6 19-16,-4-14-20 16,1-4-5-16,-7-5-1 15,-1 0-13-15,-4-5 19 16,-4-7-8-16,-2-3 8 15,0-4-5-15,0 6 5 16,0 4 0-16,0 12 18 16,0 14-17-16,0 6 31 15,0 6 3-15,0 0-18 0,0 0 3 16,0 0-20 0,0 15 0-16,0 14-15 0,0 7 27 15,0 5-12-15,0 1 0 16,0-2 2-16,0-3-9 15,-8 2 7-15,-2-6-47 16,4-4-8-16,3-9-120 16,3-6-54-16,0-11-138 15</inkml:trace>
  <inkml:trace contextRef="#ctx0" brushRef="#br0" timeOffset="143661.65">19522 12599 636 0,'0'0'205'0,"0"0"-77"16,0 0-38-16,0 0-11 16,0 0-55-16,0 0-22 15,74-15 9-15,-63 15-11 16,0 0 0-16,-1 0 7 16,-4 0 2-16,3 0-9 15,-3 0 0-15,6-5 4 16,-3-5 2-16,-1-2-6 15,-3 0 0-15,0 0-8 16,-3 1 14-16,-2 4-12 16,0-2 6-16,0 6-4 15,0-1-4-15,-12-1 8 16,1 5-11-16,-5 0 3 0,3 0-6 16,-3 0 14-1,6 9-1-15,1 6 5 0,2 4 31 16,4 3-10-1,3 2 3-15,0 2 22 0,0-2-49 16,16-3 17-16,3-7-14 16,2-2 0-16,6-9 14 15,0-3-18-15,2 0-19 16,-2-10-5-16,-5-14-82 16,-7-4-28-16,-8 0-90 15,-5 1-194-15</inkml:trace>
  <inkml:trace contextRef="#ctx0" brushRef="#br0" timeOffset="144286.99">17919 12589 41 0,'0'0'57'0,"0"0"-2"15,0 0 46-15,0 0-4 0,0 0 4 16,0 0 11 0,29-143-31-16,-19 129-4 0,-1 3 17 15,-1 0-54-15,-1 5 12 16,-5 2-4-16,-2 4-16 16,0 0 14-16,0 0-39 15,0 0-6-15,0 2 4 16,0 22 11-16,0 10 9 15,0 12 21-15,0 7-28 16,0 5 39-16,10 0-37 16,16 0-9-16,12-7 0 15,8-5 1-15,12-11-12 16,10-4 0-16,1-14-29 16,4-5-26-16,5-10-104 0,0-2-124 15,2-4-254-15</inkml:trace>
  <inkml:trace contextRef="#ctx0" brushRef="#br0" timeOffset="144611.79">19803 12189 596 0,'0'0'258'0,"0"0"-166"16,0 0 12-16,0 0-67 16,0 0-23-16,0 0 20 15,141 73-26-15,-106-21-8 16,-6 10 13-16,-10 6-8 15,-17 3 2-15,-2-3-7 16,-27-2-7-16,-25-6-55 16,-14-8-100-16,-8-12-67 15,-2-11-244-15</inkml:trace>
  <inkml:trace contextRef="#ctx0" brushRef="#br0" timeOffset="150479.35">8821 11506 13 0,'0'-2'32'16,"-2"-2"-24"-16,-2 4 18 0,2 0 25 16,2 0 11-1,0 0 4-15,0 0 14 0,0-3-16 16,0 3-13-16,0 0 23 16,0 0 4-16,0 0-4 15,0 0-23-15,0 0-12 16,0 0 22-16,0 0-36 15,0 0 11-15,0 0 0 16,0 0-17-16,0 0 21 16,0 0-15-16,0 0-15 15,0 0 21-15,0 0-29 16,0 0 16-16,0 0 16 0,0 0-15 16,0 0 17-16,0-3-17 15,0 1-19 1,0 2 23-16,0 0-16 0,0 0-5 15,0 0-2-15,0 0-2 16,0 0-6-16,0 14 4 16,0 6 4-16,0 0-1 15,0 2 1-15,0 4 0 16,0-2 0-16,0 0 7 16,0 2-15-16,0-4 8 15,0-2 0-15,0-4 1 16,0-3 3-16,0-8-4 15,0-1 0-15,0-4 7 0,0 0-5 16,0 0-1 0,0 0-1-16,0-1 6 0,0-17-6 15,0-4-9-15,2-3 5 16,6-1-14-16,3 0 13 16,-1 0-6-16,4 2 11 15,1 4-12-15,-1 3 14 16,1 4-2-16,-1 3 0 15,-3 1 1-15,3 6 15 16,-5-1-14-16,-1 4-2 16,-3 0 14-16,-1 0-6 15,1 0-8-15,-3 0 0 16,3 10 4-16,-1 5-11 16,-2 2 7-16,3 5 0 15,-5 2-3-15,2-2 7 0,-2-1-4 16,2-8 0-16,0-5-52 15,0-2-18-15,3-4-46 16,4-2-35-16,4 0 20 16,5-5-106-16,-3-16-113 15</inkml:trace>
  <inkml:trace contextRef="#ctx0" brushRef="#br0" timeOffset="151769.28">9168 11497 74 0,'0'0'307'0,"0"0"-174"16,0 0-58-16,0 0 16 0,0 0-23 16,0 0-4-1,18-53-6-15,-16 53-38 0,-2 0 17 16,3 0-18-16,-3-2-5 16,0 2 11-16,0 0-25 15,0 0-1-15,0 0-12 16,0 14 13-16,0 10 15 15,0 2 1-15,0 6-7 16,0-4 20-16,0 2-28 16,0-4 11-16,0-4-12 15,0-2 12-15,0-8-9 16,0-4-1-16,2-3-1 16,11-5 34-16,5 0-33 15,-1 0-4-15,1-10-5 16,-2-9-25-16,-3-1 6 15,-2-2-22-15,-1-4 5 0,-4-2 43 16,1 2-24-16,-1-2 24 16,-4 3 0-16,4 4 3 15,-6 3 15-15,2 2 2 16,0 5-7-16,-2 6 26 16,0 1-30-16,0 4 10 15,0 0-11-15,0 0 0 16,0 0-16-16,0 0 7 15,0 0-6-15,0 9-1 0,0 11 16 16,0 5-2 0,0 1 6-16,0 4-9 0,0-2 16 15,0 2-19-15,0-4 1 16,0 0 4-16,0-6 4 16,0-3-9-16,6-8 9 15,3-3-8-15,5-4 20 16,-3-2-14-16,5 0-3 15,-5-2 13-15,2-13-10 16,-2-2-13-16,-4 0 6 16,-1-3-31-16,-1-1 31 15,-3-2-20-15,0 4 11 16,3-1-6-16,0 1 20 16,1 5-5-16,-2 2 0 15,-2 7 3-15,1 1 18 0,-3 4-6 16,0 0-12-16,0 0 3 15,2 0-6-15,0 0 0 16,0 6-6-16,3 12 6 16,-2 0 9-16,-3 2-9 15,0 0 0-15,0 2 6 16,0-1-1-16,0-1-5 16,0-5 0-16,0-1 6 15,0-5-10-15,0-4 4 16,0-2 0-16,0-3 2 15,0 0 11-15,0 0-9 16,0 0 17-16,2-13-20 0,6-6 9 16,8-6-10-1,-3-3-12-15,2 4 8 0,2 0-23 16,-1 4 27-16,-1 3 0 16,-2 5 3-16,-2 5-8 15,-2 5 5-15,-5 0 0 16,1 2 1-16,-2 0 4 15,-3 0-7-15,0 0 2 16,0 14 0-16,0 0 3 16,0 6-3-16,0 1 2 15,0 2 13-15,0 3-9 16,-3-3-6-16,-2-2 0 0,3-3 6 16,0-4-7-1,0-6 1-15,2-4 0 16,0-2-1-16,0-2 16 0,0 0-15 15,0 0 19-15,0-11-18 16,16-12 5-16,-3 1-6 16,3-3-8-16,-3 2-3 15,2 0-5-15,-1-2 8 16,-1 6 4-16,-1 0 4 16,1 5-2-16,-2 1 2 15,0 8 0-15,0 5-3 16,1 0 13-16,-1 0-10 15,-1 14 0-15,-2 12 7 16,0 4 5-16,-5 2-12 16,-1-4 0-16,-2 0-8 0,0-4 6 15,0-6-49-15,0-5-63 16,0-4-66-16,0-9-69 16,0 0-216-16</inkml:trace>
  <inkml:trace contextRef="#ctx0" brushRef="#br0" timeOffset="151983.82">10015 11376 581 0,'0'0'155'16,"0"0"-120"-16,0 0-19 15,0 0 44-15,0 0-39 0,0 0-1 16,150 138-20-16,-135-92 2 15,-8-5-7-15,-7 5-34 16,-5-7-78-16,-31-3 14 16,-8-4-95-16,-14-6-129 15</inkml:trace>
  <inkml:trace contextRef="#ctx0" brushRef="#br0" timeOffset="152468.01">8695 11419 266 0,'0'0'129'15,"0"0"-81"-15,0 0 23 16,0 0-32-16,0 0 11 16,0 0-37-16,-9 39 15 15,-6-19 42-15,-1 6-27 16,1 8 12-16,3 10 35 16,8 10-51-16,4 6 11 15,0 0-17-15,0 1-27 16,16-6 5-16,1-6-11 15,2-8-39-15,7-12-18 0,8-15-89 16,12-14-12 0,10 0-185-16</inkml:trace>
  <inkml:trace contextRef="#ctx0" brushRef="#br0" timeOffset="154456.63">16798 10178 53 0,'0'0'361'0,"0"0"-233"16,0 0-29-16,0 0-23 15,0 0-34-15,0 0 11 16,2-5-23-16,-2 5-8 15,0 0 19-15,0 0-20 16,0 0 4-16,0 0-5 0,0 0-17 16,0 0-6-1,0 2 1-15,0 9 2 0,6 3 28 16,-2-6-23-16,-2-4-4 16,0-1 11-16,0-3-8 15,-2 0 14-15,0 0-3 16,0 0 12-16,0 0 20 15,2-3-29-15,1-9-17 16,-3 1-2-16,0-2 9 16,0 3-12-16,0 0 4 15,0 3 0-15,0 0 10 16,0 1-8-16,0 2 0 0,-13-1-2 16,-1 5-13-16,-4 0 11 15,-2 0-7 1,0 0 9-16,0 11-6 0,4 7 6 15,3 4 0-15,4 5 0 16,6 4 11-16,3 8-8 16,0 0 9-16,14-2-3 15,13-3 5-15,2-6-11 16,0-9 2-16,-3-7-3 16,-3-7 13-16,1-5-14 15,-1 0 7-15,2-12-3 16,-2-10 4-16,-4-7-6 15,-4-4-4-15,1-6 1 0,-5 0-32 16,-2-5 18 0,0-1-19-16,-5-1 19 0,-2 0 8 15,1 8-2-15,-3 10 8 16,0 8 6-16,0 6 0 16,0 5 6-16,0 4-11 15,0 1 6-15,0 2 13 16,0 0-15-16,0 0-5 15,0 2 0-15,0 0 6 16,0 0-12-16,0 0 1 16,0 0-16-16,0 20 21 15,0 14-10-15,0 6 10 16,0 11 4-16,0 0 4 16,0 2-12-16,0-2 4 0,0-2 0 15,0-8 1-15,0-8-1 16,0-8 0-16,0-11-1 15,0-2 5-15,0-5-8 16,0-3 5-16,0-2-1 16,0-2 21-16,0 0-21 15,0-4-11-15,4-17-28 16,8-2-1-16,1-3 35 16,3 0-9-16,1 0 14 15,1 6-2-15,-3 2 10 16,-1 6-5-16,-3 1 17 15,-5 8-17-15,0-1 17 16,-4 2-11-16,-2 2-6 16,4 0-3-16,0 0 17 0,3 9-11 15,2 12 12-15,-2-1-9 16,0 4-12 0,-1-2 3-16,-2-2 0 0,3-2 5 15,-2-6-5-15,-3-1-24 16,0-4-31-16,3-2-51 15,1-5-49-15,3 0-52 16,7 0-117-16</inkml:trace>
  <inkml:trace contextRef="#ctx0" brushRef="#br0" timeOffset="155408.59">17360 10287 56 0,'0'0'219'0,"0"0"-98"16,0 0-24-16,0 0-37 0,0 0 10 15,0 0-30-15,5-70-24 16,-5 60 9-16,0 1-15 16,0 1 2-16,0 3 11 15,0-2-12-15,0 5 29 16,-3 1-6-16,-1 1 9 16,-8 0-6-16,2 0-36 15,-1 10-1-15,-3 10 23 16,5 8-15-16,1 4 25 15,0 2-12-15,6-2-7 16,2-3 8-16,0-4-19 16,0-7-2-16,0-8 12 0,0-5-8 15,0 0 2-15,0-3-1 16,0-2 2-16,0 0 19 16,0 0-25-16,0-7-4 15,0-6-36-15,0-3-18 16,0-1 28-16,10-2-4 15,3-1 22-15,3 1 9 16,-1 2 2-16,3 2 20 16,-3 1 23-16,1 4-21 15,-5 6 31-15,-7 1-14 0,1 3-21 16,-5 0-4 0,0 0-15-16,0 0-14 15,3 0 12-15,3 12 4 0,1 4 1 16,1 4-2-16,2 4 0 15,1-2 17-15,-1-2-15 16,4-6-3-16,-1-2 9 16,-1-4 2-16,-3-4-6 15,1-4-4-15,2 0 4 16,-1 0 17-16,0-6-22 16,1-14 0-16,-2-6-4 15,1-2-3-15,-3-4-1 16,-6 2-9-16,-2 2 5 15,0 2 1-15,0 4 8 16,0 3 3-16,-5 7-6 0,-2 5 18 16,5 2-13-16,0 3 1 15,2 2 0-15,0 0-14 16,0 0 6-16,0 0 3 16,-2 9-6-16,2 6 22 15,0-1-6-15,0 1-3 16,0-3-1-16,10-2 12 15,0-3-13-15,-1 2 0 16,-3-5-5-16,0 0-20 16,0-4 13-16,-2 4-1 15,-2 0 7-15,0 2-6 16,3 4 2-16,-1 6-4 0,-2 7 6 16,0 6-1-1,4 0 9-15,-2-3 13 0,2-1 3 16,1-6 25-1,2-2-30-15,4-7 18 0,5-3 21 16,6-7-27-16,8 0 12 16,3-3-21-16,2-19-9 15,-4-4-1-15,-6-1-4 16,-10 1-40-16,-10-1 29 16,-7 5-77-16,0 5-64 15,-26 8-220-15</inkml:trace>
  <inkml:trace contextRef="#ctx0" brushRef="#br0" timeOffset="155972.03">16567 10108 201 0,'0'0'125'16,"0"0"-44"-16,0 0 9 16,0 0-5-16,0 0 0 15,0 0 23-15,11-52-46 16,-11 52-13-16,0 0 4 15,0 0-22-15,0 0 4 16,0 0-29-16,0 0-1 0,-5 0 4 16,-15 10-3-16,-2 16 11 15,-5 10 23-15,3 12-15 16,-1 15 24-16,12 12-22 16,11 10-15-16,2-1 19 15,15-3-27-15,23-14-4 16,13-9 14-16,16-9-8 15,16-11-12-15,8-16-15 16,5-13-91-16,4-9-42 16,-9-5-231-16</inkml:trace>
  <inkml:trace contextRef="#ctx0" brushRef="#br0" timeOffset="156257.06">17911 10014 701 0,'0'0'195'16,"0"0"-85"-16,0 0-49 16,0 0 33-16,0 0-74 15,0 0 9-15,109 48-21 16,-60-2 1-16,-2 8-5 15,-9 10-4-15,-9 7 1 16,-16 4-6-16,-13 0 5 16,-5-5-6-16,-32-5-30 0,-15-11-85 15,-8-10-27-15,-5-9-141 16,1-15-324-16</inkml:trace>
  <inkml:trace contextRef="#ctx0" brushRef="#br0" timeOffset="161159.82">6373 4050 45 0,'0'0'510'0,"0"0"-436"0,0 0-44 15,0 0 50-15,0 0-17 16,0 0 20-16,0 0-16 16,-27-46-41-16,25 46 23 15,2-2-3-15,0-1 1 16,-2 0 29-16,2 0-47 16,0 2 1-16,-3 1 0 15,1 0-30-15,2 0 26 16,0 0-26-16,0 0 0 15,0 0-10-15,-2 16 6 16,2 14 4-16,0 13-3 0,0 5 10 16,0 3-10-1,0-5 3-15,0-2 0 0,-2-9-12 16,0-7-44-16,-4-12-76 16,4-8-59-16,0-8-106 15,0-15-109-15</inkml:trace>
  <inkml:trace contextRef="#ctx0" brushRef="#br0" timeOffset="161596.03">6437 3932 218 0,'0'0'266'0,"0"0"-158"16,0 0-6-16,0 0-19 0,0 0 20 15,0 0-51-15,0-92-10 16,0 90 2-16,-6 1-39 15,-6-5 19-15,-1 6-12 16,-7 0-7-16,-2 0 14 16,-9 0-19-16,-2 6 1 15,-6 15 17-15,-3 9-12 16,2 8 7-16,-1 12 8 16,10 11-19-16,4 8 34 15,14 7-33-15,13 3-2 16,0-7 21-16,34-10-17 15,19-9 0-15,16-18 2 16,12-11 1-16,8-15-3 16,-3-9 8-16,-5-12-7 0,-10-26 7 15,-15-12-13-15,-13-12-11 16,-17-11-1-16,-17-13 10 16,-9-4 2-16,-16-9 8 15,-22 5-1-15,-11 12 2 16,-2 16-3-16,4 22-6 15,5 20 0-15,7 17-23 16,-2 7-23-16,13 14-170 16,8 13-294-16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9CBE-0906-49C0-B0BC-B13B885F5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50B02-79DB-41A0-A8E1-DB2829C5B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20A2-1F09-4F82-A17B-48B2B558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E92-4AFA-42B6-9942-4005829E7231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878E4-DDD1-4B26-992D-64A7B28D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9ECEC-8BD1-4A28-A441-5231DC2C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75A6-0125-458E-B63E-49B1F514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67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5930-CB7F-4972-83A6-F08B2874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3B543-42F5-44BB-9C03-C015F94A0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153E1-1785-46FC-A70E-31F841E6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E92-4AFA-42B6-9942-4005829E7231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D6E2-A5CB-4258-8568-7A8673DC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81922-59C4-4341-875C-4C624A05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75A6-0125-458E-B63E-49B1F514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01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7F7FB-A8B6-4D6D-9A9B-70E4BC38F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6704D-1C59-4F55-8D9B-6900E934B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D9150-B3ED-4BA8-B2E5-DEE77640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E92-4AFA-42B6-9942-4005829E7231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3688-5FB9-4FCA-AAD5-9EED3235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1DC1F-EEB0-4187-A02E-FF263E0E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75A6-0125-458E-B63E-49B1F514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39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416B-BF7D-4C16-AED2-F7BEB8FA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F3535-662A-4849-A2AA-CDDBD4602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5F998-7EBC-4C6C-B148-7A80DEF4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E92-4AFA-42B6-9942-4005829E7231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4B447-ABFC-4E07-A380-02B7C0EE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E66B0-7AF3-4AB3-AFDE-D2B3F91A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75A6-0125-458E-B63E-49B1F514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94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F09F-199B-4DD8-AD8D-8F7398D5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3F359-7850-4642-951A-9DDC7DA0F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F6DEF-A4D9-4874-A887-9A60102F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E92-4AFA-42B6-9942-4005829E7231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EA5F6-D160-4BEF-A90D-D1A31B85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013D-4588-4CFE-85F6-5496E670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75A6-0125-458E-B63E-49B1F514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4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E669-A415-4473-9C84-57E6F2E6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2616-5AE2-487A-BFA1-054B7F469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72D09-0888-41A2-B58E-E2DB230A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BBA53-C632-4223-B5B2-93C8A0F9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E92-4AFA-42B6-9942-4005829E7231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EE9E8-4B6E-421A-B992-E8026601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4813F-24C6-4FEF-98C8-8AD13463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75A6-0125-458E-B63E-49B1F514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2075-6F85-4E3F-8743-B6FB5BED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A1018-9D54-4AF3-A2D7-EB62B1B5A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BC5FB-7803-413B-9321-FC53A2964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E0142-7F0D-45D2-9B61-379574413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B1590-6DB5-4BAC-A871-D28F1891E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9E3FB-6C92-42A3-B5E9-B426736B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E92-4AFA-42B6-9942-4005829E7231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D0907-B7A1-42E6-9950-2938033A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5AD65-94F2-43E3-8525-C8842E2E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75A6-0125-458E-B63E-49B1F514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16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391D-FBAC-433F-9399-D056A100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DF44B-066E-451D-AA31-33495317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E92-4AFA-42B6-9942-4005829E7231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6FD34-2CEF-4E3F-A929-C226935F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1539B-231B-42E0-B91B-FD131A46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75A6-0125-458E-B63E-49B1F514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01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F26A5-27BC-44C5-943D-5BCC6B19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E92-4AFA-42B6-9942-4005829E7231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9C79B-79F9-461C-9FF4-C95DA86D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697A4-28A7-4654-BE5A-50D40A3C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75A6-0125-458E-B63E-49B1F514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07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E454-9292-4FB1-BC5F-733024B7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938B2-D95F-41C1-AA95-934BFB359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8422-DAA4-487B-82A3-33BC9111E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D9481-91E0-461B-B464-358BCB42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E92-4AFA-42B6-9942-4005829E7231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5FCD4-E1BD-41C8-832C-856D536D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6621E-CAE0-4FD2-8B80-05FEC4AB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75A6-0125-458E-B63E-49B1F514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4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AC05-D029-43B4-B9FC-12ECFEF1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E0385-1D1E-4BD2-8832-4FB879AA2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DD10A-07CD-41CF-910D-0D3B9945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DD933-AD61-45F0-A442-35BCF6F7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E92-4AFA-42B6-9942-4005829E7231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95C33-2F2D-48A1-A5D8-7B99E767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9E69C-68F6-4856-86D8-46714AEA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75A6-0125-458E-B63E-49B1F514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23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912A5-FBC1-47B7-9F83-49B85AB8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80B26-5DE7-454E-A251-9F2E7BAB9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CFD2-E1F6-4DC6-8EA0-C32240393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47E92-4AFA-42B6-9942-4005829E7231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6C517-EEB2-4238-8337-1D0A12A57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8134E-2CD2-4AAE-B153-821EAA94B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575A6-0125-458E-B63E-49B1F514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13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940E4F-E6BF-4FA1-BD24-61644C8CAA06}"/>
                  </a:ext>
                </a:extLst>
              </p14:cNvPr>
              <p14:cNvContentPartPr/>
              <p14:nvPr/>
            </p14:nvContentPartPr>
            <p14:xfrm>
              <a:off x="373680" y="334080"/>
              <a:ext cx="9113400" cy="301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940E4F-E6BF-4FA1-BD24-61644C8CAA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320" y="324720"/>
                <a:ext cx="9132120" cy="30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A2914A-F181-47FE-B88C-D785CDE4422D}"/>
                  </a:ext>
                </a:extLst>
              </p14:cNvPr>
              <p14:cNvContentPartPr/>
              <p14:nvPr/>
            </p14:nvContentPartPr>
            <p14:xfrm>
              <a:off x="1431360" y="1456200"/>
              <a:ext cx="8470080" cy="3580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A2914A-F181-47FE-B88C-D785CDE442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2000" y="1446840"/>
                <a:ext cx="8488800" cy="359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3377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9E4B15-E242-47DD-8AF2-B5D65B4206DB}"/>
                  </a:ext>
                </a:extLst>
              </p14:cNvPr>
              <p14:cNvContentPartPr/>
              <p14:nvPr/>
            </p14:nvContentPartPr>
            <p14:xfrm>
              <a:off x="633960" y="493560"/>
              <a:ext cx="5093640" cy="74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9E4B15-E242-47DD-8AF2-B5D65B4206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600" y="484200"/>
                <a:ext cx="5112360" cy="7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60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15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7E2446-FAE6-4BC4-A3E1-6C4892FE0E00}"/>
                  </a:ext>
                </a:extLst>
              </p14:cNvPr>
              <p14:cNvContentPartPr/>
              <p14:nvPr/>
            </p14:nvContentPartPr>
            <p14:xfrm>
              <a:off x="500760" y="336600"/>
              <a:ext cx="10217520" cy="514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7E2446-FAE6-4BC4-A3E1-6C4892FE0E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400" y="327240"/>
                <a:ext cx="10236240" cy="516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287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AD20BB-89E9-4AA0-AA38-89E1D26899D7}"/>
                  </a:ext>
                </a:extLst>
              </p14:cNvPr>
              <p14:cNvContentPartPr/>
              <p14:nvPr/>
            </p14:nvContentPartPr>
            <p14:xfrm>
              <a:off x="285480" y="72720"/>
              <a:ext cx="11269080" cy="6074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AD20BB-89E9-4AA0-AA38-89E1D26899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120" y="63360"/>
                <a:ext cx="11287800" cy="60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58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19E152-67DB-4042-A9F5-BF8DCD0C6E0E}"/>
                  </a:ext>
                </a:extLst>
              </p14:cNvPr>
              <p14:cNvContentPartPr/>
              <p14:nvPr/>
            </p14:nvContentPartPr>
            <p14:xfrm>
              <a:off x="421920" y="213120"/>
              <a:ext cx="11374920" cy="461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19E152-67DB-4042-A9F5-BF8DCD0C6E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560" y="203760"/>
                <a:ext cx="11393640" cy="46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82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137930-8DFC-4359-AF9F-C45E6E785F77}"/>
                  </a:ext>
                </a:extLst>
              </p14:cNvPr>
              <p14:cNvContentPartPr/>
              <p14:nvPr/>
            </p14:nvContentPartPr>
            <p14:xfrm>
              <a:off x="171000" y="880560"/>
              <a:ext cx="8004240" cy="3949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137930-8DFC-4359-AF9F-C45E6E785F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640" y="871200"/>
                <a:ext cx="8022960" cy="39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80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ED4159-6682-49D8-ADCE-8077C63C6727}"/>
                  </a:ext>
                </a:extLst>
              </p14:cNvPr>
              <p14:cNvContentPartPr/>
              <p14:nvPr/>
            </p14:nvContentPartPr>
            <p14:xfrm>
              <a:off x="547920" y="378720"/>
              <a:ext cx="10708200" cy="614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ED4159-6682-49D8-ADCE-8077C63C67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560" y="369360"/>
                <a:ext cx="10726920" cy="61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030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8817F4-06E2-4F20-A5A3-5A44239A54DB}"/>
                  </a:ext>
                </a:extLst>
              </p14:cNvPr>
              <p14:cNvContentPartPr/>
              <p14:nvPr/>
            </p14:nvContentPartPr>
            <p14:xfrm>
              <a:off x="313560" y="639720"/>
              <a:ext cx="11236320" cy="5207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8817F4-06E2-4F20-A5A3-5A44239A54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200" y="630360"/>
                <a:ext cx="11255040" cy="52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99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618936-D089-4E11-989C-9A18FF7B74E1}"/>
                  </a:ext>
                </a:extLst>
              </p14:cNvPr>
              <p14:cNvContentPartPr/>
              <p14:nvPr/>
            </p14:nvContentPartPr>
            <p14:xfrm>
              <a:off x="605520" y="568080"/>
              <a:ext cx="8868960" cy="531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618936-D089-4E11-989C-9A18FF7B74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160" y="558720"/>
                <a:ext cx="8887680" cy="533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209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5385E3-599F-4097-9999-E4383F43F915}"/>
                  </a:ext>
                </a:extLst>
              </p14:cNvPr>
              <p14:cNvContentPartPr/>
              <p14:nvPr/>
            </p14:nvContentPartPr>
            <p14:xfrm>
              <a:off x="224640" y="484200"/>
              <a:ext cx="9667800" cy="557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5385E3-599F-4097-9999-E4383F43F9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280" y="474840"/>
                <a:ext cx="9686520" cy="55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012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Sinha</dc:creator>
  <cp:lastModifiedBy>Aritra Sinha</cp:lastModifiedBy>
  <cp:revision>4</cp:revision>
  <dcterms:created xsi:type="dcterms:W3CDTF">2021-04-17T03:33:55Z</dcterms:created>
  <dcterms:modified xsi:type="dcterms:W3CDTF">2021-04-17T05:28:40Z</dcterms:modified>
</cp:coreProperties>
</file>