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54C9-9E54-1975-4077-2572E971F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B6B1-5345-B94D-0D15-BAEA0DCF9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5014-6B5C-660A-93AC-35FE92F6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B838-78ED-37AF-1ED2-9CC1CA3D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C10D-3040-3C3D-FC99-B906BC86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451-2FE9-0805-FD72-AE9A82D4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0D2C-64FC-F558-3550-24F4E99F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4487-CCB1-CD22-68A8-CA380A8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A288-8852-6BE9-71C3-2F572AB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E61D-3D84-DC9E-D88C-15BC5C37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1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96671-E1AC-5BA4-ECC6-BEF8CB22E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5700E-14A6-EE1A-6BAD-34107E4A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632B-4C59-83D0-67E0-D23192CB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56B2-B52E-195B-7994-0EAD8EA7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5766-93E2-89E6-858D-942A877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9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392D-444F-234D-B85B-03268D80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5645-BF54-9F68-CFB4-CAF1BECB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285B-28B2-9E53-73F0-A52F2FDC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9FD7-138B-A971-77E4-D1A18BA8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7F75-3E2A-334B-BF95-04CF285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B65-4509-9D37-F2C2-F3C647FC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7DD7-9707-4813-FF58-E5E886EF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1145-7528-3C1C-9A32-FB9D8C60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520F-B41A-BF76-64A2-D3ECA883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3CBC-5535-7D0D-56AC-8AFCBA56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9606-D748-D6F5-078D-8AF58E14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0214-7D6C-37F9-8CBA-EB1D00D1F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3870-A80A-5DEE-D8B8-15BF460A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5884-A727-8634-FE64-54780A94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318B-CFB3-E133-6A4F-6AB5AF02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0B21-F4E4-E408-D904-9B787B5E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0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692C-F60D-4B12-CA76-FE7E9208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0D88-EA5F-4C50-EF99-51DCCDBD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03CA5-7918-B7FF-8CD4-3D2D3D79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D9338-D323-2EBA-1F9E-AD06E0BE5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7FC7D-62B7-0F47-6A13-42C3AB8A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C26A9-7283-9CFE-B138-2E18F89D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7B352-1EDA-7DC0-E4F7-C351DF88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46F68-D37B-D85B-4026-2E4475E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676C-2997-909B-D56E-56D33EF7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17FDC-13E9-E94B-6676-8A3035C2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A8013-F4AA-288B-E4D0-8EF9791E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0DD6-47AC-810B-A646-8726EA2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A40A5-58FF-6150-B753-6BA3319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CEC64-A026-246E-8DB1-3338DBF2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8E22-915A-79E0-834A-0FF2B36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5A6-A2B6-0936-51B2-B4F86D2D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EEB-7A88-F59F-3E30-4286BFF5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482B1-996E-DDF6-7B56-E3F74192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7F63-A95B-1197-D2D9-CD77760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581B-724D-6D43-D294-C5EB32E0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7AEF-9DE1-340E-1CD7-8FD7213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CA18-35E0-B426-A340-A4B7FEC3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D6F75-D150-79FD-D5CE-8C049F81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0394F-2C9A-1E18-4F3C-39B1F094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A2DA-7CE2-EBB4-A84C-4FABCE10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3C59-758A-DA52-597E-4328B71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4B0A-0452-6610-174D-245A9056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9426F-5DF3-9895-3E59-4F28A110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38B6-9DC8-1B50-77EF-FAE93223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1D2A-872A-E4B1-DA28-7BA2C0AA3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0CA3-9D23-447A-8514-92CE64587830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B176-33C0-18F1-1C8D-616F2E9AA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CF5A-CC76-DA64-29AD-930A57406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145E-DA5F-40D2-BDE3-B87F7CD6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1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9AC9-2FE5-5D2A-2D82-91B133AAE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Recommedation</a:t>
            </a:r>
            <a:r>
              <a:rPr lang="en-US" dirty="0"/>
              <a:t> System POC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42BFF-501E-FF95-A190-BAF6B4E96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8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8C35-15BB-2D50-6983-CA1DE079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Annoy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4DE84-2F18-5356-5D05-EDF995F5A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709" y="2586037"/>
            <a:ext cx="6215064" cy="2071688"/>
          </a:xfrm>
        </p:spPr>
      </p:pic>
    </p:spTree>
    <p:extLst>
      <p:ext uri="{BB962C8B-B14F-4D97-AF65-F5344CB8AC3E}">
        <p14:creationId xmlns:p14="http://schemas.microsoft.com/office/powerpoint/2010/main" val="160050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9D0C-9A29-3CCC-CA13-FE43DE13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A18E-2A49-1173-581E-E1476913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 is used to Extract 4096 Different features from each image.</a:t>
            </a:r>
          </a:p>
          <a:p>
            <a:r>
              <a:rPr lang="en-US" dirty="0"/>
              <a:t>We then use cosine similarity in order to find the n similar images.</a:t>
            </a:r>
          </a:p>
          <a:p>
            <a:r>
              <a:rPr lang="en-US" dirty="0"/>
              <a:t>We have built the VGG16  model for 5000 images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C92-CC89-8657-87C0-26C4050D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VGG16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13BB0-5ECB-4D09-19EA-B8D6428B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019" y="2009775"/>
            <a:ext cx="3971925" cy="1419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81586-140C-CB61-CCB0-DD616371DF92}"/>
              </a:ext>
            </a:extLst>
          </p:cNvPr>
          <p:cNvSpPr txBox="1"/>
          <p:nvPr/>
        </p:nvSpPr>
        <p:spPr>
          <a:xfrm>
            <a:off x="891308" y="4149820"/>
            <a:ext cx="10095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perform evaluation based on the factor of Relevant Recommendation.</a:t>
            </a:r>
          </a:p>
          <a:p>
            <a:r>
              <a:rPr lang="en-US" dirty="0"/>
              <a:t>For example if we have evaluate the Prediction of the similar item of a product with article id 108775044. </a:t>
            </a:r>
          </a:p>
          <a:p>
            <a:r>
              <a:rPr lang="en-US" dirty="0"/>
              <a:t>We first convert the </a:t>
            </a:r>
            <a:r>
              <a:rPr lang="en-US" dirty="0" err="1"/>
              <a:t>articleid</a:t>
            </a:r>
            <a:r>
              <a:rPr lang="en-US" dirty="0"/>
              <a:t> of 108775044 to which category it belongs. For example if it is a polo shirt. </a:t>
            </a:r>
          </a:p>
          <a:p>
            <a:r>
              <a:rPr lang="en-US" dirty="0"/>
              <a:t>We then calculate how many of the items in the similar items belongs to the category of polo shirt.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80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B7D2-FE42-8528-5F95-B58D5AD2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2E8E6B3-203E-B062-C6AE-42268E1E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0818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C8F2-8000-926A-181A-DCDACC04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Page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F47FBB4-AB75-8D09-E177-3175F80B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5553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4885-FF37-CDE0-91EB-5AA35C1D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Swipe You Like Game</a:t>
            </a:r>
            <a:endParaRPr lang="en-IN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26ECF9-A526-4B79-4B28-B033CA401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0167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59E3-289D-60B3-19C5-6B27E774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Cards</a:t>
            </a:r>
            <a:endParaRPr lang="en-IN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11BE15D-4005-B01D-302A-2BEC14D7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1" y="1690687"/>
            <a:ext cx="3895565" cy="2191255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FA8AFC1-8BCB-30F0-47B8-7ED72E62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52" y="1714355"/>
            <a:ext cx="3895565" cy="2191255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1936349-AAC6-D94C-DF68-7159C25FD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4223760"/>
            <a:ext cx="4149436" cy="23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0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825B-247C-7460-E7ED-C5BC1972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Marketing Mail With Tracker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3AB04-53BB-4FD2-CF68-7FD73FE8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707" y="1825625"/>
            <a:ext cx="9804585" cy="4351338"/>
          </a:xfrm>
        </p:spPr>
      </p:pic>
    </p:spTree>
    <p:extLst>
      <p:ext uri="{BB962C8B-B14F-4D97-AF65-F5344CB8AC3E}">
        <p14:creationId xmlns:p14="http://schemas.microsoft.com/office/powerpoint/2010/main" val="7241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8FB9-F16D-C078-8746-D837E61B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whether the customer has opened the mail of not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8B168-FA52-23C4-9BD3-5F58C165C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8016"/>
            <a:ext cx="10515600" cy="2306555"/>
          </a:xfrm>
        </p:spPr>
      </p:pic>
    </p:spTree>
    <p:extLst>
      <p:ext uri="{BB962C8B-B14F-4D97-AF65-F5344CB8AC3E}">
        <p14:creationId xmlns:p14="http://schemas.microsoft.com/office/powerpoint/2010/main" val="31391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02A8-B4A1-6804-4E9E-AEFE4D3A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DEE-A900-51CA-365B-E72022DF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4 Tables</a:t>
            </a:r>
          </a:p>
          <a:p>
            <a:r>
              <a:rPr lang="en-US" dirty="0"/>
              <a:t>Transactions Table</a:t>
            </a:r>
          </a:p>
          <a:p>
            <a:r>
              <a:rPr lang="en-US" dirty="0"/>
              <a:t>Articles Table </a:t>
            </a:r>
          </a:p>
          <a:p>
            <a:r>
              <a:rPr lang="en-US" dirty="0"/>
              <a:t>Customers Table </a:t>
            </a:r>
          </a:p>
          <a:p>
            <a:r>
              <a:rPr lang="en-US" dirty="0"/>
              <a:t>Images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6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9685-62DE-D6E6-DE26-239F358E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563D3-D127-12F4-A5BC-1D0974175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83" y="1937543"/>
            <a:ext cx="8545051" cy="2066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231BC-CEF2-7AD8-FE8F-6BE68AB30E80}"/>
              </a:ext>
            </a:extLst>
          </p:cNvPr>
          <p:cNvSpPr txBox="1"/>
          <p:nvPr/>
        </p:nvSpPr>
        <p:spPr>
          <a:xfrm>
            <a:off x="1006764" y="47844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Table </a:t>
            </a:r>
            <a:r>
              <a:rPr lang="en-US" b="0" i="0" dirty="0">
                <a:effectLst/>
                <a:latin typeface="Inter"/>
              </a:rPr>
              <a:t>consists of the purchases each customer for each date, as well as additional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7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AB7A-5892-0659-1AE0-06F5D7FA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Table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5E0FDF-6B3A-AA2C-5C29-67D34D40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1690688"/>
            <a:ext cx="9572625" cy="26860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3A6F2E-A292-5700-01C3-B8A8D89616E8}"/>
              </a:ext>
            </a:extLst>
          </p:cNvPr>
          <p:cNvSpPr txBox="1"/>
          <p:nvPr/>
        </p:nvSpPr>
        <p:spPr>
          <a:xfrm>
            <a:off x="1080655" y="5135418"/>
            <a:ext cx="101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Articles Table consist of various features of the each article ID example: The product type, The color of the product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B783-D27B-47BF-FFAD-7B50B1B8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1B5B6-D87B-1D31-0381-D320DC7C7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943100"/>
            <a:ext cx="8877300" cy="1485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9931B-27FC-79A4-188C-623035A93697}"/>
              </a:ext>
            </a:extLst>
          </p:cNvPr>
          <p:cNvSpPr txBox="1"/>
          <p:nvPr/>
        </p:nvSpPr>
        <p:spPr>
          <a:xfrm>
            <a:off x="1403927" y="4849091"/>
            <a:ext cx="9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Details of All the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26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A5AD-A60A-EC14-DC16-CBBBA92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0DD75-277D-3BBF-3861-06A3C21E8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487" y="1895114"/>
            <a:ext cx="4391025" cy="2457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70221-0E52-2ABC-5526-DB22BB5F6DA4}"/>
              </a:ext>
            </a:extLst>
          </p:cNvPr>
          <p:cNvSpPr txBox="1"/>
          <p:nvPr/>
        </p:nvSpPr>
        <p:spPr>
          <a:xfrm>
            <a:off x="1117600" y="5024582"/>
            <a:ext cx="101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 all the details of the images present. The Dataset has 105100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2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B031-4058-C881-4C9F-16F8247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 For </a:t>
            </a:r>
            <a:r>
              <a:rPr lang="en-US" dirty="0" err="1"/>
              <a:t>Reccomendation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EA8E-AB85-4211-2518-CABD4CF2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Annoy  (Approximate Nearest </a:t>
            </a:r>
            <a:r>
              <a:rPr lang="en-US" dirty="0" err="1"/>
              <a:t>Neighbours</a:t>
            </a:r>
            <a:r>
              <a:rPr lang="en-US" dirty="0"/>
              <a:t>)</a:t>
            </a:r>
          </a:p>
          <a:p>
            <a:r>
              <a:rPr lang="en-US" dirty="0"/>
              <a:t>VGG-16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4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A0F0-F100-4EB0-1C4F-D1869ECE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Annoy Algorithm Usage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AD33-A2C1-6783-3496-2B611DDF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Annoy Algorithm is used to find out the nearest similar items to any given item based on the minimum distance in the vector space.</a:t>
            </a:r>
          </a:p>
          <a:p>
            <a:r>
              <a:rPr lang="en-US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Here We have calculated K=3 nearest items of each article.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8B930-B38A-B27D-5BDE-7B87265B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07" y="3429000"/>
            <a:ext cx="3952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1BF4-015C-4477-3E62-7015249A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Annoy Algorithm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13DAF-539B-050D-3B36-A08D3714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162" y="1857592"/>
            <a:ext cx="3952875" cy="1885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AA5A8-FD7C-ECB6-F9D9-B2A19C236F09}"/>
              </a:ext>
            </a:extLst>
          </p:cNvPr>
          <p:cNvSpPr txBox="1"/>
          <p:nvPr/>
        </p:nvSpPr>
        <p:spPr>
          <a:xfrm>
            <a:off x="692727" y="4322618"/>
            <a:ext cx="1088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 evaluation based on the factor of Relevant Recommendation.</a:t>
            </a:r>
          </a:p>
          <a:p>
            <a:r>
              <a:rPr lang="en-US" dirty="0"/>
              <a:t>For example if we have evaluate the Prediction of the similar item of a product with article id 108775044. </a:t>
            </a:r>
          </a:p>
          <a:p>
            <a:r>
              <a:rPr lang="en-US" dirty="0"/>
              <a:t>We first convert the </a:t>
            </a:r>
            <a:r>
              <a:rPr lang="en-US" dirty="0" err="1"/>
              <a:t>articleid</a:t>
            </a:r>
            <a:r>
              <a:rPr lang="en-US" dirty="0"/>
              <a:t> of 108775044 to which category it belongs. For example if it is a polo shirt. </a:t>
            </a:r>
          </a:p>
          <a:p>
            <a:r>
              <a:rPr lang="en-US" dirty="0"/>
              <a:t>We then calculate how many of the items in the similar items belongs to the category of polo shirt.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59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17C8940CCA18478EFC8E1ED06EECCE" ma:contentTypeVersion="11" ma:contentTypeDescription="Create a new document." ma:contentTypeScope="" ma:versionID="be15df2b1c898453bc1f0508c391c884">
  <xsd:schema xmlns:xsd="http://www.w3.org/2001/XMLSchema" xmlns:xs="http://www.w3.org/2001/XMLSchema" xmlns:p="http://schemas.microsoft.com/office/2006/metadata/properties" xmlns:ns3="842724cf-48e6-44aa-a7ba-5aa904f5d4de" xmlns:ns4="3509dae4-a13c-4862-a78f-85b06be8b956" targetNamespace="http://schemas.microsoft.com/office/2006/metadata/properties" ma:root="true" ma:fieldsID="1e8b8e255fe317b08762c5e8e331e55d" ns3:_="" ns4:_="">
    <xsd:import namespace="842724cf-48e6-44aa-a7ba-5aa904f5d4de"/>
    <xsd:import namespace="3509dae4-a13c-4862-a78f-85b06be8b9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724cf-48e6-44aa-a7ba-5aa904f5d4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9dae4-a13c-4862-a78f-85b06be8b9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05B16-8C13-4230-A902-8CEA830C5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724cf-48e6-44aa-a7ba-5aa904f5d4de"/>
    <ds:schemaRef ds:uri="3509dae4-a13c-4862-a78f-85b06be8b9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E8635C-82E3-4768-A92F-320886C20F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1B8CF-A60A-4DFE-9593-313BFDA3CC43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842724cf-48e6-44aa-a7ba-5aa904f5d4de"/>
    <ds:schemaRef ds:uri="http://purl.org/dc/terms/"/>
    <ds:schemaRef ds:uri="http://schemas.microsoft.com/office/infopath/2007/PartnerControls"/>
    <ds:schemaRef ds:uri="3509dae4-a13c-4862-a78f-85b06be8b956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361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Office Theme</vt:lpstr>
      <vt:lpstr>Recommedation System POC</vt:lpstr>
      <vt:lpstr>Explanation OF Data</vt:lpstr>
      <vt:lpstr>Transaction Table</vt:lpstr>
      <vt:lpstr>Articles Table</vt:lpstr>
      <vt:lpstr>Customers Table</vt:lpstr>
      <vt:lpstr>Images </vt:lpstr>
      <vt:lpstr>Algorithms Used For Reccomendation</vt:lpstr>
      <vt:lpstr>Annoy Algorithm Usage Explained</vt:lpstr>
      <vt:lpstr>Evaluation Of Annoy Algorithm</vt:lpstr>
      <vt:lpstr>Results Of Annoy Algorithm</vt:lpstr>
      <vt:lpstr>VGG16 </vt:lpstr>
      <vt:lpstr>Results OF VGG16</vt:lpstr>
      <vt:lpstr>Front End </vt:lpstr>
      <vt:lpstr>Products Page</vt:lpstr>
      <vt:lpstr>Right Swipe You Like Game</vt:lpstr>
      <vt:lpstr>Scratch Cards</vt:lpstr>
      <vt:lpstr>Targeted Marketing Mail With Tracker</vt:lpstr>
      <vt:lpstr>Tracking whether the customer has opened the mail of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Recommedation System POC</dc:title>
  <dc:creator>Saurav Baliga</dc:creator>
  <cp:lastModifiedBy>Saurav Baliga</cp:lastModifiedBy>
  <cp:revision>1</cp:revision>
  <dcterms:created xsi:type="dcterms:W3CDTF">2022-09-22T11:33:33Z</dcterms:created>
  <dcterms:modified xsi:type="dcterms:W3CDTF">2022-09-22T12:16:59Z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0x010100FF17C8940CCA18478EFC8E1ED06EECCE</vt:lpwstr>
  </property>
</Properties>
</file>