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theme/themeOverride2.xml" ContentType="application/vnd.openxmlformats-officedocument.themeOverride+xml"/>
  <Override PartName="/ppt/charts/chart5.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1"/>
  </p:sldMasterIdLst>
  <p:sldIdLst>
    <p:sldId id="256" r:id="rId2"/>
    <p:sldId id="260" r:id="rId3"/>
    <p:sldId id="276" r:id="rId4"/>
    <p:sldId id="271" r:id="rId5"/>
    <p:sldId id="280" r:id="rId6"/>
    <p:sldId id="281" r:id="rId7"/>
    <p:sldId id="262" r:id="rId8"/>
    <p:sldId id="266" r:id="rId9"/>
    <p:sldId id="272" r:id="rId10"/>
    <p:sldId id="273" r:id="rId11"/>
    <p:sldId id="278" r:id="rId12"/>
    <p:sldId id="275" r:id="rId13"/>
    <p:sldId id="279"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7BA322-5FED-3D49-A576-2084D0D30C66}" v="99" dt="2023-04-11T03:37:33.6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52"/>
  </p:normalViewPr>
  <p:slideViewPr>
    <p:cSldViewPr snapToGrid="0">
      <p:cViewPr>
        <p:scale>
          <a:sx n="121" d="100"/>
          <a:sy n="121" d="100"/>
        </p:scale>
        <p:origin x="2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v Bin Saji" userId="5f6a9365-8b7e-48e8-a890-6edc5d60160b" providerId="ADAL" clId="{C47BA322-5FED-3D49-A576-2084D0D30C66}"/>
    <pc:docChg chg="undo custSel addSld delSld modSld sldOrd">
      <pc:chgData name="Saurav Bin Saji" userId="5f6a9365-8b7e-48e8-a890-6edc5d60160b" providerId="ADAL" clId="{C47BA322-5FED-3D49-A576-2084D0D30C66}" dt="2023-04-11T03:45:43.772" v="10831" actId="20577"/>
      <pc:docMkLst>
        <pc:docMk/>
      </pc:docMkLst>
      <pc:sldChg chg="addSp delSp modSp mod">
        <pc:chgData name="Saurav Bin Saji" userId="5f6a9365-8b7e-48e8-a890-6edc5d60160b" providerId="ADAL" clId="{C47BA322-5FED-3D49-A576-2084D0D30C66}" dt="2023-04-11T03:45:30.951" v="10821" actId="478"/>
        <pc:sldMkLst>
          <pc:docMk/>
          <pc:sldMk cId="2205763718" sldId="256"/>
        </pc:sldMkLst>
        <pc:spChg chg="mod">
          <ac:chgData name="Saurav Bin Saji" userId="5f6a9365-8b7e-48e8-a890-6edc5d60160b" providerId="ADAL" clId="{C47BA322-5FED-3D49-A576-2084D0D30C66}" dt="2023-04-11T03:45:02.367" v="10818" actId="26606"/>
          <ac:spMkLst>
            <pc:docMk/>
            <pc:sldMk cId="2205763718" sldId="256"/>
            <ac:spMk id="2" creationId="{6115010E-59F6-C71E-75BB-2680D1692BDC}"/>
          </ac:spMkLst>
        </pc:spChg>
        <pc:spChg chg="mod">
          <ac:chgData name="Saurav Bin Saji" userId="5f6a9365-8b7e-48e8-a890-6edc5d60160b" providerId="ADAL" clId="{C47BA322-5FED-3D49-A576-2084D0D30C66}" dt="2023-04-11T03:45:02.367" v="10818" actId="26606"/>
          <ac:spMkLst>
            <pc:docMk/>
            <pc:sldMk cId="2205763718" sldId="256"/>
            <ac:spMk id="3" creationId="{0270B7D5-EC8E-B1B9-60B1-4A6EC9424F76}"/>
          </ac:spMkLst>
        </pc:spChg>
        <pc:spChg chg="del">
          <ac:chgData name="Saurav Bin Saji" userId="5f6a9365-8b7e-48e8-a890-6edc5d60160b" providerId="ADAL" clId="{C47BA322-5FED-3D49-A576-2084D0D30C66}" dt="2023-04-10T22:13:02.313" v="6684" actId="26606"/>
          <ac:spMkLst>
            <pc:docMk/>
            <pc:sldMk cId="2205763718" sldId="256"/>
            <ac:spMk id="48" creationId="{733E0473-C315-42D8-A82A-A2FE49DC67DA}"/>
          </ac:spMkLst>
        </pc:spChg>
        <pc:spChg chg="del">
          <ac:chgData name="Saurav Bin Saji" userId="5f6a9365-8b7e-48e8-a890-6edc5d60160b" providerId="ADAL" clId="{C47BA322-5FED-3D49-A576-2084D0D30C66}" dt="2023-04-10T22:13:02.313" v="6684" actId="26606"/>
          <ac:spMkLst>
            <pc:docMk/>
            <pc:sldMk cId="2205763718" sldId="256"/>
            <ac:spMk id="50" creationId="{AD23A251-68F2-43E5-812B-4BBAE1AF535E}"/>
          </ac:spMkLst>
        </pc:spChg>
        <pc:spChg chg="add del">
          <ac:chgData name="Saurav Bin Saji" userId="5f6a9365-8b7e-48e8-a890-6edc5d60160b" providerId="ADAL" clId="{C47BA322-5FED-3D49-A576-2084D0D30C66}" dt="2023-04-10T22:14:44.005" v="6746" actId="26606"/>
          <ac:spMkLst>
            <pc:docMk/>
            <pc:sldMk cId="2205763718" sldId="256"/>
            <ac:spMk id="2055" creationId="{234D1A15-52C4-4151-BA8D-73D049DE0084}"/>
          </ac:spMkLst>
        </pc:spChg>
        <pc:spChg chg="add del">
          <ac:chgData name="Saurav Bin Saji" userId="5f6a9365-8b7e-48e8-a890-6edc5d60160b" providerId="ADAL" clId="{C47BA322-5FED-3D49-A576-2084D0D30C66}" dt="2023-04-10T22:14:44.005" v="6746" actId="26606"/>
          <ac:spMkLst>
            <pc:docMk/>
            <pc:sldMk cId="2205763718" sldId="256"/>
            <ac:spMk id="2057" creationId="{0C6DFE5E-3206-4380-98DE-B761F58E3F1A}"/>
          </ac:spMkLst>
        </pc:spChg>
        <pc:spChg chg="add del">
          <ac:chgData name="Saurav Bin Saji" userId="5f6a9365-8b7e-48e8-a890-6edc5d60160b" providerId="ADAL" clId="{C47BA322-5FED-3D49-A576-2084D0D30C66}" dt="2023-04-11T03:45:02.367" v="10818" actId="26606"/>
          <ac:spMkLst>
            <pc:docMk/>
            <pc:sldMk cId="2205763718" sldId="256"/>
            <ac:spMk id="2072" creationId="{BADD9AF4-8588-481F-98AB-609986ACFF87}"/>
          </ac:spMkLst>
        </pc:spChg>
        <pc:spChg chg="add del">
          <ac:chgData name="Saurav Bin Saji" userId="5f6a9365-8b7e-48e8-a890-6edc5d60160b" providerId="ADAL" clId="{C47BA322-5FED-3D49-A576-2084D0D30C66}" dt="2023-04-11T03:45:02.367" v="10818" actId="26606"/>
          <ac:spMkLst>
            <pc:docMk/>
            <pc:sldMk cId="2205763718" sldId="256"/>
            <ac:spMk id="2074" creationId="{1418800E-41B6-4CC4-B414-9FBE360D64BB}"/>
          </ac:spMkLst>
        </pc:spChg>
        <pc:spChg chg="add del">
          <ac:chgData name="Saurav Bin Saji" userId="5f6a9365-8b7e-48e8-a890-6edc5d60160b" providerId="ADAL" clId="{C47BA322-5FED-3D49-A576-2084D0D30C66}" dt="2023-04-11T03:45:02.367" v="10818" actId="26606"/>
          <ac:spMkLst>
            <pc:docMk/>
            <pc:sldMk cId="2205763718" sldId="256"/>
            <ac:spMk id="2086" creationId="{D91691E5-D3FB-4D4A-A0BA-6E259355BF67}"/>
          </ac:spMkLst>
        </pc:spChg>
        <pc:spChg chg="add del">
          <ac:chgData name="Saurav Bin Saji" userId="5f6a9365-8b7e-48e8-a890-6edc5d60160b" providerId="ADAL" clId="{C47BA322-5FED-3D49-A576-2084D0D30C66}" dt="2023-04-11T03:45:02.367" v="10818" actId="26606"/>
          <ac:spMkLst>
            <pc:docMk/>
            <pc:sldMk cId="2205763718" sldId="256"/>
            <ac:spMk id="2090" creationId="{DD61381C-4405-4423-B82D-86A8E02D1A12}"/>
          </ac:spMkLst>
        </pc:spChg>
        <pc:spChg chg="add del">
          <ac:chgData name="Saurav Bin Saji" userId="5f6a9365-8b7e-48e8-a890-6edc5d60160b" providerId="ADAL" clId="{C47BA322-5FED-3D49-A576-2084D0D30C66}" dt="2023-04-11T03:45:02.367" v="10818" actId="26606"/>
          <ac:spMkLst>
            <pc:docMk/>
            <pc:sldMk cId="2205763718" sldId="256"/>
            <ac:spMk id="2097" creationId="{1D7050A3-B1DE-4865-BAE7-B35015408F00}"/>
          </ac:spMkLst>
        </pc:spChg>
        <pc:spChg chg="add del">
          <ac:chgData name="Saurav Bin Saji" userId="5f6a9365-8b7e-48e8-a890-6edc5d60160b" providerId="ADAL" clId="{C47BA322-5FED-3D49-A576-2084D0D30C66}" dt="2023-04-11T03:45:02.367" v="10818" actId="26606"/>
          <ac:spMkLst>
            <pc:docMk/>
            <pc:sldMk cId="2205763718" sldId="256"/>
            <ac:spMk id="2099" creationId="{50401EF1-C054-4118-87E7-1621168ADBF1}"/>
          </ac:spMkLst>
        </pc:spChg>
        <pc:grpChg chg="del">
          <ac:chgData name="Saurav Bin Saji" userId="5f6a9365-8b7e-48e8-a890-6edc5d60160b" providerId="ADAL" clId="{C47BA322-5FED-3D49-A576-2084D0D30C66}" dt="2023-04-10T22:13:02.313" v="6684" actId="26606"/>
          <ac:grpSpMkLst>
            <pc:docMk/>
            <pc:sldMk cId="2205763718" sldId="256"/>
            <ac:grpSpMk id="52" creationId="{0350AF23-2606-421F-AB7B-23D9B48F3E9B}"/>
          </ac:grpSpMkLst>
        </pc:grpChg>
        <pc:grpChg chg="add del">
          <ac:chgData name="Saurav Bin Saji" userId="5f6a9365-8b7e-48e8-a890-6edc5d60160b" providerId="ADAL" clId="{C47BA322-5FED-3D49-A576-2084D0D30C66}" dt="2023-04-10T22:14:44.005" v="6746" actId="26606"/>
          <ac:grpSpMkLst>
            <pc:docMk/>
            <pc:sldMk cId="2205763718" sldId="256"/>
            <ac:grpSpMk id="2059" creationId="{5E60D5B4-3F31-4064-A6B4-C17D8B4C2BB9}"/>
          </ac:grpSpMkLst>
        </pc:grpChg>
        <pc:grpChg chg="add del">
          <ac:chgData name="Saurav Bin Saji" userId="5f6a9365-8b7e-48e8-a890-6edc5d60160b" providerId="ADAL" clId="{C47BA322-5FED-3D49-A576-2084D0D30C66}" dt="2023-04-11T03:45:02.367" v="10818" actId="26606"/>
          <ac:grpSpMkLst>
            <pc:docMk/>
            <pc:sldMk cId="2205763718" sldId="256"/>
            <ac:grpSpMk id="2076" creationId="{BDB8DD6D-F19D-4027-B1F2-0071B95B062A}"/>
          </ac:grpSpMkLst>
        </pc:grpChg>
        <pc:grpChg chg="add del">
          <ac:chgData name="Saurav Bin Saji" userId="5f6a9365-8b7e-48e8-a890-6edc5d60160b" providerId="ADAL" clId="{C47BA322-5FED-3D49-A576-2084D0D30C66}" dt="2023-04-11T03:45:02.367" v="10818" actId="26606"/>
          <ac:grpSpMkLst>
            <pc:docMk/>
            <pc:sldMk cId="2205763718" sldId="256"/>
            <ac:grpSpMk id="2101" creationId="{499E7689-E646-4066-9AD0-62F46B462A37}"/>
          </ac:grpSpMkLst>
        </pc:grpChg>
        <pc:picChg chg="add del mod ord">
          <ac:chgData name="Saurav Bin Saji" userId="5f6a9365-8b7e-48e8-a890-6edc5d60160b" providerId="ADAL" clId="{C47BA322-5FED-3D49-A576-2084D0D30C66}" dt="2023-04-11T03:45:30.951" v="10821" actId="478"/>
          <ac:picMkLst>
            <pc:docMk/>
            <pc:sldMk cId="2205763718" sldId="256"/>
            <ac:picMk id="45" creationId="{187AB2E3-6937-1491-058C-5FCD80787FBF}"/>
          </ac:picMkLst>
        </pc:picChg>
        <pc:picChg chg="add mod">
          <ac:chgData name="Saurav Bin Saji" userId="5f6a9365-8b7e-48e8-a890-6edc5d60160b" providerId="ADAL" clId="{C47BA322-5FED-3D49-A576-2084D0D30C66}" dt="2023-04-11T03:45:02.367" v="10818" actId="26606"/>
          <ac:picMkLst>
            <pc:docMk/>
            <pc:sldMk cId="2205763718" sldId="256"/>
            <ac:picMk id="2050" creationId="{395A6407-5BC0-4524-0063-000E46F5456A}"/>
          </ac:picMkLst>
        </pc:picChg>
        <pc:picChg chg="add del">
          <ac:chgData name="Saurav Bin Saji" userId="5f6a9365-8b7e-48e8-a890-6edc5d60160b" providerId="ADAL" clId="{C47BA322-5FED-3D49-A576-2084D0D30C66}" dt="2023-04-10T22:14:44.005" v="6746" actId="26606"/>
          <ac:picMkLst>
            <pc:docMk/>
            <pc:sldMk cId="2205763718" sldId="256"/>
            <ac:picMk id="2067" creationId="{2DC0F69C-B2BA-43F0-9DEB-47089F1A83AB}"/>
          </ac:picMkLst>
        </pc:picChg>
        <pc:picChg chg="add del">
          <ac:chgData name="Saurav Bin Saji" userId="5f6a9365-8b7e-48e8-a890-6edc5d60160b" providerId="ADAL" clId="{C47BA322-5FED-3D49-A576-2084D0D30C66}" dt="2023-04-11T03:45:02.367" v="10818" actId="26606"/>
          <ac:picMkLst>
            <pc:docMk/>
            <pc:sldMk cId="2205763718" sldId="256"/>
            <ac:picMk id="2088" creationId="{5FB0540C-AF58-4EFA-940D-16DEF3CEEE07}"/>
          </ac:picMkLst>
        </pc:picChg>
        <pc:picChg chg="add del">
          <ac:chgData name="Saurav Bin Saji" userId="5f6a9365-8b7e-48e8-a890-6edc5d60160b" providerId="ADAL" clId="{C47BA322-5FED-3D49-A576-2084D0D30C66}" dt="2023-04-11T03:45:02.367" v="10818" actId="26606"/>
          <ac:picMkLst>
            <pc:docMk/>
            <pc:sldMk cId="2205763718" sldId="256"/>
            <ac:picMk id="2092" creationId="{12936F2B-D2DA-4488-AC2B-9A77D2366CD4}"/>
          </ac:picMkLst>
        </pc:picChg>
      </pc:sldChg>
      <pc:sldChg chg="addSp delSp modSp mod">
        <pc:chgData name="Saurav Bin Saji" userId="5f6a9365-8b7e-48e8-a890-6edc5d60160b" providerId="ADAL" clId="{C47BA322-5FED-3D49-A576-2084D0D30C66}" dt="2023-04-11T03:21:31.124" v="10604" actId="20577"/>
        <pc:sldMkLst>
          <pc:docMk/>
          <pc:sldMk cId="0" sldId="260"/>
        </pc:sldMkLst>
        <pc:spChg chg="mod">
          <ac:chgData name="Saurav Bin Saji" userId="5f6a9365-8b7e-48e8-a890-6edc5d60160b" providerId="ADAL" clId="{C47BA322-5FED-3D49-A576-2084D0D30C66}" dt="2023-04-11T02:04:22.306" v="9736" actId="113"/>
          <ac:spMkLst>
            <pc:docMk/>
            <pc:sldMk cId="0" sldId="260"/>
            <ac:spMk id="2" creationId="{00000000-0000-0000-0000-000000000000}"/>
          </ac:spMkLst>
        </pc:spChg>
        <pc:spChg chg="del mod">
          <ac:chgData name="Saurav Bin Saji" userId="5f6a9365-8b7e-48e8-a890-6edc5d60160b" providerId="ADAL" clId="{C47BA322-5FED-3D49-A576-2084D0D30C66}" dt="2023-04-10T23:23:17.088" v="7132" actId="478"/>
          <ac:spMkLst>
            <pc:docMk/>
            <pc:sldMk cId="0" sldId="260"/>
            <ac:spMk id="4" creationId="{00000000-0000-0000-0000-000000000000}"/>
          </ac:spMkLst>
        </pc:spChg>
        <pc:spChg chg="del">
          <ac:chgData name="Saurav Bin Saji" userId="5f6a9365-8b7e-48e8-a890-6edc5d60160b" providerId="ADAL" clId="{C47BA322-5FED-3D49-A576-2084D0D30C66}" dt="2023-04-10T22:05:58.070" v="6666" actId="478"/>
          <ac:spMkLst>
            <pc:docMk/>
            <pc:sldMk cId="0" sldId="260"/>
            <ac:spMk id="8" creationId="{00000000-0000-0000-0000-000000000000}"/>
          </ac:spMkLst>
        </pc:spChg>
        <pc:spChg chg="add del mod">
          <ac:chgData name="Saurav Bin Saji" userId="5f6a9365-8b7e-48e8-a890-6edc5d60160b" providerId="ADAL" clId="{C47BA322-5FED-3D49-A576-2084D0D30C66}" dt="2023-04-09T18:03:05.891" v="36"/>
          <ac:spMkLst>
            <pc:docMk/>
            <pc:sldMk cId="0" sldId="260"/>
            <ac:spMk id="9" creationId="{DA274AAC-461C-5299-B4B4-3A8A8BD754F2}"/>
          </ac:spMkLst>
        </pc:spChg>
        <pc:spChg chg="add mod">
          <ac:chgData name="Saurav Bin Saji" userId="5f6a9365-8b7e-48e8-a890-6edc5d60160b" providerId="ADAL" clId="{C47BA322-5FED-3D49-A576-2084D0D30C66}" dt="2023-04-11T03:21:31.124" v="10604" actId="20577"/>
          <ac:spMkLst>
            <pc:docMk/>
            <pc:sldMk cId="0" sldId="260"/>
            <ac:spMk id="10" creationId="{9FB86387-8CD6-9801-B766-E587758BA248}"/>
          </ac:spMkLst>
        </pc:spChg>
        <pc:spChg chg="add del">
          <ac:chgData name="Saurav Bin Saji" userId="5f6a9365-8b7e-48e8-a890-6edc5d60160b" providerId="ADAL" clId="{C47BA322-5FED-3D49-A576-2084D0D30C66}" dt="2023-04-11T02:34:51.279" v="10247" actId="22"/>
          <ac:spMkLst>
            <pc:docMk/>
            <pc:sldMk cId="0" sldId="260"/>
            <ac:spMk id="12" creationId="{A6F02F71-196B-1CDA-22DE-37412C391BCB}"/>
          </ac:spMkLst>
        </pc:spChg>
        <pc:spChg chg="add mod">
          <ac:chgData name="Saurav Bin Saji" userId="5f6a9365-8b7e-48e8-a890-6edc5d60160b" providerId="ADAL" clId="{C47BA322-5FED-3D49-A576-2084D0D30C66}" dt="2023-04-11T02:52:42.900" v="10378" actId="113"/>
          <ac:spMkLst>
            <pc:docMk/>
            <pc:sldMk cId="0" sldId="260"/>
            <ac:spMk id="13" creationId="{0A4A69C1-D861-2367-783B-BC4FD149E676}"/>
          </ac:spMkLst>
        </pc:spChg>
      </pc:sldChg>
      <pc:sldChg chg="addSp delSp modSp mod ord">
        <pc:chgData name="Saurav Bin Saji" userId="5f6a9365-8b7e-48e8-a890-6edc5d60160b" providerId="ADAL" clId="{C47BA322-5FED-3D49-A576-2084D0D30C66}" dt="2023-04-11T03:28:13.960" v="10719" actId="20577"/>
        <pc:sldMkLst>
          <pc:docMk/>
          <pc:sldMk cId="0" sldId="262"/>
        </pc:sldMkLst>
        <pc:spChg chg="mod">
          <ac:chgData name="Saurav Bin Saji" userId="5f6a9365-8b7e-48e8-a890-6edc5d60160b" providerId="ADAL" clId="{C47BA322-5FED-3D49-A576-2084D0D30C66}" dt="2023-04-11T02:03:55.458" v="9732" actId="113"/>
          <ac:spMkLst>
            <pc:docMk/>
            <pc:sldMk cId="0" sldId="262"/>
            <ac:spMk id="2" creationId="{00000000-0000-0000-0000-000000000000}"/>
          </ac:spMkLst>
        </pc:spChg>
        <pc:spChg chg="mod">
          <ac:chgData name="Saurav Bin Saji" userId="5f6a9365-8b7e-48e8-a890-6edc5d60160b" providerId="ADAL" clId="{C47BA322-5FED-3D49-A576-2084D0D30C66}" dt="2023-04-11T03:01:53.670" v="10464" actId="20577"/>
          <ac:spMkLst>
            <pc:docMk/>
            <pc:sldMk cId="0" sldId="262"/>
            <ac:spMk id="4" creationId="{00000000-0000-0000-0000-000000000000}"/>
          </ac:spMkLst>
        </pc:spChg>
        <pc:spChg chg="mod">
          <ac:chgData name="Saurav Bin Saji" userId="5f6a9365-8b7e-48e8-a890-6edc5d60160b" providerId="ADAL" clId="{C47BA322-5FED-3D49-A576-2084D0D30C66}" dt="2023-04-11T03:28:13.960" v="10719" actId="20577"/>
          <ac:spMkLst>
            <pc:docMk/>
            <pc:sldMk cId="0" sldId="262"/>
            <ac:spMk id="6" creationId="{00000000-0000-0000-0000-000000000000}"/>
          </ac:spMkLst>
        </pc:spChg>
        <pc:spChg chg="mod">
          <ac:chgData name="Saurav Bin Saji" userId="5f6a9365-8b7e-48e8-a890-6edc5d60160b" providerId="ADAL" clId="{C47BA322-5FED-3D49-A576-2084D0D30C66}" dt="2023-04-11T02:37:32.134" v="10310" actId="20577"/>
          <ac:spMkLst>
            <pc:docMk/>
            <pc:sldMk cId="0" sldId="262"/>
            <ac:spMk id="8" creationId="{00000000-0000-0000-0000-000000000000}"/>
          </ac:spMkLst>
        </pc:spChg>
        <pc:spChg chg="del">
          <ac:chgData name="Saurav Bin Saji" userId="5f6a9365-8b7e-48e8-a890-6edc5d60160b" providerId="ADAL" clId="{C47BA322-5FED-3D49-A576-2084D0D30C66}" dt="2023-04-10T22:06:12.883" v="6669" actId="478"/>
          <ac:spMkLst>
            <pc:docMk/>
            <pc:sldMk cId="0" sldId="262"/>
            <ac:spMk id="10" creationId="{00000000-0000-0000-0000-000000000000}"/>
          </ac:spMkLst>
        </pc:spChg>
        <pc:cxnChg chg="add mod">
          <ac:chgData name="Saurav Bin Saji" userId="5f6a9365-8b7e-48e8-a890-6edc5d60160b" providerId="ADAL" clId="{C47BA322-5FED-3D49-A576-2084D0D30C66}" dt="2023-04-11T01:24:14.683" v="8806" actId="1036"/>
          <ac:cxnSpMkLst>
            <pc:docMk/>
            <pc:sldMk cId="0" sldId="262"/>
            <ac:cxnSpMk id="12" creationId="{96E4A2D3-FC3F-6DDD-9BE4-CA9C7E62C9A9}"/>
          </ac:cxnSpMkLst>
        </pc:cxnChg>
      </pc:sldChg>
      <pc:sldChg chg="del">
        <pc:chgData name="Saurav Bin Saji" userId="5f6a9365-8b7e-48e8-a890-6edc5d60160b" providerId="ADAL" clId="{C47BA322-5FED-3D49-A576-2084D0D30C66}" dt="2023-04-10T07:46:29.656" v="2737" actId="2696"/>
        <pc:sldMkLst>
          <pc:docMk/>
          <pc:sldMk cId="0" sldId="264"/>
        </pc:sldMkLst>
      </pc:sldChg>
      <pc:sldChg chg="addSp delSp modSp add del mod ord modTransition">
        <pc:chgData name="Saurav Bin Saji" userId="5f6a9365-8b7e-48e8-a890-6edc5d60160b" providerId="ADAL" clId="{C47BA322-5FED-3D49-A576-2084D0D30C66}" dt="2023-04-11T03:29:35.467" v="10720" actId="1036"/>
        <pc:sldMkLst>
          <pc:docMk/>
          <pc:sldMk cId="0" sldId="266"/>
        </pc:sldMkLst>
        <pc:spChg chg="mod">
          <ac:chgData name="Saurav Bin Saji" userId="5f6a9365-8b7e-48e8-a890-6edc5d60160b" providerId="ADAL" clId="{C47BA322-5FED-3D49-A576-2084D0D30C66}" dt="2023-04-11T02:02:54.844" v="9725" actId="113"/>
          <ac:spMkLst>
            <pc:docMk/>
            <pc:sldMk cId="0" sldId="266"/>
            <ac:spMk id="2" creationId="{00000000-0000-0000-0000-000000000000}"/>
          </ac:spMkLst>
        </pc:spChg>
        <pc:spChg chg="mod">
          <ac:chgData name="Saurav Bin Saji" userId="5f6a9365-8b7e-48e8-a890-6edc5d60160b" providerId="ADAL" clId="{C47BA322-5FED-3D49-A576-2084D0D30C66}" dt="2023-04-11T03:29:35.467" v="10720" actId="1036"/>
          <ac:spMkLst>
            <pc:docMk/>
            <pc:sldMk cId="0" sldId="266"/>
            <ac:spMk id="3" creationId="{00000000-0000-0000-0000-000000000000}"/>
          </ac:spMkLst>
        </pc:spChg>
        <pc:spChg chg="mod">
          <ac:chgData name="Saurav Bin Saji" userId="5f6a9365-8b7e-48e8-a890-6edc5d60160b" providerId="ADAL" clId="{C47BA322-5FED-3D49-A576-2084D0D30C66}" dt="2023-04-11T03:05:08.438" v="10488" actId="113"/>
          <ac:spMkLst>
            <pc:docMk/>
            <pc:sldMk cId="0" sldId="266"/>
            <ac:spMk id="4" creationId="{00000000-0000-0000-0000-000000000000}"/>
          </ac:spMkLst>
        </pc:spChg>
        <pc:spChg chg="mod">
          <ac:chgData name="Saurav Bin Saji" userId="5f6a9365-8b7e-48e8-a890-6edc5d60160b" providerId="ADAL" clId="{C47BA322-5FED-3D49-A576-2084D0D30C66}" dt="2023-04-10T19:33:06.187" v="5019" actId="1076"/>
          <ac:spMkLst>
            <pc:docMk/>
            <pc:sldMk cId="0" sldId="266"/>
            <ac:spMk id="6" creationId="{00000000-0000-0000-0000-000000000000}"/>
          </ac:spMkLst>
        </pc:spChg>
        <pc:spChg chg="mod">
          <ac:chgData name="Saurav Bin Saji" userId="5f6a9365-8b7e-48e8-a890-6edc5d60160b" providerId="ADAL" clId="{C47BA322-5FED-3D49-A576-2084D0D30C66}" dt="2023-04-11T02:37:37.417" v="10312" actId="20577"/>
          <ac:spMkLst>
            <pc:docMk/>
            <pc:sldMk cId="0" sldId="266"/>
            <ac:spMk id="8" creationId="{00000000-0000-0000-0000-000000000000}"/>
          </ac:spMkLst>
        </pc:spChg>
        <pc:spChg chg="del">
          <ac:chgData name="Saurav Bin Saji" userId="5f6a9365-8b7e-48e8-a890-6edc5d60160b" providerId="ADAL" clId="{C47BA322-5FED-3D49-A576-2084D0D30C66}" dt="2023-04-10T22:06:08.253" v="6668" actId="478"/>
          <ac:spMkLst>
            <pc:docMk/>
            <pc:sldMk cId="0" sldId="266"/>
            <ac:spMk id="10" creationId="{00000000-0000-0000-0000-000000000000}"/>
          </ac:spMkLst>
        </pc:spChg>
        <pc:spChg chg="add del mod">
          <ac:chgData name="Saurav Bin Saji" userId="5f6a9365-8b7e-48e8-a890-6edc5d60160b" providerId="ADAL" clId="{C47BA322-5FED-3D49-A576-2084D0D30C66}" dt="2023-04-10T19:33:20.085" v="5024" actId="478"/>
          <ac:spMkLst>
            <pc:docMk/>
            <pc:sldMk cId="0" sldId="266"/>
            <ac:spMk id="11" creationId="{DC94A5BF-449E-AB72-3BFC-010E3D546DCC}"/>
          </ac:spMkLst>
        </pc:spChg>
        <pc:spChg chg="add mod">
          <ac:chgData name="Saurav Bin Saji" userId="5f6a9365-8b7e-48e8-a890-6edc5d60160b" providerId="ADAL" clId="{C47BA322-5FED-3D49-A576-2084D0D30C66}" dt="2023-04-11T01:33:21.514" v="8910" actId="1076"/>
          <ac:spMkLst>
            <pc:docMk/>
            <pc:sldMk cId="0" sldId="266"/>
            <ac:spMk id="12" creationId="{6C993073-214D-DD0F-41C9-CBBB031ED6DA}"/>
          </ac:spMkLst>
        </pc:spChg>
        <pc:spChg chg="add del mod">
          <ac:chgData name="Saurav Bin Saji" userId="5f6a9365-8b7e-48e8-a890-6edc5d60160b" providerId="ADAL" clId="{C47BA322-5FED-3D49-A576-2084D0D30C66}" dt="2023-04-10T21:36:12.125" v="5815" actId="478"/>
          <ac:spMkLst>
            <pc:docMk/>
            <pc:sldMk cId="0" sldId="266"/>
            <ac:spMk id="13" creationId="{3B10FE29-13A2-01CD-D763-0C190A537A14}"/>
          </ac:spMkLst>
        </pc:spChg>
        <pc:spChg chg="add del mod">
          <ac:chgData name="Saurav Bin Saji" userId="5f6a9365-8b7e-48e8-a890-6edc5d60160b" providerId="ADAL" clId="{C47BA322-5FED-3D49-A576-2084D0D30C66}" dt="2023-04-10T21:36:41.871" v="5821"/>
          <ac:spMkLst>
            <pc:docMk/>
            <pc:sldMk cId="0" sldId="266"/>
            <ac:spMk id="14" creationId="{5267904D-1EE0-8B0E-B795-4B9A2B3282CE}"/>
          </ac:spMkLst>
        </pc:spChg>
        <pc:spChg chg="add del mod">
          <ac:chgData name="Saurav Bin Saji" userId="5f6a9365-8b7e-48e8-a890-6edc5d60160b" providerId="ADAL" clId="{C47BA322-5FED-3D49-A576-2084D0D30C66}" dt="2023-04-10T21:37:40.879" v="5845" actId="478"/>
          <ac:spMkLst>
            <pc:docMk/>
            <pc:sldMk cId="0" sldId="266"/>
            <ac:spMk id="15" creationId="{4CEE112E-45E4-5740-7764-8F361A78FC74}"/>
          </ac:spMkLst>
        </pc:spChg>
        <pc:graphicFrameChg chg="mod">
          <ac:chgData name="Saurav Bin Saji" userId="5f6a9365-8b7e-48e8-a890-6edc5d60160b" providerId="ADAL" clId="{C47BA322-5FED-3D49-A576-2084D0D30C66}" dt="2023-04-10T21:38:29.142" v="5846"/>
          <ac:graphicFrameMkLst>
            <pc:docMk/>
            <pc:sldMk cId="0" sldId="266"/>
            <ac:graphicFrameMk id="5" creationId="{00000000-0000-0000-0000-000000000000}"/>
          </ac:graphicFrameMkLst>
        </pc:graphicFrameChg>
      </pc:sldChg>
      <pc:sldChg chg="del">
        <pc:chgData name="Saurav Bin Saji" userId="5f6a9365-8b7e-48e8-a890-6edc5d60160b" providerId="ADAL" clId="{C47BA322-5FED-3D49-A576-2084D0D30C66}" dt="2023-04-10T07:46:35.999" v="2739" actId="2696"/>
        <pc:sldMkLst>
          <pc:docMk/>
          <pc:sldMk cId="0" sldId="268"/>
        </pc:sldMkLst>
      </pc:sldChg>
      <pc:sldChg chg="modSp add del mod modTransition">
        <pc:chgData name="Saurav Bin Saji" userId="5f6a9365-8b7e-48e8-a890-6edc5d60160b" providerId="ADAL" clId="{C47BA322-5FED-3D49-A576-2084D0D30C66}" dt="2023-04-11T01:07:34.388" v="8604" actId="2696"/>
        <pc:sldMkLst>
          <pc:docMk/>
          <pc:sldMk cId="0" sldId="270"/>
        </pc:sldMkLst>
        <pc:spChg chg="mod">
          <ac:chgData name="Saurav Bin Saji" userId="5f6a9365-8b7e-48e8-a890-6edc5d60160b" providerId="ADAL" clId="{C47BA322-5FED-3D49-A576-2084D0D30C66}" dt="2023-04-10T15:57:37.097" v="2747" actId="27636"/>
          <ac:spMkLst>
            <pc:docMk/>
            <pc:sldMk cId="0" sldId="270"/>
            <ac:spMk id="3" creationId="{00000000-0000-0000-0000-000000000000}"/>
          </ac:spMkLst>
        </pc:spChg>
      </pc:sldChg>
      <pc:sldChg chg="addSp delSp modSp add mod ord">
        <pc:chgData name="Saurav Bin Saji" userId="5f6a9365-8b7e-48e8-a890-6edc5d60160b" providerId="ADAL" clId="{C47BA322-5FED-3D49-A576-2084D0D30C66}" dt="2023-04-11T03:18:29.749" v="10602" actId="20577"/>
        <pc:sldMkLst>
          <pc:docMk/>
          <pc:sldMk cId="2693717842" sldId="271"/>
        </pc:sldMkLst>
        <pc:spChg chg="mod">
          <ac:chgData name="Saurav Bin Saji" userId="5f6a9365-8b7e-48e8-a890-6edc5d60160b" providerId="ADAL" clId="{C47BA322-5FED-3D49-A576-2084D0D30C66}" dt="2023-04-10T22:21:21.292" v="6857" actId="1038"/>
          <ac:spMkLst>
            <pc:docMk/>
            <pc:sldMk cId="2693717842" sldId="271"/>
            <ac:spMk id="2" creationId="{00000000-0000-0000-0000-000000000000}"/>
          </ac:spMkLst>
        </pc:spChg>
        <pc:spChg chg="del mod">
          <ac:chgData name="Saurav Bin Saji" userId="5f6a9365-8b7e-48e8-a890-6edc5d60160b" providerId="ADAL" clId="{C47BA322-5FED-3D49-A576-2084D0D30C66}" dt="2023-04-10T23:53:28.554" v="7324" actId="478"/>
          <ac:spMkLst>
            <pc:docMk/>
            <pc:sldMk cId="2693717842" sldId="271"/>
            <ac:spMk id="4" creationId="{00000000-0000-0000-0000-000000000000}"/>
          </ac:spMkLst>
        </pc:spChg>
        <pc:spChg chg="add del mod">
          <ac:chgData name="Saurav Bin Saji" userId="5f6a9365-8b7e-48e8-a890-6edc5d60160b" providerId="ADAL" clId="{C47BA322-5FED-3D49-A576-2084D0D30C66}" dt="2023-04-10T22:51:00.449" v="6907"/>
          <ac:spMkLst>
            <pc:docMk/>
            <pc:sldMk cId="2693717842" sldId="271"/>
            <ac:spMk id="5" creationId="{E08AC090-BD3F-3A4D-45FC-ED6913D07148}"/>
          </ac:spMkLst>
        </pc:spChg>
        <pc:spChg chg="mod">
          <ac:chgData name="Saurav Bin Saji" userId="5f6a9365-8b7e-48e8-a890-6edc5d60160b" providerId="ADAL" clId="{C47BA322-5FED-3D49-A576-2084D0D30C66}" dt="2023-04-11T02:36:46.300" v="10267" actId="20577"/>
          <ac:spMkLst>
            <pc:docMk/>
            <pc:sldMk cId="2693717842" sldId="271"/>
            <ac:spMk id="6" creationId="{00000000-0000-0000-0000-000000000000}"/>
          </ac:spMkLst>
        </pc:spChg>
        <pc:spChg chg="del">
          <ac:chgData name="Saurav Bin Saji" userId="5f6a9365-8b7e-48e8-a890-6edc5d60160b" providerId="ADAL" clId="{C47BA322-5FED-3D49-A576-2084D0D30C66}" dt="2023-04-10T22:05:51.503" v="6665" actId="478"/>
          <ac:spMkLst>
            <pc:docMk/>
            <pc:sldMk cId="2693717842" sldId="271"/>
            <ac:spMk id="8" creationId="{00000000-0000-0000-0000-000000000000}"/>
          </ac:spMkLst>
        </pc:spChg>
        <pc:spChg chg="add del mod">
          <ac:chgData name="Saurav Bin Saji" userId="5f6a9365-8b7e-48e8-a890-6edc5d60160b" providerId="ADAL" clId="{C47BA322-5FED-3D49-A576-2084D0D30C66}" dt="2023-04-10T22:51:00.449" v="6907"/>
          <ac:spMkLst>
            <pc:docMk/>
            <pc:sldMk cId="2693717842" sldId="271"/>
            <ac:spMk id="9" creationId="{82D69B8E-6DF1-3D85-C703-8926D3E14E0A}"/>
          </ac:spMkLst>
        </pc:spChg>
        <pc:spChg chg="mod">
          <ac:chgData name="Saurav Bin Saji" userId="5f6a9365-8b7e-48e8-a890-6edc5d60160b" providerId="ADAL" clId="{C47BA322-5FED-3D49-A576-2084D0D30C66}" dt="2023-04-11T03:18:29.749" v="10602" actId="20577"/>
          <ac:spMkLst>
            <pc:docMk/>
            <pc:sldMk cId="2693717842" sldId="271"/>
            <ac:spMk id="10" creationId="{9FB86387-8CD6-9801-B766-E587758BA248}"/>
          </ac:spMkLst>
        </pc:spChg>
        <pc:spChg chg="add del mod">
          <ac:chgData name="Saurav Bin Saji" userId="5f6a9365-8b7e-48e8-a890-6edc5d60160b" providerId="ADAL" clId="{C47BA322-5FED-3D49-A576-2084D0D30C66}" dt="2023-04-10T22:51:00.449" v="6907"/>
          <ac:spMkLst>
            <pc:docMk/>
            <pc:sldMk cId="2693717842" sldId="271"/>
            <ac:spMk id="11" creationId="{EBBCD017-62A5-94F9-EF64-26C71F2BC095}"/>
          </ac:spMkLst>
        </pc:spChg>
        <pc:spChg chg="add del mod">
          <ac:chgData name="Saurav Bin Saji" userId="5f6a9365-8b7e-48e8-a890-6edc5d60160b" providerId="ADAL" clId="{C47BA322-5FED-3D49-A576-2084D0D30C66}" dt="2023-04-10T22:51:00.449" v="6907"/>
          <ac:spMkLst>
            <pc:docMk/>
            <pc:sldMk cId="2693717842" sldId="271"/>
            <ac:spMk id="12" creationId="{8DAF253F-863F-ECE0-6B8C-6710FA020D61}"/>
          </ac:spMkLst>
        </pc:spChg>
        <pc:spChg chg="add del mod">
          <ac:chgData name="Saurav Bin Saji" userId="5f6a9365-8b7e-48e8-a890-6edc5d60160b" providerId="ADAL" clId="{C47BA322-5FED-3D49-A576-2084D0D30C66}" dt="2023-04-10T22:51:00.449" v="6907"/>
          <ac:spMkLst>
            <pc:docMk/>
            <pc:sldMk cId="2693717842" sldId="271"/>
            <ac:spMk id="13" creationId="{A68BB157-17D9-1D12-8544-B200DFFE8BA7}"/>
          </ac:spMkLst>
        </pc:spChg>
        <pc:spChg chg="add del mod">
          <ac:chgData name="Saurav Bin Saji" userId="5f6a9365-8b7e-48e8-a890-6edc5d60160b" providerId="ADAL" clId="{C47BA322-5FED-3D49-A576-2084D0D30C66}" dt="2023-04-10T22:51:00.449" v="6907"/>
          <ac:spMkLst>
            <pc:docMk/>
            <pc:sldMk cId="2693717842" sldId="271"/>
            <ac:spMk id="14" creationId="{0CF8BF6D-859B-2D3C-C98D-09BECF085B2D}"/>
          </ac:spMkLst>
        </pc:spChg>
        <pc:spChg chg="add del mod">
          <ac:chgData name="Saurav Bin Saji" userId="5f6a9365-8b7e-48e8-a890-6edc5d60160b" providerId="ADAL" clId="{C47BA322-5FED-3D49-A576-2084D0D30C66}" dt="2023-04-10T22:51:00.449" v="6907"/>
          <ac:spMkLst>
            <pc:docMk/>
            <pc:sldMk cId="2693717842" sldId="271"/>
            <ac:spMk id="15" creationId="{B856A9B6-EF10-3E36-C637-897504425F72}"/>
          </ac:spMkLst>
        </pc:spChg>
        <pc:spChg chg="add del mod">
          <ac:chgData name="Saurav Bin Saji" userId="5f6a9365-8b7e-48e8-a890-6edc5d60160b" providerId="ADAL" clId="{C47BA322-5FED-3D49-A576-2084D0D30C66}" dt="2023-04-10T22:51:00.449" v="6907"/>
          <ac:spMkLst>
            <pc:docMk/>
            <pc:sldMk cId="2693717842" sldId="271"/>
            <ac:spMk id="16" creationId="{AE83944A-3625-8BD7-F7E9-756FF096B44F}"/>
          </ac:spMkLst>
        </pc:spChg>
        <pc:spChg chg="add del mod">
          <ac:chgData name="Saurav Bin Saji" userId="5f6a9365-8b7e-48e8-a890-6edc5d60160b" providerId="ADAL" clId="{C47BA322-5FED-3D49-A576-2084D0D30C66}" dt="2023-04-10T22:51:00.449" v="6907"/>
          <ac:spMkLst>
            <pc:docMk/>
            <pc:sldMk cId="2693717842" sldId="271"/>
            <ac:spMk id="22" creationId="{12565CC8-9F35-E0C5-2235-A567A28EB62F}"/>
          </ac:spMkLst>
        </pc:spChg>
        <pc:spChg chg="add del mod">
          <ac:chgData name="Saurav Bin Saji" userId="5f6a9365-8b7e-48e8-a890-6edc5d60160b" providerId="ADAL" clId="{C47BA322-5FED-3D49-A576-2084D0D30C66}" dt="2023-04-10T22:51:00.449" v="6907"/>
          <ac:spMkLst>
            <pc:docMk/>
            <pc:sldMk cId="2693717842" sldId="271"/>
            <ac:spMk id="23" creationId="{E87DE5FB-08BB-82A1-1B6B-D4C97B45BD99}"/>
          </ac:spMkLst>
        </pc:spChg>
        <pc:spChg chg="add del mod">
          <ac:chgData name="Saurav Bin Saji" userId="5f6a9365-8b7e-48e8-a890-6edc5d60160b" providerId="ADAL" clId="{C47BA322-5FED-3D49-A576-2084D0D30C66}" dt="2023-04-10T22:51:00.449" v="6907"/>
          <ac:spMkLst>
            <pc:docMk/>
            <pc:sldMk cId="2693717842" sldId="271"/>
            <ac:spMk id="24" creationId="{799E6F3E-7803-9E51-1C29-3B66AAB87AED}"/>
          </ac:spMkLst>
        </pc:spChg>
        <pc:spChg chg="add del mod">
          <ac:chgData name="Saurav Bin Saji" userId="5f6a9365-8b7e-48e8-a890-6edc5d60160b" providerId="ADAL" clId="{C47BA322-5FED-3D49-A576-2084D0D30C66}" dt="2023-04-10T22:51:00.449" v="6907"/>
          <ac:spMkLst>
            <pc:docMk/>
            <pc:sldMk cId="2693717842" sldId="271"/>
            <ac:spMk id="25" creationId="{9A60850F-5FE4-BD4C-EA3F-C06997D76395}"/>
          </ac:spMkLst>
        </pc:spChg>
        <pc:spChg chg="add del mod">
          <ac:chgData name="Saurav Bin Saji" userId="5f6a9365-8b7e-48e8-a890-6edc5d60160b" providerId="ADAL" clId="{C47BA322-5FED-3D49-A576-2084D0D30C66}" dt="2023-04-10T22:51:00.449" v="6907"/>
          <ac:spMkLst>
            <pc:docMk/>
            <pc:sldMk cId="2693717842" sldId="271"/>
            <ac:spMk id="31" creationId="{0880A225-B96E-4A5A-B37F-C1CE7D1377D9}"/>
          </ac:spMkLst>
        </pc:spChg>
        <pc:spChg chg="add del mod">
          <ac:chgData name="Saurav Bin Saji" userId="5f6a9365-8b7e-48e8-a890-6edc5d60160b" providerId="ADAL" clId="{C47BA322-5FED-3D49-A576-2084D0D30C66}" dt="2023-04-10T22:51:00.449" v="6907"/>
          <ac:spMkLst>
            <pc:docMk/>
            <pc:sldMk cId="2693717842" sldId="271"/>
            <ac:spMk id="32" creationId="{0D6DC843-568A-64B7-8CB4-DAFA5E9D356E}"/>
          </ac:spMkLst>
        </pc:spChg>
        <pc:spChg chg="add del mod">
          <ac:chgData name="Saurav Bin Saji" userId="5f6a9365-8b7e-48e8-a890-6edc5d60160b" providerId="ADAL" clId="{C47BA322-5FED-3D49-A576-2084D0D30C66}" dt="2023-04-10T22:51:00.449" v="6907"/>
          <ac:spMkLst>
            <pc:docMk/>
            <pc:sldMk cId="2693717842" sldId="271"/>
            <ac:spMk id="34" creationId="{F2D3B707-99BB-8CF5-4F48-F7C1C541E1D9}"/>
          </ac:spMkLst>
        </pc:spChg>
        <pc:spChg chg="add del mod">
          <ac:chgData name="Saurav Bin Saji" userId="5f6a9365-8b7e-48e8-a890-6edc5d60160b" providerId="ADAL" clId="{C47BA322-5FED-3D49-A576-2084D0D30C66}" dt="2023-04-10T22:51:00.449" v="6907"/>
          <ac:spMkLst>
            <pc:docMk/>
            <pc:sldMk cId="2693717842" sldId="271"/>
            <ac:spMk id="35" creationId="{46C1F01E-0A63-414F-316C-87D245598BA1}"/>
          </ac:spMkLst>
        </pc:spChg>
        <pc:spChg chg="add del mod">
          <ac:chgData name="Saurav Bin Saji" userId="5f6a9365-8b7e-48e8-a890-6edc5d60160b" providerId="ADAL" clId="{C47BA322-5FED-3D49-A576-2084D0D30C66}" dt="2023-04-10T22:51:00.449" v="6907"/>
          <ac:spMkLst>
            <pc:docMk/>
            <pc:sldMk cId="2693717842" sldId="271"/>
            <ac:spMk id="36" creationId="{7CC915C4-9B19-13D3-2AA5-8A2933DA60CD}"/>
          </ac:spMkLst>
        </pc:spChg>
        <pc:spChg chg="add del mod">
          <ac:chgData name="Saurav Bin Saji" userId="5f6a9365-8b7e-48e8-a890-6edc5d60160b" providerId="ADAL" clId="{C47BA322-5FED-3D49-A576-2084D0D30C66}" dt="2023-04-10T22:51:00.449" v="6907"/>
          <ac:spMkLst>
            <pc:docMk/>
            <pc:sldMk cId="2693717842" sldId="271"/>
            <ac:spMk id="37" creationId="{2FBB58C4-C38A-FD94-1B28-3347E4CE19BF}"/>
          </ac:spMkLst>
        </pc:spChg>
        <pc:spChg chg="add del mod">
          <ac:chgData name="Saurav Bin Saji" userId="5f6a9365-8b7e-48e8-a890-6edc5d60160b" providerId="ADAL" clId="{C47BA322-5FED-3D49-A576-2084D0D30C66}" dt="2023-04-10T22:51:00.449" v="6907"/>
          <ac:spMkLst>
            <pc:docMk/>
            <pc:sldMk cId="2693717842" sldId="271"/>
            <ac:spMk id="38" creationId="{62DA3C4D-9163-4495-85FD-22F6E74061D9}"/>
          </ac:spMkLst>
        </pc:spChg>
        <pc:spChg chg="add del mod">
          <ac:chgData name="Saurav Bin Saji" userId="5f6a9365-8b7e-48e8-a890-6edc5d60160b" providerId="ADAL" clId="{C47BA322-5FED-3D49-A576-2084D0D30C66}" dt="2023-04-10T22:51:00.449" v="6907"/>
          <ac:spMkLst>
            <pc:docMk/>
            <pc:sldMk cId="2693717842" sldId="271"/>
            <ac:spMk id="39" creationId="{397595E9-2A99-4B3D-7708-DBF675544224}"/>
          </ac:spMkLst>
        </pc:spChg>
        <pc:spChg chg="add del mod">
          <ac:chgData name="Saurav Bin Saji" userId="5f6a9365-8b7e-48e8-a890-6edc5d60160b" providerId="ADAL" clId="{C47BA322-5FED-3D49-A576-2084D0D30C66}" dt="2023-04-10T22:51:00.449" v="6907"/>
          <ac:spMkLst>
            <pc:docMk/>
            <pc:sldMk cId="2693717842" sldId="271"/>
            <ac:spMk id="49" creationId="{DD5A5C11-F256-A8AA-6A09-A763609FC18F}"/>
          </ac:spMkLst>
        </pc:spChg>
        <pc:spChg chg="add del mod">
          <ac:chgData name="Saurav Bin Saji" userId="5f6a9365-8b7e-48e8-a890-6edc5d60160b" providerId="ADAL" clId="{C47BA322-5FED-3D49-A576-2084D0D30C66}" dt="2023-04-10T22:51:00.449" v="6907"/>
          <ac:spMkLst>
            <pc:docMk/>
            <pc:sldMk cId="2693717842" sldId="271"/>
            <ac:spMk id="50" creationId="{583AAADB-7903-2C53-2D10-8606BB13114C}"/>
          </ac:spMkLst>
        </pc:spChg>
        <pc:spChg chg="add del mod">
          <ac:chgData name="Saurav Bin Saji" userId="5f6a9365-8b7e-48e8-a890-6edc5d60160b" providerId="ADAL" clId="{C47BA322-5FED-3D49-A576-2084D0D30C66}" dt="2023-04-10T22:51:00.449" v="6907"/>
          <ac:spMkLst>
            <pc:docMk/>
            <pc:sldMk cId="2693717842" sldId="271"/>
            <ac:spMk id="51" creationId="{40D6351F-DE5A-69AC-87F7-F44168680D92}"/>
          </ac:spMkLst>
        </pc:spChg>
        <pc:spChg chg="add del mod">
          <ac:chgData name="Saurav Bin Saji" userId="5f6a9365-8b7e-48e8-a890-6edc5d60160b" providerId="ADAL" clId="{C47BA322-5FED-3D49-A576-2084D0D30C66}" dt="2023-04-10T22:51:00.449" v="6907"/>
          <ac:spMkLst>
            <pc:docMk/>
            <pc:sldMk cId="2693717842" sldId="271"/>
            <ac:spMk id="52" creationId="{D8411401-601F-7A30-E78F-93E267B8AED3}"/>
          </ac:spMkLst>
        </pc:spChg>
        <pc:spChg chg="add del mod">
          <ac:chgData name="Saurav Bin Saji" userId="5f6a9365-8b7e-48e8-a890-6edc5d60160b" providerId="ADAL" clId="{C47BA322-5FED-3D49-A576-2084D0D30C66}" dt="2023-04-10T22:51:00.449" v="6907"/>
          <ac:spMkLst>
            <pc:docMk/>
            <pc:sldMk cId="2693717842" sldId="271"/>
            <ac:spMk id="54" creationId="{61D56D56-0DD6-D50B-0D1C-09D660DE4411}"/>
          </ac:spMkLst>
        </pc:spChg>
        <pc:cxnChg chg="add del mod">
          <ac:chgData name="Saurav Bin Saji" userId="5f6a9365-8b7e-48e8-a890-6edc5d60160b" providerId="ADAL" clId="{C47BA322-5FED-3D49-A576-2084D0D30C66}" dt="2023-04-10T22:51:00.449" v="6907"/>
          <ac:cxnSpMkLst>
            <pc:docMk/>
            <pc:sldMk cId="2693717842" sldId="271"/>
            <ac:cxnSpMk id="17" creationId="{70BA749B-04B3-3BCE-0C57-56F99EDF7663}"/>
          </ac:cxnSpMkLst>
        </pc:cxnChg>
        <pc:cxnChg chg="add del mod">
          <ac:chgData name="Saurav Bin Saji" userId="5f6a9365-8b7e-48e8-a890-6edc5d60160b" providerId="ADAL" clId="{C47BA322-5FED-3D49-A576-2084D0D30C66}" dt="2023-04-10T22:51:00.449" v="6907"/>
          <ac:cxnSpMkLst>
            <pc:docMk/>
            <pc:sldMk cId="2693717842" sldId="271"/>
            <ac:cxnSpMk id="18" creationId="{A5CFDABD-C9B5-8519-1DDA-E5872B879A58}"/>
          </ac:cxnSpMkLst>
        </pc:cxnChg>
        <pc:cxnChg chg="add del mod">
          <ac:chgData name="Saurav Bin Saji" userId="5f6a9365-8b7e-48e8-a890-6edc5d60160b" providerId="ADAL" clId="{C47BA322-5FED-3D49-A576-2084D0D30C66}" dt="2023-04-10T22:51:00.449" v="6907"/>
          <ac:cxnSpMkLst>
            <pc:docMk/>
            <pc:sldMk cId="2693717842" sldId="271"/>
            <ac:cxnSpMk id="19" creationId="{687F8DE5-FCF2-87ED-A0FE-94281D20D2B9}"/>
          </ac:cxnSpMkLst>
        </pc:cxnChg>
        <pc:cxnChg chg="add del mod">
          <ac:chgData name="Saurav Bin Saji" userId="5f6a9365-8b7e-48e8-a890-6edc5d60160b" providerId="ADAL" clId="{C47BA322-5FED-3D49-A576-2084D0D30C66}" dt="2023-04-10T22:51:00.449" v="6907"/>
          <ac:cxnSpMkLst>
            <pc:docMk/>
            <pc:sldMk cId="2693717842" sldId="271"/>
            <ac:cxnSpMk id="20" creationId="{B7065D61-E448-069D-1F3B-4888219E5A73}"/>
          </ac:cxnSpMkLst>
        </pc:cxnChg>
        <pc:cxnChg chg="add del mod">
          <ac:chgData name="Saurav Bin Saji" userId="5f6a9365-8b7e-48e8-a890-6edc5d60160b" providerId="ADAL" clId="{C47BA322-5FED-3D49-A576-2084D0D30C66}" dt="2023-04-10T22:51:00.449" v="6907"/>
          <ac:cxnSpMkLst>
            <pc:docMk/>
            <pc:sldMk cId="2693717842" sldId="271"/>
            <ac:cxnSpMk id="21" creationId="{5F3B7356-705C-C934-256F-603D217E49D4}"/>
          </ac:cxnSpMkLst>
        </pc:cxnChg>
        <pc:cxnChg chg="add del mod">
          <ac:chgData name="Saurav Bin Saji" userId="5f6a9365-8b7e-48e8-a890-6edc5d60160b" providerId="ADAL" clId="{C47BA322-5FED-3D49-A576-2084D0D30C66}" dt="2023-04-10T22:51:00.449" v="6907"/>
          <ac:cxnSpMkLst>
            <pc:docMk/>
            <pc:sldMk cId="2693717842" sldId="271"/>
            <ac:cxnSpMk id="26" creationId="{FF600D06-14DD-4539-94BE-2734B1DE1001}"/>
          </ac:cxnSpMkLst>
        </pc:cxnChg>
        <pc:cxnChg chg="add del mod">
          <ac:chgData name="Saurav Bin Saji" userId="5f6a9365-8b7e-48e8-a890-6edc5d60160b" providerId="ADAL" clId="{C47BA322-5FED-3D49-A576-2084D0D30C66}" dt="2023-04-10T22:51:00.449" v="6907"/>
          <ac:cxnSpMkLst>
            <pc:docMk/>
            <pc:sldMk cId="2693717842" sldId="271"/>
            <ac:cxnSpMk id="27" creationId="{B2C4EDC6-0437-704F-B10F-160D248832F3}"/>
          </ac:cxnSpMkLst>
        </pc:cxnChg>
        <pc:cxnChg chg="add del mod">
          <ac:chgData name="Saurav Bin Saji" userId="5f6a9365-8b7e-48e8-a890-6edc5d60160b" providerId="ADAL" clId="{C47BA322-5FED-3D49-A576-2084D0D30C66}" dt="2023-04-10T22:51:00.449" v="6907"/>
          <ac:cxnSpMkLst>
            <pc:docMk/>
            <pc:sldMk cId="2693717842" sldId="271"/>
            <ac:cxnSpMk id="28" creationId="{B6141FEB-81FF-F8D8-41EC-B0FBE13B2D38}"/>
          </ac:cxnSpMkLst>
        </pc:cxnChg>
        <pc:cxnChg chg="add del mod">
          <ac:chgData name="Saurav Bin Saji" userId="5f6a9365-8b7e-48e8-a890-6edc5d60160b" providerId="ADAL" clId="{C47BA322-5FED-3D49-A576-2084D0D30C66}" dt="2023-04-10T22:51:00.449" v="6907"/>
          <ac:cxnSpMkLst>
            <pc:docMk/>
            <pc:sldMk cId="2693717842" sldId="271"/>
            <ac:cxnSpMk id="29" creationId="{3B1CB50B-FFDB-D49E-FD1E-B631C8D20082}"/>
          </ac:cxnSpMkLst>
        </pc:cxnChg>
        <pc:cxnChg chg="add del mod">
          <ac:chgData name="Saurav Bin Saji" userId="5f6a9365-8b7e-48e8-a890-6edc5d60160b" providerId="ADAL" clId="{C47BA322-5FED-3D49-A576-2084D0D30C66}" dt="2023-04-10T22:51:00.449" v="6907"/>
          <ac:cxnSpMkLst>
            <pc:docMk/>
            <pc:sldMk cId="2693717842" sldId="271"/>
            <ac:cxnSpMk id="30" creationId="{67314AB5-7B49-2065-55D3-029BF38DFDFF}"/>
          </ac:cxnSpMkLst>
        </pc:cxnChg>
        <pc:cxnChg chg="add del mod">
          <ac:chgData name="Saurav Bin Saji" userId="5f6a9365-8b7e-48e8-a890-6edc5d60160b" providerId="ADAL" clId="{C47BA322-5FED-3D49-A576-2084D0D30C66}" dt="2023-04-10T22:51:00.449" v="6907"/>
          <ac:cxnSpMkLst>
            <pc:docMk/>
            <pc:sldMk cId="2693717842" sldId="271"/>
            <ac:cxnSpMk id="33" creationId="{6B8BE5C4-C319-C519-42E8-435500DFA566}"/>
          </ac:cxnSpMkLst>
        </pc:cxnChg>
        <pc:cxnChg chg="add del mod">
          <ac:chgData name="Saurav Bin Saji" userId="5f6a9365-8b7e-48e8-a890-6edc5d60160b" providerId="ADAL" clId="{C47BA322-5FED-3D49-A576-2084D0D30C66}" dt="2023-04-10T22:51:00.449" v="6907"/>
          <ac:cxnSpMkLst>
            <pc:docMk/>
            <pc:sldMk cId="2693717842" sldId="271"/>
            <ac:cxnSpMk id="40" creationId="{93607AF9-0BC1-1BD3-556F-02663EB59CAA}"/>
          </ac:cxnSpMkLst>
        </pc:cxnChg>
        <pc:cxnChg chg="add del mod">
          <ac:chgData name="Saurav Bin Saji" userId="5f6a9365-8b7e-48e8-a890-6edc5d60160b" providerId="ADAL" clId="{C47BA322-5FED-3D49-A576-2084D0D30C66}" dt="2023-04-10T22:51:00.449" v="6907"/>
          <ac:cxnSpMkLst>
            <pc:docMk/>
            <pc:sldMk cId="2693717842" sldId="271"/>
            <ac:cxnSpMk id="41" creationId="{787F03E6-AA3E-29DD-D859-CE048663BD1F}"/>
          </ac:cxnSpMkLst>
        </pc:cxnChg>
        <pc:cxnChg chg="add del mod">
          <ac:chgData name="Saurav Bin Saji" userId="5f6a9365-8b7e-48e8-a890-6edc5d60160b" providerId="ADAL" clId="{C47BA322-5FED-3D49-A576-2084D0D30C66}" dt="2023-04-10T22:51:00.449" v="6907"/>
          <ac:cxnSpMkLst>
            <pc:docMk/>
            <pc:sldMk cId="2693717842" sldId="271"/>
            <ac:cxnSpMk id="42" creationId="{5E573DAF-F655-3443-4C7F-62A713774604}"/>
          </ac:cxnSpMkLst>
        </pc:cxnChg>
        <pc:cxnChg chg="add del mod">
          <ac:chgData name="Saurav Bin Saji" userId="5f6a9365-8b7e-48e8-a890-6edc5d60160b" providerId="ADAL" clId="{C47BA322-5FED-3D49-A576-2084D0D30C66}" dt="2023-04-10T22:51:00.449" v="6907"/>
          <ac:cxnSpMkLst>
            <pc:docMk/>
            <pc:sldMk cId="2693717842" sldId="271"/>
            <ac:cxnSpMk id="43" creationId="{89D4FB4C-D0C3-1CE8-C727-6B98AF047271}"/>
          </ac:cxnSpMkLst>
        </pc:cxnChg>
        <pc:cxnChg chg="add del mod">
          <ac:chgData name="Saurav Bin Saji" userId="5f6a9365-8b7e-48e8-a890-6edc5d60160b" providerId="ADAL" clId="{C47BA322-5FED-3D49-A576-2084D0D30C66}" dt="2023-04-10T22:51:00.449" v="6907"/>
          <ac:cxnSpMkLst>
            <pc:docMk/>
            <pc:sldMk cId="2693717842" sldId="271"/>
            <ac:cxnSpMk id="44" creationId="{5A16F881-BBB2-17C9-21F8-D10A3C7AFF08}"/>
          </ac:cxnSpMkLst>
        </pc:cxnChg>
        <pc:cxnChg chg="add del mod">
          <ac:chgData name="Saurav Bin Saji" userId="5f6a9365-8b7e-48e8-a890-6edc5d60160b" providerId="ADAL" clId="{C47BA322-5FED-3D49-A576-2084D0D30C66}" dt="2023-04-10T22:51:00.449" v="6907"/>
          <ac:cxnSpMkLst>
            <pc:docMk/>
            <pc:sldMk cId="2693717842" sldId="271"/>
            <ac:cxnSpMk id="45" creationId="{3125F129-B1B7-049B-6987-B1ABE80CC10A}"/>
          </ac:cxnSpMkLst>
        </pc:cxnChg>
        <pc:cxnChg chg="add del mod">
          <ac:chgData name="Saurav Bin Saji" userId="5f6a9365-8b7e-48e8-a890-6edc5d60160b" providerId="ADAL" clId="{C47BA322-5FED-3D49-A576-2084D0D30C66}" dt="2023-04-10T22:51:00.449" v="6907"/>
          <ac:cxnSpMkLst>
            <pc:docMk/>
            <pc:sldMk cId="2693717842" sldId="271"/>
            <ac:cxnSpMk id="46" creationId="{4225C39F-56F6-CE57-6171-5F75DB166F30}"/>
          </ac:cxnSpMkLst>
        </pc:cxnChg>
        <pc:cxnChg chg="add del mod">
          <ac:chgData name="Saurav Bin Saji" userId="5f6a9365-8b7e-48e8-a890-6edc5d60160b" providerId="ADAL" clId="{C47BA322-5FED-3D49-A576-2084D0D30C66}" dt="2023-04-10T22:51:00.449" v="6907"/>
          <ac:cxnSpMkLst>
            <pc:docMk/>
            <pc:sldMk cId="2693717842" sldId="271"/>
            <ac:cxnSpMk id="47" creationId="{DE8F7718-DF67-2B43-05BB-D38A647A40EA}"/>
          </ac:cxnSpMkLst>
        </pc:cxnChg>
        <pc:cxnChg chg="add del mod">
          <ac:chgData name="Saurav Bin Saji" userId="5f6a9365-8b7e-48e8-a890-6edc5d60160b" providerId="ADAL" clId="{C47BA322-5FED-3D49-A576-2084D0D30C66}" dt="2023-04-10T22:51:00.449" v="6907"/>
          <ac:cxnSpMkLst>
            <pc:docMk/>
            <pc:sldMk cId="2693717842" sldId="271"/>
            <ac:cxnSpMk id="48" creationId="{A5430B15-56B7-DF0D-0A7E-175899D9444E}"/>
          </ac:cxnSpMkLst>
        </pc:cxnChg>
        <pc:cxnChg chg="add del mod">
          <ac:chgData name="Saurav Bin Saji" userId="5f6a9365-8b7e-48e8-a890-6edc5d60160b" providerId="ADAL" clId="{C47BA322-5FED-3D49-A576-2084D0D30C66}" dt="2023-04-10T22:51:00.449" v="6907"/>
          <ac:cxnSpMkLst>
            <pc:docMk/>
            <pc:sldMk cId="2693717842" sldId="271"/>
            <ac:cxnSpMk id="53" creationId="{8B8B4914-DFA7-CFEB-2C76-8A5044296B0E}"/>
          </ac:cxnSpMkLst>
        </pc:cxnChg>
      </pc:sldChg>
      <pc:sldChg chg="addSp delSp modSp add mod ord modTransition">
        <pc:chgData name="Saurav Bin Saji" userId="5f6a9365-8b7e-48e8-a890-6edc5d60160b" providerId="ADAL" clId="{C47BA322-5FED-3D49-A576-2084D0D30C66}" dt="2023-04-11T03:32:28.199" v="10783" actId="1036"/>
        <pc:sldMkLst>
          <pc:docMk/>
          <pc:sldMk cId="0" sldId="272"/>
        </pc:sldMkLst>
        <pc:spChg chg="mod">
          <ac:chgData name="Saurav Bin Saji" userId="5f6a9365-8b7e-48e8-a890-6edc5d60160b" providerId="ADAL" clId="{C47BA322-5FED-3D49-A576-2084D0D30C66}" dt="2023-04-11T03:32:28.199" v="10783" actId="1036"/>
          <ac:spMkLst>
            <pc:docMk/>
            <pc:sldMk cId="0" sldId="272"/>
            <ac:spMk id="2" creationId="{00000000-0000-0000-0000-000000000000}"/>
          </ac:spMkLst>
        </pc:spChg>
        <pc:spChg chg="mod">
          <ac:chgData name="Saurav Bin Saji" userId="5f6a9365-8b7e-48e8-a890-6edc5d60160b" providerId="ADAL" clId="{C47BA322-5FED-3D49-A576-2084D0D30C66}" dt="2023-04-11T03:11:05.492" v="10503" actId="108"/>
          <ac:spMkLst>
            <pc:docMk/>
            <pc:sldMk cId="0" sldId="272"/>
            <ac:spMk id="3" creationId="{00000000-0000-0000-0000-000000000000}"/>
          </ac:spMkLst>
        </pc:spChg>
        <pc:spChg chg="mod">
          <ac:chgData name="Saurav Bin Saji" userId="5f6a9365-8b7e-48e8-a890-6edc5d60160b" providerId="ADAL" clId="{C47BA322-5FED-3D49-A576-2084D0D30C66}" dt="2023-04-11T03:12:13.732" v="10523"/>
          <ac:spMkLst>
            <pc:docMk/>
            <pc:sldMk cId="0" sldId="272"/>
            <ac:spMk id="4" creationId="{00000000-0000-0000-0000-000000000000}"/>
          </ac:spMkLst>
        </pc:spChg>
        <pc:spChg chg="mod">
          <ac:chgData name="Saurav Bin Saji" userId="5f6a9365-8b7e-48e8-a890-6edc5d60160b" providerId="ADAL" clId="{C47BA322-5FED-3D49-A576-2084D0D30C66}" dt="2023-04-11T03:32:24.023" v="10781" actId="1076"/>
          <ac:spMkLst>
            <pc:docMk/>
            <pc:sldMk cId="0" sldId="272"/>
            <ac:spMk id="6" creationId="{00000000-0000-0000-0000-000000000000}"/>
          </ac:spMkLst>
        </pc:spChg>
        <pc:spChg chg="mod">
          <ac:chgData name="Saurav Bin Saji" userId="5f6a9365-8b7e-48e8-a890-6edc5d60160b" providerId="ADAL" clId="{C47BA322-5FED-3D49-A576-2084D0D30C66}" dt="2023-04-11T02:37:42.603" v="10314" actId="20577"/>
          <ac:spMkLst>
            <pc:docMk/>
            <pc:sldMk cId="0" sldId="272"/>
            <ac:spMk id="8" creationId="{00000000-0000-0000-0000-000000000000}"/>
          </ac:spMkLst>
        </pc:spChg>
        <pc:spChg chg="del">
          <ac:chgData name="Saurav Bin Saji" userId="5f6a9365-8b7e-48e8-a890-6edc5d60160b" providerId="ADAL" clId="{C47BA322-5FED-3D49-A576-2084D0D30C66}" dt="2023-04-10T06:03:05.237" v="2421" actId="478"/>
          <ac:spMkLst>
            <pc:docMk/>
            <pc:sldMk cId="0" sldId="272"/>
            <ac:spMk id="10" creationId="{00000000-0000-0000-0000-000000000000}"/>
          </ac:spMkLst>
        </pc:spChg>
        <pc:spChg chg="add del mod">
          <ac:chgData name="Saurav Bin Saji" userId="5f6a9365-8b7e-48e8-a890-6edc5d60160b" providerId="ADAL" clId="{C47BA322-5FED-3D49-A576-2084D0D30C66}" dt="2023-04-10T05:39:35.268" v="2031"/>
          <ac:spMkLst>
            <pc:docMk/>
            <pc:sldMk cId="0" sldId="272"/>
            <ac:spMk id="12" creationId="{33F383F7-5EDB-DE89-2E7B-D0CA3FE90F24}"/>
          </ac:spMkLst>
        </pc:spChg>
        <pc:spChg chg="add del mod">
          <ac:chgData name="Saurav Bin Saji" userId="5f6a9365-8b7e-48e8-a890-6edc5d60160b" providerId="ADAL" clId="{C47BA322-5FED-3D49-A576-2084D0D30C66}" dt="2023-04-10T17:02:54.706" v="3167"/>
          <ac:spMkLst>
            <pc:docMk/>
            <pc:sldMk cId="0" sldId="272"/>
            <ac:spMk id="14" creationId="{945210FB-7B77-48B7-62C3-8BB56C04D318}"/>
          </ac:spMkLst>
        </pc:spChg>
        <pc:graphicFrameChg chg="add del mod">
          <ac:chgData name="Saurav Bin Saji" userId="5f6a9365-8b7e-48e8-a890-6edc5d60160b" providerId="ADAL" clId="{C47BA322-5FED-3D49-A576-2084D0D30C66}" dt="2023-04-10T05:39:35.268" v="2031"/>
          <ac:graphicFrameMkLst>
            <pc:docMk/>
            <pc:sldMk cId="0" sldId="272"/>
            <ac:graphicFrameMk id="11" creationId="{770BFFCF-3E9D-9AA3-F4B4-37FD95D7C30E}"/>
          </ac:graphicFrameMkLst>
        </pc:graphicFrameChg>
        <pc:graphicFrameChg chg="add del mod">
          <ac:chgData name="Saurav Bin Saji" userId="5f6a9365-8b7e-48e8-a890-6edc5d60160b" providerId="ADAL" clId="{C47BA322-5FED-3D49-A576-2084D0D30C66}" dt="2023-04-10T17:02:54.706" v="3167"/>
          <ac:graphicFrameMkLst>
            <pc:docMk/>
            <pc:sldMk cId="0" sldId="272"/>
            <ac:graphicFrameMk id="13" creationId="{1BA42DD7-97B5-ED8B-5872-1ACB83F63CAC}"/>
          </ac:graphicFrameMkLst>
        </pc:graphicFrameChg>
      </pc:sldChg>
      <pc:sldChg chg="addSp delSp modSp add mod ord">
        <pc:chgData name="Saurav Bin Saji" userId="5f6a9365-8b7e-48e8-a890-6edc5d60160b" providerId="ADAL" clId="{C47BA322-5FED-3D49-A576-2084D0D30C66}" dt="2023-04-11T03:34:48.586" v="10791" actId="20577"/>
        <pc:sldMkLst>
          <pc:docMk/>
          <pc:sldMk cId="2688397438" sldId="273"/>
        </pc:sldMkLst>
        <pc:spChg chg="mod">
          <ac:chgData name="Saurav Bin Saji" userId="5f6a9365-8b7e-48e8-a890-6edc5d60160b" providerId="ADAL" clId="{C47BA322-5FED-3D49-A576-2084D0D30C66}" dt="2023-04-11T01:49:09.556" v="9596" actId="1076"/>
          <ac:spMkLst>
            <pc:docMk/>
            <pc:sldMk cId="2688397438" sldId="273"/>
            <ac:spMk id="2" creationId="{00000000-0000-0000-0000-000000000000}"/>
          </ac:spMkLst>
        </pc:spChg>
        <pc:spChg chg="mod">
          <ac:chgData name="Saurav Bin Saji" userId="5f6a9365-8b7e-48e8-a890-6edc5d60160b" providerId="ADAL" clId="{C47BA322-5FED-3D49-A576-2084D0D30C66}" dt="2023-04-11T01:48:57.642" v="9595" actId="108"/>
          <ac:spMkLst>
            <pc:docMk/>
            <pc:sldMk cId="2688397438" sldId="273"/>
            <ac:spMk id="3" creationId="{00000000-0000-0000-0000-000000000000}"/>
          </ac:spMkLst>
        </pc:spChg>
        <pc:spChg chg="mod">
          <ac:chgData name="Saurav Bin Saji" userId="5f6a9365-8b7e-48e8-a890-6edc5d60160b" providerId="ADAL" clId="{C47BA322-5FED-3D49-A576-2084D0D30C66}" dt="2023-04-11T03:34:48.586" v="10791" actId="20577"/>
          <ac:spMkLst>
            <pc:docMk/>
            <pc:sldMk cId="2688397438" sldId="273"/>
            <ac:spMk id="4" creationId="{00000000-0000-0000-0000-000000000000}"/>
          </ac:spMkLst>
        </pc:spChg>
        <pc:spChg chg="mod">
          <ac:chgData name="Saurav Bin Saji" userId="5f6a9365-8b7e-48e8-a890-6edc5d60160b" providerId="ADAL" clId="{C47BA322-5FED-3D49-A576-2084D0D30C66}" dt="2023-04-11T01:30:24.147" v="8860" actId="1076"/>
          <ac:spMkLst>
            <pc:docMk/>
            <pc:sldMk cId="2688397438" sldId="273"/>
            <ac:spMk id="6" creationId="{00000000-0000-0000-0000-000000000000}"/>
          </ac:spMkLst>
        </pc:spChg>
        <pc:spChg chg="mod">
          <ac:chgData name="Saurav Bin Saji" userId="5f6a9365-8b7e-48e8-a890-6edc5d60160b" providerId="ADAL" clId="{C47BA322-5FED-3D49-A576-2084D0D30C66}" dt="2023-04-10T23:19:57.810" v="7104" actId="1035"/>
          <ac:spMkLst>
            <pc:docMk/>
            <pc:sldMk cId="2688397438" sldId="273"/>
            <ac:spMk id="7" creationId="{00000000-0000-0000-0000-000000000000}"/>
          </ac:spMkLst>
        </pc:spChg>
        <pc:spChg chg="mod">
          <ac:chgData name="Saurav Bin Saji" userId="5f6a9365-8b7e-48e8-a890-6edc5d60160b" providerId="ADAL" clId="{C47BA322-5FED-3D49-A576-2084D0D30C66}" dt="2023-04-11T02:37:47.977" v="10317" actId="20577"/>
          <ac:spMkLst>
            <pc:docMk/>
            <pc:sldMk cId="2688397438" sldId="273"/>
            <ac:spMk id="8" creationId="{00000000-0000-0000-0000-000000000000}"/>
          </ac:spMkLst>
        </pc:spChg>
        <pc:spChg chg="del">
          <ac:chgData name="Saurav Bin Saji" userId="5f6a9365-8b7e-48e8-a890-6edc5d60160b" providerId="ADAL" clId="{C47BA322-5FED-3D49-A576-2084D0D30C66}" dt="2023-04-10T22:05:46.266" v="6664" actId="478"/>
          <ac:spMkLst>
            <pc:docMk/>
            <pc:sldMk cId="2688397438" sldId="273"/>
            <ac:spMk id="10" creationId="{00000000-0000-0000-0000-000000000000}"/>
          </ac:spMkLst>
        </pc:spChg>
        <pc:spChg chg="add mod">
          <ac:chgData name="Saurav Bin Saji" userId="5f6a9365-8b7e-48e8-a890-6edc5d60160b" providerId="ADAL" clId="{C47BA322-5FED-3D49-A576-2084D0D30C66}" dt="2023-04-11T01:48:42.551" v="9594" actId="404"/>
          <ac:spMkLst>
            <pc:docMk/>
            <pc:sldMk cId="2688397438" sldId="273"/>
            <ac:spMk id="13" creationId="{AF9619A5-E38B-EFEC-AA96-3241C22D677B}"/>
          </ac:spMkLst>
        </pc:spChg>
        <pc:graphicFrameChg chg="del mod">
          <ac:chgData name="Saurav Bin Saji" userId="5f6a9365-8b7e-48e8-a890-6edc5d60160b" providerId="ADAL" clId="{C47BA322-5FED-3D49-A576-2084D0D30C66}" dt="2023-04-10T07:26:39.983" v="2433" actId="478"/>
          <ac:graphicFrameMkLst>
            <pc:docMk/>
            <pc:sldMk cId="2688397438" sldId="273"/>
            <ac:graphicFrameMk id="5" creationId="{00000000-0000-0000-0000-000000000000}"/>
          </ac:graphicFrameMkLst>
        </pc:graphicFrameChg>
        <pc:picChg chg="add mod">
          <ac:chgData name="Saurav Bin Saji" userId="5f6a9365-8b7e-48e8-a890-6edc5d60160b" providerId="ADAL" clId="{C47BA322-5FED-3D49-A576-2084D0D30C66}" dt="2023-04-10T23:19:39.415" v="7088" actId="1035"/>
          <ac:picMkLst>
            <pc:docMk/>
            <pc:sldMk cId="2688397438" sldId="273"/>
            <ac:picMk id="11" creationId="{830373CD-296B-654A-0675-10E645AE1394}"/>
          </ac:picMkLst>
        </pc:picChg>
        <pc:picChg chg="add mod">
          <ac:chgData name="Saurav Bin Saji" userId="5f6a9365-8b7e-48e8-a890-6edc5d60160b" providerId="ADAL" clId="{C47BA322-5FED-3D49-A576-2084D0D30C66}" dt="2023-04-10T23:19:42.454" v="7091" actId="1035"/>
          <ac:picMkLst>
            <pc:docMk/>
            <pc:sldMk cId="2688397438" sldId="273"/>
            <ac:picMk id="12" creationId="{CB60E825-1F15-07C7-D386-09C33643D64C}"/>
          </ac:picMkLst>
        </pc:picChg>
      </pc:sldChg>
      <pc:sldChg chg="delSp modSp add del mod ord modTransition">
        <pc:chgData name="Saurav Bin Saji" userId="5f6a9365-8b7e-48e8-a890-6edc5d60160b" providerId="ADAL" clId="{C47BA322-5FED-3D49-A576-2084D0D30C66}" dt="2023-04-11T00:04:02.470" v="7548" actId="2696"/>
        <pc:sldMkLst>
          <pc:docMk/>
          <pc:sldMk cId="0" sldId="274"/>
        </pc:sldMkLst>
        <pc:spChg chg="mod">
          <ac:chgData name="Saurav Bin Saji" userId="5f6a9365-8b7e-48e8-a890-6edc5d60160b" providerId="ADAL" clId="{C47BA322-5FED-3D49-A576-2084D0D30C66}" dt="2023-04-10T07:41:17.066" v="2703" actId="27636"/>
          <ac:spMkLst>
            <pc:docMk/>
            <pc:sldMk cId="0" sldId="274"/>
            <ac:spMk id="3" creationId="{00000000-0000-0000-0000-000000000000}"/>
          </ac:spMkLst>
        </pc:spChg>
        <pc:spChg chg="del">
          <ac:chgData name="Saurav Bin Saji" userId="5f6a9365-8b7e-48e8-a890-6edc5d60160b" providerId="ADAL" clId="{C47BA322-5FED-3D49-A576-2084D0D30C66}" dt="2023-04-10T22:06:16.670" v="6670" actId="478"/>
          <ac:spMkLst>
            <pc:docMk/>
            <pc:sldMk cId="0" sldId="274"/>
            <ac:spMk id="10" creationId="{00000000-0000-0000-0000-000000000000}"/>
          </ac:spMkLst>
        </pc:spChg>
      </pc:sldChg>
      <pc:sldChg chg="add del">
        <pc:chgData name="Saurav Bin Saji" userId="5f6a9365-8b7e-48e8-a890-6edc5d60160b" providerId="ADAL" clId="{C47BA322-5FED-3D49-A576-2084D0D30C66}" dt="2023-04-10T07:39:20.446" v="2598" actId="2696"/>
        <pc:sldMkLst>
          <pc:docMk/>
          <pc:sldMk cId="2529178147" sldId="274"/>
        </pc:sldMkLst>
      </pc:sldChg>
      <pc:sldChg chg="delSp modSp add mod ord modTransition">
        <pc:chgData name="Saurav Bin Saji" userId="5f6a9365-8b7e-48e8-a890-6edc5d60160b" providerId="ADAL" clId="{C47BA322-5FED-3D49-A576-2084D0D30C66}" dt="2023-04-11T03:38:36.109" v="10803" actId="20577"/>
        <pc:sldMkLst>
          <pc:docMk/>
          <pc:sldMk cId="0" sldId="275"/>
        </pc:sldMkLst>
        <pc:spChg chg="mod">
          <ac:chgData name="Saurav Bin Saji" userId="5f6a9365-8b7e-48e8-a890-6edc5d60160b" providerId="ADAL" clId="{C47BA322-5FED-3D49-A576-2084D0D30C66}" dt="2023-04-11T02:04:11.669" v="9735" actId="113"/>
          <ac:spMkLst>
            <pc:docMk/>
            <pc:sldMk cId="0" sldId="275"/>
            <ac:spMk id="2" creationId="{00000000-0000-0000-0000-000000000000}"/>
          </ac:spMkLst>
        </pc:spChg>
        <pc:spChg chg="mod">
          <ac:chgData name="Saurav Bin Saji" userId="5f6a9365-8b7e-48e8-a890-6edc5d60160b" providerId="ADAL" clId="{C47BA322-5FED-3D49-A576-2084D0D30C66}" dt="2023-04-10T07:46:17.638" v="2736" actId="27636"/>
          <ac:spMkLst>
            <pc:docMk/>
            <pc:sldMk cId="0" sldId="275"/>
            <ac:spMk id="3" creationId="{00000000-0000-0000-0000-000000000000}"/>
          </ac:spMkLst>
        </pc:spChg>
        <pc:spChg chg="mod">
          <ac:chgData name="Saurav Bin Saji" userId="5f6a9365-8b7e-48e8-a890-6edc5d60160b" providerId="ADAL" clId="{C47BA322-5FED-3D49-A576-2084D0D30C66}" dt="2023-04-11T03:15:37.863" v="10554" actId="1076"/>
          <ac:spMkLst>
            <pc:docMk/>
            <pc:sldMk cId="0" sldId="275"/>
            <ac:spMk id="4" creationId="{00000000-0000-0000-0000-000000000000}"/>
          </ac:spMkLst>
        </pc:spChg>
        <pc:spChg chg="mod">
          <ac:chgData name="Saurav Bin Saji" userId="5f6a9365-8b7e-48e8-a890-6edc5d60160b" providerId="ADAL" clId="{C47BA322-5FED-3D49-A576-2084D0D30C66}" dt="2023-04-11T03:38:36.109" v="10803" actId="20577"/>
          <ac:spMkLst>
            <pc:docMk/>
            <pc:sldMk cId="0" sldId="275"/>
            <ac:spMk id="6" creationId="{00000000-0000-0000-0000-000000000000}"/>
          </ac:spMkLst>
        </pc:spChg>
        <pc:spChg chg="mod">
          <ac:chgData name="Saurav Bin Saji" userId="5f6a9365-8b7e-48e8-a890-6edc5d60160b" providerId="ADAL" clId="{C47BA322-5FED-3D49-A576-2084D0D30C66}" dt="2023-04-11T02:38:00.497" v="10323" actId="20577"/>
          <ac:spMkLst>
            <pc:docMk/>
            <pc:sldMk cId="0" sldId="275"/>
            <ac:spMk id="8" creationId="{00000000-0000-0000-0000-000000000000}"/>
          </ac:spMkLst>
        </pc:spChg>
        <pc:spChg chg="del">
          <ac:chgData name="Saurav Bin Saji" userId="5f6a9365-8b7e-48e8-a890-6edc5d60160b" providerId="ADAL" clId="{C47BA322-5FED-3D49-A576-2084D0D30C66}" dt="2023-04-10T22:06:04.237" v="6667" actId="478"/>
          <ac:spMkLst>
            <pc:docMk/>
            <pc:sldMk cId="0" sldId="275"/>
            <ac:spMk id="10" creationId="{00000000-0000-0000-0000-000000000000}"/>
          </ac:spMkLst>
        </pc:spChg>
      </pc:sldChg>
      <pc:sldChg chg="addSp delSp modSp add mod ord modTransition setBg">
        <pc:chgData name="Saurav Bin Saji" userId="5f6a9365-8b7e-48e8-a890-6edc5d60160b" providerId="ADAL" clId="{C47BA322-5FED-3D49-A576-2084D0D30C66}" dt="2023-04-11T02:59:22.916" v="10440" actId="27636"/>
        <pc:sldMkLst>
          <pc:docMk/>
          <pc:sldMk cId="0" sldId="276"/>
        </pc:sldMkLst>
        <pc:spChg chg="mod">
          <ac:chgData name="Saurav Bin Saji" userId="5f6a9365-8b7e-48e8-a890-6edc5d60160b" providerId="ADAL" clId="{C47BA322-5FED-3D49-A576-2084D0D30C66}" dt="2023-04-11T02:04:48.043" v="9745" actId="113"/>
          <ac:spMkLst>
            <pc:docMk/>
            <pc:sldMk cId="0" sldId="276"/>
            <ac:spMk id="2" creationId="{00000000-0000-0000-0000-000000000000}"/>
          </ac:spMkLst>
        </pc:spChg>
        <pc:spChg chg="mod">
          <ac:chgData name="Saurav Bin Saji" userId="5f6a9365-8b7e-48e8-a890-6edc5d60160b" providerId="ADAL" clId="{C47BA322-5FED-3D49-A576-2084D0D30C66}" dt="2023-04-10T18:20:14.098" v="4173" actId="20577"/>
          <ac:spMkLst>
            <pc:docMk/>
            <pc:sldMk cId="0" sldId="276"/>
            <ac:spMk id="3" creationId="{00000000-0000-0000-0000-000000000000}"/>
          </ac:spMkLst>
        </pc:spChg>
        <pc:spChg chg="mod">
          <ac:chgData name="Saurav Bin Saji" userId="5f6a9365-8b7e-48e8-a890-6edc5d60160b" providerId="ADAL" clId="{C47BA322-5FED-3D49-A576-2084D0D30C66}" dt="2023-04-11T02:59:22.916" v="10440" actId="27636"/>
          <ac:spMkLst>
            <pc:docMk/>
            <pc:sldMk cId="0" sldId="276"/>
            <ac:spMk id="4" creationId="{00000000-0000-0000-0000-000000000000}"/>
          </ac:spMkLst>
        </pc:spChg>
        <pc:spChg chg="mod">
          <ac:chgData name="Saurav Bin Saji" userId="5f6a9365-8b7e-48e8-a890-6edc5d60160b" providerId="ADAL" clId="{C47BA322-5FED-3D49-A576-2084D0D30C66}" dt="2023-04-10T18:21:01.527" v="4202" actId="20577"/>
          <ac:spMkLst>
            <pc:docMk/>
            <pc:sldMk cId="0" sldId="276"/>
            <ac:spMk id="6" creationId="{00000000-0000-0000-0000-000000000000}"/>
          </ac:spMkLst>
        </pc:spChg>
        <pc:spChg chg="del">
          <ac:chgData name="Saurav Bin Saji" userId="5f6a9365-8b7e-48e8-a890-6edc5d60160b" providerId="ADAL" clId="{C47BA322-5FED-3D49-A576-2084D0D30C66}" dt="2023-04-10T19:18:38.272" v="4926" actId="478"/>
          <ac:spMkLst>
            <pc:docMk/>
            <pc:sldMk cId="0" sldId="276"/>
            <ac:spMk id="10" creationId="{00000000-0000-0000-0000-000000000000}"/>
          </ac:spMkLst>
        </pc:spChg>
        <pc:spChg chg="add del mod">
          <ac:chgData name="Saurav Bin Saji" userId="5f6a9365-8b7e-48e8-a890-6edc5d60160b" providerId="ADAL" clId="{C47BA322-5FED-3D49-A576-2084D0D30C66}" dt="2023-04-10T18:22:29.679" v="4209"/>
          <ac:spMkLst>
            <pc:docMk/>
            <pc:sldMk cId="0" sldId="276"/>
            <ac:spMk id="11" creationId="{9D341938-94C0-33C9-CDBF-1483D36E31EB}"/>
          </ac:spMkLst>
        </pc:spChg>
        <pc:spChg chg="add del">
          <ac:chgData name="Saurav Bin Saji" userId="5f6a9365-8b7e-48e8-a890-6edc5d60160b" providerId="ADAL" clId="{C47BA322-5FED-3D49-A576-2084D0D30C66}" dt="2023-04-10T18:22:37.440" v="4211" actId="22"/>
          <ac:spMkLst>
            <pc:docMk/>
            <pc:sldMk cId="0" sldId="276"/>
            <ac:spMk id="13" creationId="{4E263AE3-1FAC-22B1-DD4B-490FE9316A79}"/>
          </ac:spMkLst>
        </pc:spChg>
        <pc:spChg chg="add mod">
          <ac:chgData name="Saurav Bin Saji" userId="5f6a9365-8b7e-48e8-a890-6edc5d60160b" providerId="ADAL" clId="{C47BA322-5FED-3D49-A576-2084D0D30C66}" dt="2023-04-11T02:56:24.553" v="10420" actId="20577"/>
          <ac:spMkLst>
            <pc:docMk/>
            <pc:sldMk cId="0" sldId="276"/>
            <ac:spMk id="14" creationId="{89ABE968-E076-0F27-F3AC-78C7FD1FF08F}"/>
          </ac:spMkLst>
        </pc:spChg>
      </pc:sldChg>
      <pc:sldChg chg="modSp add del mod modTransition">
        <pc:chgData name="Saurav Bin Saji" userId="5f6a9365-8b7e-48e8-a890-6edc5d60160b" providerId="ADAL" clId="{C47BA322-5FED-3D49-A576-2084D0D30C66}" dt="2023-04-11T01:07:35.043" v="8605" actId="2696"/>
        <pc:sldMkLst>
          <pc:docMk/>
          <pc:sldMk cId="0" sldId="277"/>
        </pc:sldMkLst>
        <pc:spChg chg="mod">
          <ac:chgData name="Saurav Bin Saji" userId="5f6a9365-8b7e-48e8-a890-6edc5d60160b" providerId="ADAL" clId="{C47BA322-5FED-3D49-A576-2084D0D30C66}" dt="2023-04-10T15:59:24.098" v="2749" actId="27636"/>
          <ac:spMkLst>
            <pc:docMk/>
            <pc:sldMk cId="0" sldId="277"/>
            <ac:spMk id="3" creationId="{00000000-0000-0000-0000-000000000000}"/>
          </ac:spMkLst>
        </pc:spChg>
        <pc:spChg chg="mod">
          <ac:chgData name="Saurav Bin Saji" userId="5f6a9365-8b7e-48e8-a890-6edc5d60160b" providerId="ADAL" clId="{C47BA322-5FED-3D49-A576-2084D0D30C66}" dt="2023-04-10T16:32:18.503" v="3164" actId="20577"/>
          <ac:spMkLst>
            <pc:docMk/>
            <pc:sldMk cId="0" sldId="277"/>
            <ac:spMk id="7" creationId="{00000000-0000-0000-0000-000000000000}"/>
          </ac:spMkLst>
        </pc:spChg>
      </pc:sldChg>
      <pc:sldChg chg="addSp delSp modSp add mod ord setBg">
        <pc:chgData name="Saurav Bin Saji" userId="5f6a9365-8b7e-48e8-a890-6edc5d60160b" providerId="ADAL" clId="{C47BA322-5FED-3D49-A576-2084D0D30C66}" dt="2023-04-11T03:13:25.894" v="10533" actId="20577"/>
        <pc:sldMkLst>
          <pc:docMk/>
          <pc:sldMk cId="2501418264" sldId="278"/>
        </pc:sldMkLst>
        <pc:spChg chg="mod">
          <ac:chgData name="Saurav Bin Saji" userId="5f6a9365-8b7e-48e8-a890-6edc5d60160b" providerId="ADAL" clId="{C47BA322-5FED-3D49-A576-2084D0D30C66}" dt="2023-04-11T02:04:03.761" v="9733" actId="113"/>
          <ac:spMkLst>
            <pc:docMk/>
            <pc:sldMk cId="2501418264" sldId="278"/>
            <ac:spMk id="2" creationId="{00000000-0000-0000-0000-000000000000}"/>
          </ac:spMkLst>
        </pc:spChg>
        <pc:spChg chg="mod">
          <ac:chgData name="Saurav Bin Saji" userId="5f6a9365-8b7e-48e8-a890-6edc5d60160b" providerId="ADAL" clId="{C47BA322-5FED-3D49-A576-2084D0D30C66}" dt="2023-04-10T17:49:29.380" v="3906" actId="20577"/>
          <ac:spMkLst>
            <pc:docMk/>
            <pc:sldMk cId="2501418264" sldId="278"/>
            <ac:spMk id="3" creationId="{00000000-0000-0000-0000-000000000000}"/>
          </ac:spMkLst>
        </pc:spChg>
        <pc:spChg chg="mod">
          <ac:chgData name="Saurav Bin Saji" userId="5f6a9365-8b7e-48e8-a890-6edc5d60160b" providerId="ADAL" clId="{C47BA322-5FED-3D49-A576-2084D0D30C66}" dt="2023-04-11T03:13:25.894" v="10533" actId="20577"/>
          <ac:spMkLst>
            <pc:docMk/>
            <pc:sldMk cId="2501418264" sldId="278"/>
            <ac:spMk id="4" creationId="{00000000-0000-0000-0000-000000000000}"/>
          </ac:spMkLst>
        </pc:spChg>
        <pc:spChg chg="mod">
          <ac:chgData name="Saurav Bin Saji" userId="5f6a9365-8b7e-48e8-a890-6edc5d60160b" providerId="ADAL" clId="{C47BA322-5FED-3D49-A576-2084D0D30C66}" dt="2023-04-11T03:12:39.419" v="10527" actId="20577"/>
          <ac:spMkLst>
            <pc:docMk/>
            <pc:sldMk cId="2501418264" sldId="278"/>
            <ac:spMk id="6" creationId="{00000000-0000-0000-0000-000000000000}"/>
          </ac:spMkLst>
        </pc:spChg>
        <pc:spChg chg="mod">
          <ac:chgData name="Saurav Bin Saji" userId="5f6a9365-8b7e-48e8-a890-6edc5d60160b" providerId="ADAL" clId="{C47BA322-5FED-3D49-A576-2084D0D30C66}" dt="2023-04-11T02:37:53.705" v="10320" actId="20577"/>
          <ac:spMkLst>
            <pc:docMk/>
            <pc:sldMk cId="2501418264" sldId="278"/>
            <ac:spMk id="8" creationId="{00000000-0000-0000-0000-000000000000}"/>
          </ac:spMkLst>
        </pc:spChg>
        <pc:spChg chg="del">
          <ac:chgData name="Saurav Bin Saji" userId="5f6a9365-8b7e-48e8-a890-6edc5d60160b" providerId="ADAL" clId="{C47BA322-5FED-3D49-A576-2084D0D30C66}" dt="2023-04-10T22:05:40.499" v="6663" actId="478"/>
          <ac:spMkLst>
            <pc:docMk/>
            <pc:sldMk cId="2501418264" sldId="278"/>
            <ac:spMk id="10" creationId="{00000000-0000-0000-0000-000000000000}"/>
          </ac:spMkLst>
        </pc:spChg>
        <pc:graphicFrameChg chg="del">
          <ac:chgData name="Saurav Bin Saji" userId="5f6a9365-8b7e-48e8-a890-6edc5d60160b" providerId="ADAL" clId="{C47BA322-5FED-3D49-A576-2084D0D30C66}" dt="2023-04-10T17:45:06.648" v="3725" actId="478"/>
          <ac:graphicFrameMkLst>
            <pc:docMk/>
            <pc:sldMk cId="2501418264" sldId="278"/>
            <ac:graphicFrameMk id="5" creationId="{00000000-0000-0000-0000-000000000000}"/>
          </ac:graphicFrameMkLst>
        </pc:graphicFrameChg>
        <pc:picChg chg="add mod">
          <ac:chgData name="Saurav Bin Saji" userId="5f6a9365-8b7e-48e8-a890-6edc5d60160b" providerId="ADAL" clId="{C47BA322-5FED-3D49-A576-2084D0D30C66}" dt="2023-04-10T22:19:43.889" v="6848"/>
          <ac:picMkLst>
            <pc:docMk/>
            <pc:sldMk cId="2501418264" sldId="278"/>
            <ac:picMk id="11" creationId="{74FAB89E-83BD-97CF-AF32-A3BDFF96A523}"/>
          </ac:picMkLst>
        </pc:picChg>
      </pc:sldChg>
      <pc:sldChg chg="addSp delSp modSp add mod">
        <pc:chgData name="Saurav Bin Saji" userId="5f6a9365-8b7e-48e8-a890-6edc5d60160b" providerId="ADAL" clId="{C47BA322-5FED-3D49-A576-2084D0D30C66}" dt="2023-04-11T03:45:43.772" v="10831" actId="20577"/>
        <pc:sldMkLst>
          <pc:docMk/>
          <pc:sldMk cId="202532584" sldId="279"/>
        </pc:sldMkLst>
        <pc:spChg chg="mod">
          <ac:chgData name="Saurav Bin Saji" userId="5f6a9365-8b7e-48e8-a890-6edc5d60160b" providerId="ADAL" clId="{C47BA322-5FED-3D49-A576-2084D0D30C66}" dt="2023-04-11T02:03:13.652" v="9728" actId="403"/>
          <ac:spMkLst>
            <pc:docMk/>
            <pc:sldMk cId="202532584" sldId="279"/>
            <ac:spMk id="2" creationId="{00000000-0000-0000-0000-000000000000}"/>
          </ac:spMkLst>
        </pc:spChg>
        <pc:spChg chg="mod">
          <ac:chgData name="Saurav Bin Saji" userId="5f6a9365-8b7e-48e8-a890-6edc5d60160b" providerId="ADAL" clId="{C47BA322-5FED-3D49-A576-2084D0D30C66}" dt="2023-04-11T03:45:43.772" v="10831" actId="20577"/>
          <ac:spMkLst>
            <pc:docMk/>
            <pc:sldMk cId="202532584" sldId="279"/>
            <ac:spMk id="3" creationId="{00000000-0000-0000-0000-000000000000}"/>
          </ac:spMkLst>
        </pc:spChg>
        <pc:spChg chg="del">
          <ac:chgData name="Saurav Bin Saji" userId="5f6a9365-8b7e-48e8-a890-6edc5d60160b" providerId="ADAL" clId="{C47BA322-5FED-3D49-A576-2084D0D30C66}" dt="2023-04-11T03:15:51.556" v="10555" actId="478"/>
          <ac:spMkLst>
            <pc:docMk/>
            <pc:sldMk cId="202532584" sldId="279"/>
            <ac:spMk id="4" creationId="{00000000-0000-0000-0000-000000000000}"/>
          </ac:spMkLst>
        </pc:spChg>
        <pc:spChg chg="del">
          <ac:chgData name="Saurav Bin Saji" userId="5f6a9365-8b7e-48e8-a890-6edc5d60160b" providerId="ADAL" clId="{C47BA322-5FED-3D49-A576-2084D0D30C66}" dt="2023-04-11T01:52:43.668" v="9641" actId="478"/>
          <ac:spMkLst>
            <pc:docMk/>
            <pc:sldMk cId="202532584" sldId="279"/>
            <ac:spMk id="6" creationId="{00000000-0000-0000-0000-000000000000}"/>
          </ac:spMkLst>
        </pc:spChg>
        <pc:spChg chg="mod">
          <ac:chgData name="Saurav Bin Saji" userId="5f6a9365-8b7e-48e8-a890-6edc5d60160b" providerId="ADAL" clId="{C47BA322-5FED-3D49-A576-2084D0D30C66}" dt="2023-04-11T01:56:55.643" v="9646" actId="1076"/>
          <ac:spMkLst>
            <pc:docMk/>
            <pc:sldMk cId="202532584" sldId="279"/>
            <ac:spMk id="7" creationId="{00000000-0000-0000-0000-000000000000}"/>
          </ac:spMkLst>
        </pc:spChg>
        <pc:spChg chg="del">
          <ac:chgData name="Saurav Bin Saji" userId="5f6a9365-8b7e-48e8-a890-6edc5d60160b" providerId="ADAL" clId="{C47BA322-5FED-3D49-A576-2084D0D30C66}" dt="2023-04-11T01:52:46.137" v="9642" actId="478"/>
          <ac:spMkLst>
            <pc:docMk/>
            <pc:sldMk cId="202532584" sldId="279"/>
            <ac:spMk id="8" creationId="{00000000-0000-0000-0000-000000000000}"/>
          </ac:spMkLst>
        </pc:spChg>
        <pc:spChg chg="mod">
          <ac:chgData name="Saurav Bin Saji" userId="5f6a9365-8b7e-48e8-a890-6edc5d60160b" providerId="ADAL" clId="{C47BA322-5FED-3D49-A576-2084D0D30C66}" dt="2023-04-11T02:38:05.983" v="10326" actId="20577"/>
          <ac:spMkLst>
            <pc:docMk/>
            <pc:sldMk cId="202532584" sldId="279"/>
            <ac:spMk id="9" creationId="{00000000-0000-0000-0000-000000000000}"/>
          </ac:spMkLst>
        </pc:spChg>
        <pc:spChg chg="del">
          <ac:chgData name="Saurav Bin Saji" userId="5f6a9365-8b7e-48e8-a890-6edc5d60160b" providerId="ADAL" clId="{C47BA322-5FED-3D49-A576-2084D0D30C66}" dt="2023-04-11T02:38:37.636" v="10330" actId="478"/>
          <ac:spMkLst>
            <pc:docMk/>
            <pc:sldMk cId="202532584" sldId="279"/>
            <ac:spMk id="11" creationId="{00000000-0000-0000-0000-000000000000}"/>
          </ac:spMkLst>
        </pc:spChg>
        <pc:spChg chg="add del mod">
          <ac:chgData name="Saurav Bin Saji" userId="5f6a9365-8b7e-48e8-a890-6edc5d60160b" providerId="ADAL" clId="{C47BA322-5FED-3D49-A576-2084D0D30C66}" dt="2023-04-11T01:56:45.298" v="9644" actId="478"/>
          <ac:spMkLst>
            <pc:docMk/>
            <pc:sldMk cId="202532584" sldId="279"/>
            <ac:spMk id="13" creationId="{2CDFA28A-7656-FCEF-7040-249C9FCD2C9A}"/>
          </ac:spMkLst>
        </pc:spChg>
        <pc:graphicFrameChg chg="del">
          <ac:chgData name="Saurav Bin Saji" userId="5f6a9365-8b7e-48e8-a890-6edc5d60160b" providerId="ADAL" clId="{C47BA322-5FED-3D49-A576-2084D0D30C66}" dt="2023-04-10T20:11:40.248" v="5469" actId="478"/>
          <ac:graphicFrameMkLst>
            <pc:docMk/>
            <pc:sldMk cId="202532584" sldId="279"/>
            <ac:graphicFrameMk id="5" creationId="{00000000-0000-0000-0000-000000000000}"/>
          </ac:graphicFrameMkLst>
        </pc:graphicFrameChg>
      </pc:sldChg>
      <pc:sldChg chg="add del">
        <pc:chgData name="Saurav Bin Saji" userId="5f6a9365-8b7e-48e8-a890-6edc5d60160b" providerId="ADAL" clId="{C47BA322-5FED-3D49-A576-2084D0D30C66}" dt="2023-04-10T17:45:09.705" v="3727"/>
        <pc:sldMkLst>
          <pc:docMk/>
          <pc:sldMk cId="3614715935" sldId="279"/>
        </pc:sldMkLst>
      </pc:sldChg>
      <pc:sldChg chg="addSp delSp modSp add mod">
        <pc:chgData name="Saurav Bin Saji" userId="5f6a9365-8b7e-48e8-a890-6edc5d60160b" providerId="ADAL" clId="{C47BA322-5FED-3D49-A576-2084D0D30C66}" dt="2023-04-11T03:24:51.389" v="10686" actId="1076"/>
        <pc:sldMkLst>
          <pc:docMk/>
          <pc:sldMk cId="2774055185" sldId="280"/>
        </pc:sldMkLst>
        <pc:spChg chg="add del mod">
          <ac:chgData name="Saurav Bin Saji" userId="5f6a9365-8b7e-48e8-a890-6edc5d60160b" providerId="ADAL" clId="{C47BA322-5FED-3D49-A576-2084D0D30C66}" dt="2023-04-11T02:36:57.111" v="10271" actId="1076"/>
          <ac:spMkLst>
            <pc:docMk/>
            <pc:sldMk cId="2774055185" sldId="280"/>
            <ac:spMk id="2" creationId="{00000000-0000-0000-0000-000000000000}"/>
          </ac:spMkLst>
        </pc:spChg>
        <pc:spChg chg="add del mod">
          <ac:chgData name="Saurav Bin Saji" userId="5f6a9365-8b7e-48e8-a890-6edc5d60160b" providerId="ADAL" clId="{C47BA322-5FED-3D49-A576-2084D0D30C66}" dt="2023-04-10T23:49:55.890" v="7286" actId="1037"/>
          <ac:spMkLst>
            <pc:docMk/>
            <pc:sldMk cId="2774055185" sldId="280"/>
            <ac:spMk id="3" creationId="{00000000-0000-0000-0000-000000000000}"/>
          </ac:spMkLst>
        </pc:spChg>
        <pc:spChg chg="add del mod">
          <ac:chgData name="Saurav Bin Saji" userId="5f6a9365-8b7e-48e8-a890-6edc5d60160b" providerId="ADAL" clId="{C47BA322-5FED-3D49-A576-2084D0D30C66}" dt="2023-04-10T23:16:56.207" v="7030" actId="478"/>
          <ac:spMkLst>
            <pc:docMk/>
            <pc:sldMk cId="2774055185" sldId="280"/>
            <ac:spMk id="4" creationId="{00000000-0000-0000-0000-000000000000}"/>
          </ac:spMkLst>
        </pc:spChg>
        <pc:spChg chg="add del mod">
          <ac:chgData name="Saurav Bin Saji" userId="5f6a9365-8b7e-48e8-a890-6edc5d60160b" providerId="ADAL" clId="{C47BA322-5FED-3D49-A576-2084D0D30C66}" dt="2023-04-10T23:01:35.846" v="6927"/>
          <ac:spMkLst>
            <pc:docMk/>
            <pc:sldMk cId="2774055185" sldId="280"/>
            <ac:spMk id="5" creationId="{C91A911C-7176-701E-4EF5-EC562FEBCB79}"/>
          </ac:spMkLst>
        </pc:spChg>
        <pc:spChg chg="add del mod">
          <ac:chgData name="Saurav Bin Saji" userId="5f6a9365-8b7e-48e8-a890-6edc5d60160b" providerId="ADAL" clId="{C47BA322-5FED-3D49-A576-2084D0D30C66}" dt="2023-04-11T02:37:18.755" v="10306" actId="1037"/>
          <ac:spMkLst>
            <pc:docMk/>
            <pc:sldMk cId="2774055185" sldId="280"/>
            <ac:spMk id="6" creationId="{00000000-0000-0000-0000-000000000000}"/>
          </ac:spMkLst>
        </pc:spChg>
        <pc:spChg chg="add del mod">
          <ac:chgData name="Saurav Bin Saji" userId="5f6a9365-8b7e-48e8-a890-6edc5d60160b" providerId="ADAL" clId="{C47BA322-5FED-3D49-A576-2084D0D30C66}" dt="2023-04-11T02:37:11.576" v="10293" actId="1035"/>
          <ac:spMkLst>
            <pc:docMk/>
            <pc:sldMk cId="2774055185" sldId="280"/>
            <ac:spMk id="7" creationId="{00000000-0000-0000-0000-000000000000}"/>
          </ac:spMkLst>
        </pc:spChg>
        <pc:spChg chg="add del mod">
          <ac:chgData name="Saurav Bin Saji" userId="5f6a9365-8b7e-48e8-a890-6edc5d60160b" providerId="ADAL" clId="{C47BA322-5FED-3D49-A576-2084D0D30C66}" dt="2023-04-10T23:01:34.409" v="6925" actId="478"/>
          <ac:spMkLst>
            <pc:docMk/>
            <pc:sldMk cId="2774055185" sldId="280"/>
            <ac:spMk id="8" creationId="{8F8DB880-ED8D-5091-BCEF-D4DFAD8DA575}"/>
          </ac:spMkLst>
        </pc:spChg>
        <pc:spChg chg="add del mod">
          <ac:chgData name="Saurav Bin Saji" userId="5f6a9365-8b7e-48e8-a890-6edc5d60160b" providerId="ADAL" clId="{C47BA322-5FED-3D49-A576-2084D0D30C66}" dt="2023-04-10T23:01:34.409" v="6925" actId="478"/>
          <ac:spMkLst>
            <pc:docMk/>
            <pc:sldMk cId="2774055185" sldId="280"/>
            <ac:spMk id="9" creationId="{B994FD76-9CCD-4B4E-0400-CC6DB8551A1F}"/>
          </ac:spMkLst>
        </pc:spChg>
        <pc:spChg chg="del mod">
          <ac:chgData name="Saurav Bin Saji" userId="5f6a9365-8b7e-48e8-a890-6edc5d60160b" providerId="ADAL" clId="{C47BA322-5FED-3D49-A576-2084D0D30C66}" dt="2023-04-10T22:51:26.788" v="6917"/>
          <ac:spMkLst>
            <pc:docMk/>
            <pc:sldMk cId="2774055185" sldId="280"/>
            <ac:spMk id="10" creationId="{9FB86387-8CD6-9801-B766-E587758BA248}"/>
          </ac:spMkLst>
        </pc:spChg>
        <pc:spChg chg="add del mod">
          <ac:chgData name="Saurav Bin Saji" userId="5f6a9365-8b7e-48e8-a890-6edc5d60160b" providerId="ADAL" clId="{C47BA322-5FED-3D49-A576-2084D0D30C66}" dt="2023-04-10T23:01:34.409" v="6925" actId="478"/>
          <ac:spMkLst>
            <pc:docMk/>
            <pc:sldMk cId="2774055185" sldId="280"/>
            <ac:spMk id="11" creationId="{C3D0942F-070D-6B78-39F1-5B267CDDB0D1}"/>
          </ac:spMkLst>
        </pc:spChg>
        <pc:spChg chg="add del mod">
          <ac:chgData name="Saurav Bin Saji" userId="5f6a9365-8b7e-48e8-a890-6edc5d60160b" providerId="ADAL" clId="{C47BA322-5FED-3D49-A576-2084D0D30C66}" dt="2023-04-10T23:01:34.409" v="6925" actId="478"/>
          <ac:spMkLst>
            <pc:docMk/>
            <pc:sldMk cId="2774055185" sldId="280"/>
            <ac:spMk id="12" creationId="{552EB25C-6E83-AE73-1F42-35F26B93757D}"/>
          </ac:spMkLst>
        </pc:spChg>
        <pc:spChg chg="add del mod">
          <ac:chgData name="Saurav Bin Saji" userId="5f6a9365-8b7e-48e8-a890-6edc5d60160b" providerId="ADAL" clId="{C47BA322-5FED-3D49-A576-2084D0D30C66}" dt="2023-04-10T23:01:34.409" v="6925" actId="478"/>
          <ac:spMkLst>
            <pc:docMk/>
            <pc:sldMk cId="2774055185" sldId="280"/>
            <ac:spMk id="13" creationId="{E6C88E75-13A3-C5D4-D06F-70127B643D28}"/>
          </ac:spMkLst>
        </pc:spChg>
        <pc:spChg chg="add del mod">
          <ac:chgData name="Saurav Bin Saji" userId="5f6a9365-8b7e-48e8-a890-6edc5d60160b" providerId="ADAL" clId="{C47BA322-5FED-3D49-A576-2084D0D30C66}" dt="2023-04-10T23:01:34.409" v="6925" actId="478"/>
          <ac:spMkLst>
            <pc:docMk/>
            <pc:sldMk cId="2774055185" sldId="280"/>
            <ac:spMk id="14" creationId="{0A4493FC-C9E3-34F0-EB75-0D533E79E131}"/>
          </ac:spMkLst>
        </pc:spChg>
        <pc:spChg chg="add del mod">
          <ac:chgData name="Saurav Bin Saji" userId="5f6a9365-8b7e-48e8-a890-6edc5d60160b" providerId="ADAL" clId="{C47BA322-5FED-3D49-A576-2084D0D30C66}" dt="2023-04-10T23:01:34.409" v="6925" actId="478"/>
          <ac:spMkLst>
            <pc:docMk/>
            <pc:sldMk cId="2774055185" sldId="280"/>
            <ac:spMk id="15" creationId="{ABEAA969-52A5-FDCB-8911-EDB15A2AF0FD}"/>
          </ac:spMkLst>
        </pc:spChg>
        <pc:spChg chg="add del mod">
          <ac:chgData name="Saurav Bin Saji" userId="5f6a9365-8b7e-48e8-a890-6edc5d60160b" providerId="ADAL" clId="{C47BA322-5FED-3D49-A576-2084D0D30C66}" dt="2023-04-10T23:01:34.409" v="6925" actId="478"/>
          <ac:spMkLst>
            <pc:docMk/>
            <pc:sldMk cId="2774055185" sldId="280"/>
            <ac:spMk id="16" creationId="{0ACD48BB-B32F-B7D8-C5E3-5185B893DB5F}"/>
          </ac:spMkLst>
        </pc:spChg>
        <pc:spChg chg="add del mod">
          <ac:chgData name="Saurav Bin Saji" userId="5f6a9365-8b7e-48e8-a890-6edc5d60160b" providerId="ADAL" clId="{C47BA322-5FED-3D49-A576-2084D0D30C66}" dt="2023-04-10T23:01:34.409" v="6925" actId="478"/>
          <ac:spMkLst>
            <pc:docMk/>
            <pc:sldMk cId="2774055185" sldId="280"/>
            <ac:spMk id="22" creationId="{0537FE36-9C65-5F6F-CBE0-716EBE001EB5}"/>
          </ac:spMkLst>
        </pc:spChg>
        <pc:spChg chg="add del mod">
          <ac:chgData name="Saurav Bin Saji" userId="5f6a9365-8b7e-48e8-a890-6edc5d60160b" providerId="ADAL" clId="{C47BA322-5FED-3D49-A576-2084D0D30C66}" dt="2023-04-10T23:01:34.409" v="6925" actId="478"/>
          <ac:spMkLst>
            <pc:docMk/>
            <pc:sldMk cId="2774055185" sldId="280"/>
            <ac:spMk id="23" creationId="{EE6632FA-3890-865A-D978-19C39D103DC9}"/>
          </ac:spMkLst>
        </pc:spChg>
        <pc:spChg chg="add del mod">
          <ac:chgData name="Saurav Bin Saji" userId="5f6a9365-8b7e-48e8-a890-6edc5d60160b" providerId="ADAL" clId="{C47BA322-5FED-3D49-A576-2084D0D30C66}" dt="2023-04-10T23:01:34.409" v="6925" actId="478"/>
          <ac:spMkLst>
            <pc:docMk/>
            <pc:sldMk cId="2774055185" sldId="280"/>
            <ac:spMk id="24" creationId="{663A4564-525F-C7D1-D90C-40DC0A6AE68D}"/>
          </ac:spMkLst>
        </pc:spChg>
        <pc:spChg chg="add del mod">
          <ac:chgData name="Saurav Bin Saji" userId="5f6a9365-8b7e-48e8-a890-6edc5d60160b" providerId="ADAL" clId="{C47BA322-5FED-3D49-A576-2084D0D30C66}" dt="2023-04-10T23:01:34.409" v="6925" actId="478"/>
          <ac:spMkLst>
            <pc:docMk/>
            <pc:sldMk cId="2774055185" sldId="280"/>
            <ac:spMk id="25" creationId="{6DAE7FAE-DC1C-032A-00DF-D797FA679687}"/>
          </ac:spMkLst>
        </pc:spChg>
        <pc:spChg chg="add del mod">
          <ac:chgData name="Saurav Bin Saji" userId="5f6a9365-8b7e-48e8-a890-6edc5d60160b" providerId="ADAL" clId="{C47BA322-5FED-3D49-A576-2084D0D30C66}" dt="2023-04-10T23:01:34.409" v="6925" actId="478"/>
          <ac:spMkLst>
            <pc:docMk/>
            <pc:sldMk cId="2774055185" sldId="280"/>
            <ac:spMk id="31" creationId="{3B222D51-CC59-3B2E-0CE1-D7C1BE2A1AA2}"/>
          </ac:spMkLst>
        </pc:spChg>
        <pc:spChg chg="add del mod">
          <ac:chgData name="Saurav Bin Saji" userId="5f6a9365-8b7e-48e8-a890-6edc5d60160b" providerId="ADAL" clId="{C47BA322-5FED-3D49-A576-2084D0D30C66}" dt="2023-04-10T23:01:34.409" v="6925" actId="478"/>
          <ac:spMkLst>
            <pc:docMk/>
            <pc:sldMk cId="2774055185" sldId="280"/>
            <ac:spMk id="32" creationId="{79832E0F-6FE6-6058-0867-407442AEA44E}"/>
          </ac:spMkLst>
        </pc:spChg>
        <pc:spChg chg="add del mod">
          <ac:chgData name="Saurav Bin Saji" userId="5f6a9365-8b7e-48e8-a890-6edc5d60160b" providerId="ADAL" clId="{C47BA322-5FED-3D49-A576-2084D0D30C66}" dt="2023-04-10T23:01:34.409" v="6925" actId="478"/>
          <ac:spMkLst>
            <pc:docMk/>
            <pc:sldMk cId="2774055185" sldId="280"/>
            <ac:spMk id="34" creationId="{EA034829-D25E-E360-8CFA-3719EDB970FE}"/>
          </ac:spMkLst>
        </pc:spChg>
        <pc:spChg chg="add del mod">
          <ac:chgData name="Saurav Bin Saji" userId="5f6a9365-8b7e-48e8-a890-6edc5d60160b" providerId="ADAL" clId="{C47BA322-5FED-3D49-A576-2084D0D30C66}" dt="2023-04-10T23:01:34.409" v="6925" actId="478"/>
          <ac:spMkLst>
            <pc:docMk/>
            <pc:sldMk cId="2774055185" sldId="280"/>
            <ac:spMk id="35" creationId="{01A2C48A-0F2A-58EF-417B-B004879E43FA}"/>
          </ac:spMkLst>
        </pc:spChg>
        <pc:spChg chg="add del mod">
          <ac:chgData name="Saurav Bin Saji" userId="5f6a9365-8b7e-48e8-a890-6edc5d60160b" providerId="ADAL" clId="{C47BA322-5FED-3D49-A576-2084D0D30C66}" dt="2023-04-10T23:01:34.409" v="6925" actId="478"/>
          <ac:spMkLst>
            <pc:docMk/>
            <pc:sldMk cId="2774055185" sldId="280"/>
            <ac:spMk id="36" creationId="{A7C14921-9745-507C-3E70-1DAE5202F1CB}"/>
          </ac:spMkLst>
        </pc:spChg>
        <pc:spChg chg="add del mod">
          <ac:chgData name="Saurav Bin Saji" userId="5f6a9365-8b7e-48e8-a890-6edc5d60160b" providerId="ADAL" clId="{C47BA322-5FED-3D49-A576-2084D0D30C66}" dt="2023-04-10T23:01:34.409" v="6925" actId="478"/>
          <ac:spMkLst>
            <pc:docMk/>
            <pc:sldMk cId="2774055185" sldId="280"/>
            <ac:spMk id="37" creationId="{7135E3FE-2913-7283-11C3-757C00033EDB}"/>
          </ac:spMkLst>
        </pc:spChg>
        <pc:spChg chg="add del mod">
          <ac:chgData name="Saurav Bin Saji" userId="5f6a9365-8b7e-48e8-a890-6edc5d60160b" providerId="ADAL" clId="{C47BA322-5FED-3D49-A576-2084D0D30C66}" dt="2023-04-10T23:01:34.409" v="6925" actId="478"/>
          <ac:spMkLst>
            <pc:docMk/>
            <pc:sldMk cId="2774055185" sldId="280"/>
            <ac:spMk id="38" creationId="{898956EC-E728-B29D-8B67-943FE06DD9FC}"/>
          </ac:spMkLst>
        </pc:spChg>
        <pc:spChg chg="add del mod">
          <ac:chgData name="Saurav Bin Saji" userId="5f6a9365-8b7e-48e8-a890-6edc5d60160b" providerId="ADAL" clId="{C47BA322-5FED-3D49-A576-2084D0D30C66}" dt="2023-04-10T23:01:34.409" v="6925" actId="478"/>
          <ac:spMkLst>
            <pc:docMk/>
            <pc:sldMk cId="2774055185" sldId="280"/>
            <ac:spMk id="39" creationId="{22EFB941-E70C-C377-CCD1-EF085C89A742}"/>
          </ac:spMkLst>
        </pc:spChg>
        <pc:spChg chg="add del mod">
          <ac:chgData name="Saurav Bin Saji" userId="5f6a9365-8b7e-48e8-a890-6edc5d60160b" providerId="ADAL" clId="{C47BA322-5FED-3D49-A576-2084D0D30C66}" dt="2023-04-10T23:01:34.409" v="6925" actId="478"/>
          <ac:spMkLst>
            <pc:docMk/>
            <pc:sldMk cId="2774055185" sldId="280"/>
            <ac:spMk id="49" creationId="{255A6B73-CCCC-0820-8B97-0ABD3134E8F6}"/>
          </ac:spMkLst>
        </pc:spChg>
        <pc:spChg chg="add del mod">
          <ac:chgData name="Saurav Bin Saji" userId="5f6a9365-8b7e-48e8-a890-6edc5d60160b" providerId="ADAL" clId="{C47BA322-5FED-3D49-A576-2084D0D30C66}" dt="2023-04-10T23:01:34.409" v="6925" actId="478"/>
          <ac:spMkLst>
            <pc:docMk/>
            <pc:sldMk cId="2774055185" sldId="280"/>
            <ac:spMk id="50" creationId="{7FBEB299-61C5-9B60-1B83-21E54F5FA3D1}"/>
          </ac:spMkLst>
        </pc:spChg>
        <pc:spChg chg="add del mod">
          <ac:chgData name="Saurav Bin Saji" userId="5f6a9365-8b7e-48e8-a890-6edc5d60160b" providerId="ADAL" clId="{C47BA322-5FED-3D49-A576-2084D0D30C66}" dt="2023-04-10T23:01:34.409" v="6925" actId="478"/>
          <ac:spMkLst>
            <pc:docMk/>
            <pc:sldMk cId="2774055185" sldId="280"/>
            <ac:spMk id="51" creationId="{33476BA4-F7C6-04AB-4672-AE997095135E}"/>
          </ac:spMkLst>
        </pc:spChg>
        <pc:spChg chg="add del mod">
          <ac:chgData name="Saurav Bin Saji" userId="5f6a9365-8b7e-48e8-a890-6edc5d60160b" providerId="ADAL" clId="{C47BA322-5FED-3D49-A576-2084D0D30C66}" dt="2023-04-10T23:01:34.409" v="6925" actId="478"/>
          <ac:spMkLst>
            <pc:docMk/>
            <pc:sldMk cId="2774055185" sldId="280"/>
            <ac:spMk id="52" creationId="{AE5F3098-6881-DB18-A458-0E76DFA6488C}"/>
          </ac:spMkLst>
        </pc:spChg>
        <pc:spChg chg="add del mod">
          <ac:chgData name="Saurav Bin Saji" userId="5f6a9365-8b7e-48e8-a890-6edc5d60160b" providerId="ADAL" clId="{C47BA322-5FED-3D49-A576-2084D0D30C66}" dt="2023-04-10T23:01:34.409" v="6925" actId="478"/>
          <ac:spMkLst>
            <pc:docMk/>
            <pc:sldMk cId="2774055185" sldId="280"/>
            <ac:spMk id="54" creationId="{04A2149F-A4C1-A528-DEEB-0ABF2314E7EB}"/>
          </ac:spMkLst>
        </pc:spChg>
        <pc:spChg chg="add del mod">
          <ac:chgData name="Saurav Bin Saji" userId="5f6a9365-8b7e-48e8-a890-6edc5d60160b" providerId="ADAL" clId="{C47BA322-5FED-3D49-A576-2084D0D30C66}" dt="2023-04-10T23:50:03.510" v="7287" actId="1076"/>
          <ac:spMkLst>
            <pc:docMk/>
            <pc:sldMk cId="2774055185" sldId="280"/>
            <ac:spMk id="57" creationId="{B87A8721-FE97-4B8C-DF76-507548044AAD}"/>
          </ac:spMkLst>
        </pc:spChg>
        <pc:spChg chg="add del mod">
          <ac:chgData name="Saurav Bin Saji" userId="5f6a9365-8b7e-48e8-a890-6edc5d60160b" providerId="ADAL" clId="{C47BA322-5FED-3D49-A576-2084D0D30C66}" dt="2023-04-10T23:14:09.472" v="6964" actId="478"/>
          <ac:spMkLst>
            <pc:docMk/>
            <pc:sldMk cId="2774055185" sldId="280"/>
            <ac:spMk id="58" creationId="{2452223E-8491-9F2C-BA10-2AB94019643F}"/>
          </ac:spMkLst>
        </pc:spChg>
        <pc:spChg chg="add del mod">
          <ac:chgData name="Saurav Bin Saji" userId="5f6a9365-8b7e-48e8-a890-6edc5d60160b" providerId="ADAL" clId="{C47BA322-5FED-3D49-A576-2084D0D30C66}" dt="2023-04-10T23:14:16.726" v="6966" actId="478"/>
          <ac:spMkLst>
            <pc:docMk/>
            <pc:sldMk cId="2774055185" sldId="280"/>
            <ac:spMk id="59" creationId="{53DDA280-7BFD-B02A-D45F-47384F71B6CA}"/>
          </ac:spMkLst>
        </pc:spChg>
        <pc:spChg chg="add del mod">
          <ac:chgData name="Saurav Bin Saji" userId="5f6a9365-8b7e-48e8-a890-6edc5d60160b" providerId="ADAL" clId="{C47BA322-5FED-3D49-A576-2084D0D30C66}" dt="2023-04-10T23:14:09.472" v="6964" actId="478"/>
          <ac:spMkLst>
            <pc:docMk/>
            <pc:sldMk cId="2774055185" sldId="280"/>
            <ac:spMk id="60" creationId="{5E1EC4CF-557E-7634-58CE-BDA5B3DA2872}"/>
          </ac:spMkLst>
        </pc:spChg>
        <pc:spChg chg="add del mod">
          <ac:chgData name="Saurav Bin Saji" userId="5f6a9365-8b7e-48e8-a890-6edc5d60160b" providerId="ADAL" clId="{C47BA322-5FED-3D49-A576-2084D0D30C66}" dt="2023-04-10T23:14:16.726" v="6966" actId="478"/>
          <ac:spMkLst>
            <pc:docMk/>
            <pc:sldMk cId="2774055185" sldId="280"/>
            <ac:spMk id="61" creationId="{8B1AC33E-9330-7A7B-FC88-7C71F5FC427E}"/>
          </ac:spMkLst>
        </pc:spChg>
        <pc:spChg chg="add del mod">
          <ac:chgData name="Saurav Bin Saji" userId="5f6a9365-8b7e-48e8-a890-6edc5d60160b" providerId="ADAL" clId="{C47BA322-5FED-3D49-A576-2084D0D30C66}" dt="2023-04-10T23:14:09.472" v="6964" actId="478"/>
          <ac:spMkLst>
            <pc:docMk/>
            <pc:sldMk cId="2774055185" sldId="280"/>
            <ac:spMk id="62" creationId="{A3D5CA2F-9F8C-F344-27A4-A51E99027B16}"/>
          </ac:spMkLst>
        </pc:spChg>
        <pc:spChg chg="add del mod">
          <ac:chgData name="Saurav Bin Saji" userId="5f6a9365-8b7e-48e8-a890-6edc5d60160b" providerId="ADAL" clId="{C47BA322-5FED-3D49-A576-2084D0D30C66}" dt="2023-04-10T23:14:19.800" v="6967" actId="478"/>
          <ac:spMkLst>
            <pc:docMk/>
            <pc:sldMk cId="2774055185" sldId="280"/>
            <ac:spMk id="63" creationId="{1AD2F8E0-A47F-6475-EBB4-C0CA216127BD}"/>
          </ac:spMkLst>
        </pc:spChg>
        <pc:spChg chg="add del mod">
          <ac:chgData name="Saurav Bin Saji" userId="5f6a9365-8b7e-48e8-a890-6edc5d60160b" providerId="ADAL" clId="{C47BA322-5FED-3D49-A576-2084D0D30C66}" dt="2023-04-10T23:14:09.472" v="6964" actId="478"/>
          <ac:spMkLst>
            <pc:docMk/>
            <pc:sldMk cId="2774055185" sldId="280"/>
            <ac:spMk id="64" creationId="{5C36438B-C856-9772-8E90-0E37B89C6971}"/>
          </ac:spMkLst>
        </pc:spChg>
        <pc:spChg chg="add del mod">
          <ac:chgData name="Saurav Bin Saji" userId="5f6a9365-8b7e-48e8-a890-6edc5d60160b" providerId="ADAL" clId="{C47BA322-5FED-3D49-A576-2084D0D30C66}" dt="2023-04-10T23:14:09.472" v="6964" actId="478"/>
          <ac:spMkLst>
            <pc:docMk/>
            <pc:sldMk cId="2774055185" sldId="280"/>
            <ac:spMk id="65" creationId="{890D7586-B230-2873-A4C6-F3A05ED18A35}"/>
          </ac:spMkLst>
        </pc:spChg>
        <pc:spChg chg="add del mod">
          <ac:chgData name="Saurav Bin Saji" userId="5f6a9365-8b7e-48e8-a890-6edc5d60160b" providerId="ADAL" clId="{C47BA322-5FED-3D49-A576-2084D0D30C66}" dt="2023-04-10T23:14:09.472" v="6964" actId="478"/>
          <ac:spMkLst>
            <pc:docMk/>
            <pc:sldMk cId="2774055185" sldId="280"/>
            <ac:spMk id="71" creationId="{F84CE4F7-0633-35EC-E499-BDE2DCE27078}"/>
          </ac:spMkLst>
        </pc:spChg>
        <pc:spChg chg="add del mod">
          <ac:chgData name="Saurav Bin Saji" userId="5f6a9365-8b7e-48e8-a890-6edc5d60160b" providerId="ADAL" clId="{C47BA322-5FED-3D49-A576-2084D0D30C66}" dt="2023-04-10T23:14:09.472" v="6964" actId="478"/>
          <ac:spMkLst>
            <pc:docMk/>
            <pc:sldMk cId="2774055185" sldId="280"/>
            <ac:spMk id="72" creationId="{F8BAC7D3-DE36-961B-2208-0EDF79F061F8}"/>
          </ac:spMkLst>
        </pc:spChg>
        <pc:spChg chg="add del mod">
          <ac:chgData name="Saurav Bin Saji" userId="5f6a9365-8b7e-48e8-a890-6edc5d60160b" providerId="ADAL" clId="{C47BA322-5FED-3D49-A576-2084D0D30C66}" dt="2023-04-10T23:14:16.726" v="6966" actId="478"/>
          <ac:spMkLst>
            <pc:docMk/>
            <pc:sldMk cId="2774055185" sldId="280"/>
            <ac:spMk id="77" creationId="{CBFB723A-10D2-D3B5-FE5D-40FDA63C5A03}"/>
          </ac:spMkLst>
        </pc:spChg>
        <pc:spChg chg="add del mod">
          <ac:chgData name="Saurav Bin Saji" userId="5f6a9365-8b7e-48e8-a890-6edc5d60160b" providerId="ADAL" clId="{C47BA322-5FED-3D49-A576-2084D0D30C66}" dt="2023-04-10T23:14:09.472" v="6964" actId="478"/>
          <ac:spMkLst>
            <pc:docMk/>
            <pc:sldMk cId="2774055185" sldId="280"/>
            <ac:spMk id="78" creationId="{A627C1A2-8204-916B-276A-CF73451E901B}"/>
          </ac:spMkLst>
        </pc:spChg>
        <pc:spChg chg="add del mod">
          <ac:chgData name="Saurav Bin Saji" userId="5f6a9365-8b7e-48e8-a890-6edc5d60160b" providerId="ADAL" clId="{C47BA322-5FED-3D49-A576-2084D0D30C66}" dt="2023-04-10T23:14:09.472" v="6964" actId="478"/>
          <ac:spMkLst>
            <pc:docMk/>
            <pc:sldMk cId="2774055185" sldId="280"/>
            <ac:spMk id="80" creationId="{68FCA802-584D-A6A6-23FC-7F5AB9C4D1BC}"/>
          </ac:spMkLst>
        </pc:spChg>
        <pc:spChg chg="add del mod">
          <ac:chgData name="Saurav Bin Saji" userId="5f6a9365-8b7e-48e8-a890-6edc5d60160b" providerId="ADAL" clId="{C47BA322-5FED-3D49-A576-2084D0D30C66}" dt="2023-04-10T23:14:09.472" v="6964" actId="478"/>
          <ac:spMkLst>
            <pc:docMk/>
            <pc:sldMk cId="2774055185" sldId="280"/>
            <ac:spMk id="81" creationId="{1F1C4EE7-957A-2BC1-414D-73A029B21439}"/>
          </ac:spMkLst>
        </pc:spChg>
        <pc:spChg chg="add del mod">
          <ac:chgData name="Saurav Bin Saji" userId="5f6a9365-8b7e-48e8-a890-6edc5d60160b" providerId="ADAL" clId="{C47BA322-5FED-3D49-A576-2084D0D30C66}" dt="2023-04-10T23:14:09.472" v="6964" actId="478"/>
          <ac:spMkLst>
            <pc:docMk/>
            <pc:sldMk cId="2774055185" sldId="280"/>
            <ac:spMk id="82" creationId="{EB8C0395-6765-7BE7-5ECB-F921F1DE93CA}"/>
          </ac:spMkLst>
        </pc:spChg>
        <pc:spChg chg="add del mod">
          <ac:chgData name="Saurav Bin Saji" userId="5f6a9365-8b7e-48e8-a890-6edc5d60160b" providerId="ADAL" clId="{C47BA322-5FED-3D49-A576-2084D0D30C66}" dt="2023-04-10T23:14:09.472" v="6964" actId="478"/>
          <ac:spMkLst>
            <pc:docMk/>
            <pc:sldMk cId="2774055185" sldId="280"/>
            <ac:spMk id="83" creationId="{5C15C54D-FB3C-68DA-86D9-C86735575D80}"/>
          </ac:spMkLst>
        </pc:spChg>
        <pc:spChg chg="add del mod">
          <ac:chgData name="Saurav Bin Saji" userId="5f6a9365-8b7e-48e8-a890-6edc5d60160b" providerId="ADAL" clId="{C47BA322-5FED-3D49-A576-2084D0D30C66}" dt="2023-04-10T23:14:09.472" v="6964" actId="478"/>
          <ac:spMkLst>
            <pc:docMk/>
            <pc:sldMk cId="2774055185" sldId="280"/>
            <ac:spMk id="84" creationId="{058C01B5-C7D1-19A2-3EDF-FF444737801A}"/>
          </ac:spMkLst>
        </pc:spChg>
        <pc:spChg chg="add del mod">
          <ac:chgData name="Saurav Bin Saji" userId="5f6a9365-8b7e-48e8-a890-6edc5d60160b" providerId="ADAL" clId="{C47BA322-5FED-3D49-A576-2084D0D30C66}" dt="2023-04-10T23:14:22.635" v="6968" actId="478"/>
          <ac:spMkLst>
            <pc:docMk/>
            <pc:sldMk cId="2774055185" sldId="280"/>
            <ac:spMk id="93" creationId="{00ED18E1-589F-39C2-052D-5C649BB94E1D}"/>
          </ac:spMkLst>
        </pc:spChg>
        <pc:spChg chg="add del mod">
          <ac:chgData name="Saurav Bin Saji" userId="5f6a9365-8b7e-48e8-a890-6edc5d60160b" providerId="ADAL" clId="{C47BA322-5FED-3D49-A576-2084D0D30C66}" dt="2023-04-10T23:14:09.472" v="6964" actId="478"/>
          <ac:spMkLst>
            <pc:docMk/>
            <pc:sldMk cId="2774055185" sldId="280"/>
            <ac:spMk id="94" creationId="{2CD13DC7-ADCD-5C5A-DB52-7CE32C53A9D7}"/>
          </ac:spMkLst>
        </pc:spChg>
        <pc:spChg chg="add del mod">
          <ac:chgData name="Saurav Bin Saji" userId="5f6a9365-8b7e-48e8-a890-6edc5d60160b" providerId="ADAL" clId="{C47BA322-5FED-3D49-A576-2084D0D30C66}" dt="2023-04-10T23:14:16.726" v="6966" actId="478"/>
          <ac:spMkLst>
            <pc:docMk/>
            <pc:sldMk cId="2774055185" sldId="280"/>
            <ac:spMk id="95" creationId="{5862ABB8-9396-6621-BDBD-622010C4339F}"/>
          </ac:spMkLst>
        </pc:spChg>
        <pc:spChg chg="add del mod">
          <ac:chgData name="Saurav Bin Saji" userId="5f6a9365-8b7e-48e8-a890-6edc5d60160b" providerId="ADAL" clId="{C47BA322-5FED-3D49-A576-2084D0D30C66}" dt="2023-04-10T23:14:09.472" v="6964" actId="478"/>
          <ac:spMkLst>
            <pc:docMk/>
            <pc:sldMk cId="2774055185" sldId="280"/>
            <ac:spMk id="97" creationId="{FC5C8E18-7134-C9ED-6158-6465C24C6453}"/>
          </ac:spMkLst>
        </pc:spChg>
        <pc:spChg chg="add del mod">
          <ac:chgData name="Saurav Bin Saji" userId="5f6a9365-8b7e-48e8-a890-6edc5d60160b" providerId="ADAL" clId="{C47BA322-5FED-3D49-A576-2084D0D30C66}" dt="2023-04-10T23:14:22.635" v="6968" actId="478"/>
          <ac:spMkLst>
            <pc:docMk/>
            <pc:sldMk cId="2774055185" sldId="280"/>
            <ac:spMk id="99" creationId="{A114EF94-20F0-95D8-89B3-B1A8FE5A7F27}"/>
          </ac:spMkLst>
        </pc:spChg>
        <pc:spChg chg="add del mod">
          <ac:chgData name="Saurav Bin Saji" userId="5f6a9365-8b7e-48e8-a890-6edc5d60160b" providerId="ADAL" clId="{C47BA322-5FED-3D49-A576-2084D0D30C66}" dt="2023-04-10T23:14:22.635" v="6968" actId="478"/>
          <ac:spMkLst>
            <pc:docMk/>
            <pc:sldMk cId="2774055185" sldId="280"/>
            <ac:spMk id="100" creationId="{B8D1D241-3C6B-C7E6-74B5-86533EDBE635}"/>
          </ac:spMkLst>
        </pc:spChg>
        <pc:spChg chg="add del mod">
          <ac:chgData name="Saurav Bin Saji" userId="5f6a9365-8b7e-48e8-a890-6edc5d60160b" providerId="ADAL" clId="{C47BA322-5FED-3D49-A576-2084D0D30C66}" dt="2023-04-10T23:12:02.349" v="6962"/>
          <ac:spMkLst>
            <pc:docMk/>
            <pc:sldMk cId="2774055185" sldId="280"/>
            <ac:spMk id="101" creationId="{967583A5-6B9F-9768-A2B1-BB4E71A04E52}"/>
          </ac:spMkLst>
        </pc:spChg>
        <pc:spChg chg="add del mod">
          <ac:chgData name="Saurav Bin Saji" userId="5f6a9365-8b7e-48e8-a890-6edc5d60160b" providerId="ADAL" clId="{C47BA322-5FED-3D49-A576-2084D0D30C66}" dt="2023-04-10T23:12:02.349" v="6962"/>
          <ac:spMkLst>
            <pc:docMk/>
            <pc:sldMk cId="2774055185" sldId="280"/>
            <ac:spMk id="102" creationId="{4376C712-3C54-6196-ABFE-E8089C85FB65}"/>
          </ac:spMkLst>
        </pc:spChg>
        <pc:spChg chg="add del mod">
          <ac:chgData name="Saurav Bin Saji" userId="5f6a9365-8b7e-48e8-a890-6edc5d60160b" providerId="ADAL" clId="{C47BA322-5FED-3D49-A576-2084D0D30C66}" dt="2023-04-10T23:12:02.349" v="6962"/>
          <ac:spMkLst>
            <pc:docMk/>
            <pc:sldMk cId="2774055185" sldId="280"/>
            <ac:spMk id="103" creationId="{118276C2-5FCD-0127-D526-C2329380C155}"/>
          </ac:spMkLst>
        </pc:spChg>
        <pc:spChg chg="add del mod">
          <ac:chgData name="Saurav Bin Saji" userId="5f6a9365-8b7e-48e8-a890-6edc5d60160b" providerId="ADAL" clId="{C47BA322-5FED-3D49-A576-2084D0D30C66}" dt="2023-04-10T23:12:02.349" v="6962"/>
          <ac:spMkLst>
            <pc:docMk/>
            <pc:sldMk cId="2774055185" sldId="280"/>
            <ac:spMk id="104" creationId="{85563508-B874-232E-1465-44D3CDC0C83C}"/>
          </ac:spMkLst>
        </pc:spChg>
        <pc:spChg chg="add del mod">
          <ac:chgData name="Saurav Bin Saji" userId="5f6a9365-8b7e-48e8-a890-6edc5d60160b" providerId="ADAL" clId="{C47BA322-5FED-3D49-A576-2084D0D30C66}" dt="2023-04-10T23:12:02.349" v="6962"/>
          <ac:spMkLst>
            <pc:docMk/>
            <pc:sldMk cId="2774055185" sldId="280"/>
            <ac:spMk id="105" creationId="{06AAEAF3-AD73-F39A-E793-C5B767BBB690}"/>
          </ac:spMkLst>
        </pc:spChg>
        <pc:spChg chg="add del mod">
          <ac:chgData name="Saurav Bin Saji" userId="5f6a9365-8b7e-48e8-a890-6edc5d60160b" providerId="ADAL" clId="{C47BA322-5FED-3D49-A576-2084D0D30C66}" dt="2023-04-10T23:12:02.349" v="6962"/>
          <ac:spMkLst>
            <pc:docMk/>
            <pc:sldMk cId="2774055185" sldId="280"/>
            <ac:spMk id="106" creationId="{FB50E5C6-A824-0789-743E-76F624A89B92}"/>
          </ac:spMkLst>
        </pc:spChg>
        <pc:spChg chg="add del mod">
          <ac:chgData name="Saurav Bin Saji" userId="5f6a9365-8b7e-48e8-a890-6edc5d60160b" providerId="ADAL" clId="{C47BA322-5FED-3D49-A576-2084D0D30C66}" dt="2023-04-10T23:12:02.349" v="6962"/>
          <ac:spMkLst>
            <pc:docMk/>
            <pc:sldMk cId="2774055185" sldId="280"/>
            <ac:spMk id="107" creationId="{EA176FB5-C344-61DC-08E6-E65C1C05F54C}"/>
          </ac:spMkLst>
        </pc:spChg>
        <pc:spChg chg="add del mod">
          <ac:chgData name="Saurav Bin Saji" userId="5f6a9365-8b7e-48e8-a890-6edc5d60160b" providerId="ADAL" clId="{C47BA322-5FED-3D49-A576-2084D0D30C66}" dt="2023-04-10T23:12:02.349" v="6962"/>
          <ac:spMkLst>
            <pc:docMk/>
            <pc:sldMk cId="2774055185" sldId="280"/>
            <ac:spMk id="108" creationId="{8E5D6F69-ACAE-2A68-BE9F-9BBCE991244A}"/>
          </ac:spMkLst>
        </pc:spChg>
        <pc:spChg chg="add del mod">
          <ac:chgData name="Saurav Bin Saji" userId="5f6a9365-8b7e-48e8-a890-6edc5d60160b" providerId="ADAL" clId="{C47BA322-5FED-3D49-A576-2084D0D30C66}" dt="2023-04-10T23:12:02.349" v="6962"/>
          <ac:spMkLst>
            <pc:docMk/>
            <pc:sldMk cId="2774055185" sldId="280"/>
            <ac:spMk id="114" creationId="{C1C65D9E-1D4E-8EE7-B28E-B78DCDA56288}"/>
          </ac:spMkLst>
        </pc:spChg>
        <pc:spChg chg="add del mod">
          <ac:chgData name="Saurav Bin Saji" userId="5f6a9365-8b7e-48e8-a890-6edc5d60160b" providerId="ADAL" clId="{C47BA322-5FED-3D49-A576-2084D0D30C66}" dt="2023-04-10T23:12:02.349" v="6962"/>
          <ac:spMkLst>
            <pc:docMk/>
            <pc:sldMk cId="2774055185" sldId="280"/>
            <ac:spMk id="115" creationId="{03D76474-579E-9D6A-57A5-B2E158BDB335}"/>
          </ac:spMkLst>
        </pc:spChg>
        <pc:spChg chg="add del mod">
          <ac:chgData name="Saurav Bin Saji" userId="5f6a9365-8b7e-48e8-a890-6edc5d60160b" providerId="ADAL" clId="{C47BA322-5FED-3D49-A576-2084D0D30C66}" dt="2023-04-10T23:12:02.349" v="6962"/>
          <ac:spMkLst>
            <pc:docMk/>
            <pc:sldMk cId="2774055185" sldId="280"/>
            <ac:spMk id="119" creationId="{1B1921CF-21AE-389B-D95D-72A069506399}"/>
          </ac:spMkLst>
        </pc:spChg>
        <pc:spChg chg="add del mod">
          <ac:chgData name="Saurav Bin Saji" userId="5f6a9365-8b7e-48e8-a890-6edc5d60160b" providerId="ADAL" clId="{C47BA322-5FED-3D49-A576-2084D0D30C66}" dt="2023-04-10T23:12:02.349" v="6962"/>
          <ac:spMkLst>
            <pc:docMk/>
            <pc:sldMk cId="2774055185" sldId="280"/>
            <ac:spMk id="120" creationId="{B752092D-688C-6DB1-AD65-3ED5F591C61C}"/>
          </ac:spMkLst>
        </pc:spChg>
        <pc:spChg chg="add del mod">
          <ac:chgData name="Saurav Bin Saji" userId="5f6a9365-8b7e-48e8-a890-6edc5d60160b" providerId="ADAL" clId="{C47BA322-5FED-3D49-A576-2084D0D30C66}" dt="2023-04-10T23:12:02.349" v="6962"/>
          <ac:spMkLst>
            <pc:docMk/>
            <pc:sldMk cId="2774055185" sldId="280"/>
            <ac:spMk id="122" creationId="{5D8192D3-B78F-C08F-FE0B-06C7691E775D}"/>
          </ac:spMkLst>
        </pc:spChg>
        <pc:spChg chg="add del mod">
          <ac:chgData name="Saurav Bin Saji" userId="5f6a9365-8b7e-48e8-a890-6edc5d60160b" providerId="ADAL" clId="{C47BA322-5FED-3D49-A576-2084D0D30C66}" dt="2023-04-10T23:12:02.349" v="6962"/>
          <ac:spMkLst>
            <pc:docMk/>
            <pc:sldMk cId="2774055185" sldId="280"/>
            <ac:spMk id="123" creationId="{BA5C939A-AB08-8E3E-3DEE-5B9028C93E36}"/>
          </ac:spMkLst>
        </pc:spChg>
        <pc:spChg chg="add del mod">
          <ac:chgData name="Saurav Bin Saji" userId="5f6a9365-8b7e-48e8-a890-6edc5d60160b" providerId="ADAL" clId="{C47BA322-5FED-3D49-A576-2084D0D30C66}" dt="2023-04-10T23:12:02.349" v="6962"/>
          <ac:spMkLst>
            <pc:docMk/>
            <pc:sldMk cId="2774055185" sldId="280"/>
            <ac:spMk id="124" creationId="{A343A828-8C2D-E4EF-BF6B-B0394491CA9E}"/>
          </ac:spMkLst>
        </pc:spChg>
        <pc:spChg chg="add del mod">
          <ac:chgData name="Saurav Bin Saji" userId="5f6a9365-8b7e-48e8-a890-6edc5d60160b" providerId="ADAL" clId="{C47BA322-5FED-3D49-A576-2084D0D30C66}" dt="2023-04-10T23:12:02.349" v="6962"/>
          <ac:spMkLst>
            <pc:docMk/>
            <pc:sldMk cId="2774055185" sldId="280"/>
            <ac:spMk id="125" creationId="{9D05F3DF-958F-F76D-3C72-5B9B20C73162}"/>
          </ac:spMkLst>
        </pc:spChg>
        <pc:spChg chg="add del mod">
          <ac:chgData name="Saurav Bin Saji" userId="5f6a9365-8b7e-48e8-a890-6edc5d60160b" providerId="ADAL" clId="{C47BA322-5FED-3D49-A576-2084D0D30C66}" dt="2023-04-10T23:12:02.349" v="6962"/>
          <ac:spMkLst>
            <pc:docMk/>
            <pc:sldMk cId="2774055185" sldId="280"/>
            <ac:spMk id="126" creationId="{D23812FF-1FB7-A401-6E91-C7160FE61E80}"/>
          </ac:spMkLst>
        </pc:spChg>
        <pc:spChg chg="add del mod">
          <ac:chgData name="Saurav Bin Saji" userId="5f6a9365-8b7e-48e8-a890-6edc5d60160b" providerId="ADAL" clId="{C47BA322-5FED-3D49-A576-2084D0D30C66}" dt="2023-04-10T23:12:02.349" v="6962"/>
          <ac:spMkLst>
            <pc:docMk/>
            <pc:sldMk cId="2774055185" sldId="280"/>
            <ac:spMk id="135" creationId="{0AD2DA63-62B9-27B2-B00D-BFABF4F68C2E}"/>
          </ac:spMkLst>
        </pc:spChg>
        <pc:spChg chg="add del mod">
          <ac:chgData name="Saurav Bin Saji" userId="5f6a9365-8b7e-48e8-a890-6edc5d60160b" providerId="ADAL" clId="{C47BA322-5FED-3D49-A576-2084D0D30C66}" dt="2023-04-10T23:12:02.349" v="6962"/>
          <ac:spMkLst>
            <pc:docMk/>
            <pc:sldMk cId="2774055185" sldId="280"/>
            <ac:spMk id="136" creationId="{1F1E1C49-7AC7-C37C-6CB6-0492237FC125}"/>
          </ac:spMkLst>
        </pc:spChg>
        <pc:spChg chg="add del mod">
          <ac:chgData name="Saurav Bin Saji" userId="5f6a9365-8b7e-48e8-a890-6edc5d60160b" providerId="ADAL" clId="{C47BA322-5FED-3D49-A576-2084D0D30C66}" dt="2023-04-10T23:12:02.349" v="6962"/>
          <ac:spMkLst>
            <pc:docMk/>
            <pc:sldMk cId="2774055185" sldId="280"/>
            <ac:spMk id="137" creationId="{1C0FF807-C713-D54C-3438-5751CEA4E7FC}"/>
          </ac:spMkLst>
        </pc:spChg>
        <pc:spChg chg="add del mod">
          <ac:chgData name="Saurav Bin Saji" userId="5f6a9365-8b7e-48e8-a890-6edc5d60160b" providerId="ADAL" clId="{C47BA322-5FED-3D49-A576-2084D0D30C66}" dt="2023-04-10T23:12:02.349" v="6962"/>
          <ac:spMkLst>
            <pc:docMk/>
            <pc:sldMk cId="2774055185" sldId="280"/>
            <ac:spMk id="139" creationId="{14E1C788-8CAD-C87D-D22E-FE194DEA5597}"/>
          </ac:spMkLst>
        </pc:spChg>
        <pc:spChg chg="add del mod">
          <ac:chgData name="Saurav Bin Saji" userId="5f6a9365-8b7e-48e8-a890-6edc5d60160b" providerId="ADAL" clId="{C47BA322-5FED-3D49-A576-2084D0D30C66}" dt="2023-04-10T23:12:02.349" v="6962"/>
          <ac:spMkLst>
            <pc:docMk/>
            <pc:sldMk cId="2774055185" sldId="280"/>
            <ac:spMk id="141" creationId="{E9D332BB-DE52-87C4-2287-95AF92719DB6}"/>
          </ac:spMkLst>
        </pc:spChg>
        <pc:spChg chg="add del mod">
          <ac:chgData name="Saurav Bin Saji" userId="5f6a9365-8b7e-48e8-a890-6edc5d60160b" providerId="ADAL" clId="{C47BA322-5FED-3D49-A576-2084D0D30C66}" dt="2023-04-10T23:12:02.349" v="6962"/>
          <ac:spMkLst>
            <pc:docMk/>
            <pc:sldMk cId="2774055185" sldId="280"/>
            <ac:spMk id="142" creationId="{99248144-413B-5EF9-34D2-2EE5465F4348}"/>
          </ac:spMkLst>
        </pc:spChg>
        <pc:spChg chg="add mod">
          <ac:chgData name="Saurav Bin Saji" userId="5f6a9365-8b7e-48e8-a890-6edc5d60160b" providerId="ADAL" clId="{C47BA322-5FED-3D49-A576-2084D0D30C66}" dt="2023-04-10T23:49:55.890" v="7286" actId="1037"/>
          <ac:spMkLst>
            <pc:docMk/>
            <pc:sldMk cId="2774055185" sldId="280"/>
            <ac:spMk id="145" creationId="{28BE225E-89ED-DB1A-5538-927BF4C13488}"/>
          </ac:spMkLst>
        </pc:spChg>
        <pc:spChg chg="add mod">
          <ac:chgData name="Saurav Bin Saji" userId="5f6a9365-8b7e-48e8-a890-6edc5d60160b" providerId="ADAL" clId="{C47BA322-5FED-3D49-A576-2084D0D30C66}" dt="2023-04-10T23:49:55.890" v="7286" actId="1037"/>
          <ac:spMkLst>
            <pc:docMk/>
            <pc:sldMk cId="2774055185" sldId="280"/>
            <ac:spMk id="146" creationId="{3797D004-DD42-1AD3-D880-05FD4B2276C9}"/>
          </ac:spMkLst>
        </pc:spChg>
        <pc:spChg chg="add mod">
          <ac:chgData name="Saurav Bin Saji" userId="5f6a9365-8b7e-48e8-a890-6edc5d60160b" providerId="ADAL" clId="{C47BA322-5FED-3D49-A576-2084D0D30C66}" dt="2023-04-10T23:49:55.890" v="7286" actId="1037"/>
          <ac:spMkLst>
            <pc:docMk/>
            <pc:sldMk cId="2774055185" sldId="280"/>
            <ac:spMk id="147" creationId="{8FCA6C25-56D8-26AE-9BBF-4148F8159869}"/>
          </ac:spMkLst>
        </pc:spChg>
        <pc:spChg chg="add mod">
          <ac:chgData name="Saurav Bin Saji" userId="5f6a9365-8b7e-48e8-a890-6edc5d60160b" providerId="ADAL" clId="{C47BA322-5FED-3D49-A576-2084D0D30C66}" dt="2023-04-10T23:49:55.890" v="7286" actId="1037"/>
          <ac:spMkLst>
            <pc:docMk/>
            <pc:sldMk cId="2774055185" sldId="280"/>
            <ac:spMk id="148" creationId="{B2BAFA02-6AE3-F582-C302-6D53979D8B62}"/>
          </ac:spMkLst>
        </pc:spChg>
        <pc:spChg chg="add mod">
          <ac:chgData name="Saurav Bin Saji" userId="5f6a9365-8b7e-48e8-a890-6edc5d60160b" providerId="ADAL" clId="{C47BA322-5FED-3D49-A576-2084D0D30C66}" dt="2023-04-10T23:49:55.890" v="7286" actId="1037"/>
          <ac:spMkLst>
            <pc:docMk/>
            <pc:sldMk cId="2774055185" sldId="280"/>
            <ac:spMk id="149" creationId="{60FDB690-DF28-0B5B-06F5-15DA7A378E48}"/>
          </ac:spMkLst>
        </pc:spChg>
        <pc:spChg chg="add mod">
          <ac:chgData name="Saurav Bin Saji" userId="5f6a9365-8b7e-48e8-a890-6edc5d60160b" providerId="ADAL" clId="{C47BA322-5FED-3D49-A576-2084D0D30C66}" dt="2023-04-10T23:49:55.890" v="7286" actId="1037"/>
          <ac:spMkLst>
            <pc:docMk/>
            <pc:sldMk cId="2774055185" sldId="280"/>
            <ac:spMk id="150" creationId="{03EB042C-59E9-FC70-81CD-90C7F1ACFE3F}"/>
          </ac:spMkLst>
        </pc:spChg>
        <pc:spChg chg="add mod">
          <ac:chgData name="Saurav Bin Saji" userId="5f6a9365-8b7e-48e8-a890-6edc5d60160b" providerId="ADAL" clId="{C47BA322-5FED-3D49-A576-2084D0D30C66}" dt="2023-04-10T23:49:55.890" v="7286" actId="1037"/>
          <ac:spMkLst>
            <pc:docMk/>
            <pc:sldMk cId="2774055185" sldId="280"/>
            <ac:spMk id="151" creationId="{CB8A43D8-0273-AB14-8317-D80B7EB9DFB7}"/>
          </ac:spMkLst>
        </pc:spChg>
        <pc:spChg chg="add mod">
          <ac:chgData name="Saurav Bin Saji" userId="5f6a9365-8b7e-48e8-a890-6edc5d60160b" providerId="ADAL" clId="{C47BA322-5FED-3D49-A576-2084D0D30C66}" dt="2023-04-10T23:49:55.890" v="7286" actId="1037"/>
          <ac:spMkLst>
            <pc:docMk/>
            <pc:sldMk cId="2774055185" sldId="280"/>
            <ac:spMk id="152" creationId="{EE6D39D7-EA84-7E9C-226B-E6EE9EF818A6}"/>
          </ac:spMkLst>
        </pc:spChg>
        <pc:spChg chg="add mod">
          <ac:chgData name="Saurav Bin Saji" userId="5f6a9365-8b7e-48e8-a890-6edc5d60160b" providerId="ADAL" clId="{C47BA322-5FED-3D49-A576-2084D0D30C66}" dt="2023-04-10T23:49:55.890" v="7286" actId="1037"/>
          <ac:spMkLst>
            <pc:docMk/>
            <pc:sldMk cId="2774055185" sldId="280"/>
            <ac:spMk id="158" creationId="{9BB8E795-EB17-2A2A-EA19-F633B08F71B5}"/>
          </ac:spMkLst>
        </pc:spChg>
        <pc:spChg chg="add mod">
          <ac:chgData name="Saurav Bin Saji" userId="5f6a9365-8b7e-48e8-a890-6edc5d60160b" providerId="ADAL" clId="{C47BA322-5FED-3D49-A576-2084D0D30C66}" dt="2023-04-10T23:49:55.890" v="7286" actId="1037"/>
          <ac:spMkLst>
            <pc:docMk/>
            <pc:sldMk cId="2774055185" sldId="280"/>
            <ac:spMk id="159" creationId="{693C1B86-9A90-C7D6-DEA5-D606DBE70348}"/>
          </ac:spMkLst>
        </pc:spChg>
        <pc:spChg chg="add mod">
          <ac:chgData name="Saurav Bin Saji" userId="5f6a9365-8b7e-48e8-a890-6edc5d60160b" providerId="ADAL" clId="{C47BA322-5FED-3D49-A576-2084D0D30C66}" dt="2023-04-10T23:49:55.890" v="7286" actId="1037"/>
          <ac:spMkLst>
            <pc:docMk/>
            <pc:sldMk cId="2774055185" sldId="280"/>
            <ac:spMk id="163" creationId="{8296E375-4F34-AA3E-AA84-FE4F1E44D3F1}"/>
          </ac:spMkLst>
        </pc:spChg>
        <pc:spChg chg="add del mod">
          <ac:chgData name="Saurav Bin Saji" userId="5f6a9365-8b7e-48e8-a890-6edc5d60160b" providerId="ADAL" clId="{C47BA322-5FED-3D49-A576-2084D0D30C66}" dt="2023-04-10T23:20:47.725" v="7106" actId="478"/>
          <ac:spMkLst>
            <pc:docMk/>
            <pc:sldMk cId="2774055185" sldId="280"/>
            <ac:spMk id="164" creationId="{E124934B-EE32-C6F8-60AF-645D51B33668}"/>
          </ac:spMkLst>
        </pc:spChg>
        <pc:spChg chg="add mod">
          <ac:chgData name="Saurav Bin Saji" userId="5f6a9365-8b7e-48e8-a890-6edc5d60160b" providerId="ADAL" clId="{C47BA322-5FED-3D49-A576-2084D0D30C66}" dt="2023-04-10T23:49:55.890" v="7286" actId="1037"/>
          <ac:spMkLst>
            <pc:docMk/>
            <pc:sldMk cId="2774055185" sldId="280"/>
            <ac:spMk id="166" creationId="{3D7457CD-94D1-84F4-6457-7F733EFDE69C}"/>
          </ac:spMkLst>
        </pc:spChg>
        <pc:spChg chg="add mod">
          <ac:chgData name="Saurav Bin Saji" userId="5f6a9365-8b7e-48e8-a890-6edc5d60160b" providerId="ADAL" clId="{C47BA322-5FED-3D49-A576-2084D0D30C66}" dt="2023-04-10T23:49:55.890" v="7286" actId="1037"/>
          <ac:spMkLst>
            <pc:docMk/>
            <pc:sldMk cId="2774055185" sldId="280"/>
            <ac:spMk id="167" creationId="{E96A87BB-9F0F-7AEE-3623-B670499A30CD}"/>
          </ac:spMkLst>
        </pc:spChg>
        <pc:spChg chg="add mod">
          <ac:chgData name="Saurav Bin Saji" userId="5f6a9365-8b7e-48e8-a890-6edc5d60160b" providerId="ADAL" clId="{C47BA322-5FED-3D49-A576-2084D0D30C66}" dt="2023-04-10T23:49:55.890" v="7286" actId="1037"/>
          <ac:spMkLst>
            <pc:docMk/>
            <pc:sldMk cId="2774055185" sldId="280"/>
            <ac:spMk id="168" creationId="{A41B8657-E322-1AF3-882F-C50938A5D1D9}"/>
          </ac:spMkLst>
        </pc:spChg>
        <pc:spChg chg="add mod">
          <ac:chgData name="Saurav Bin Saji" userId="5f6a9365-8b7e-48e8-a890-6edc5d60160b" providerId="ADAL" clId="{C47BA322-5FED-3D49-A576-2084D0D30C66}" dt="2023-04-11T03:24:51.389" v="10686" actId="1076"/>
          <ac:spMkLst>
            <pc:docMk/>
            <pc:sldMk cId="2774055185" sldId="280"/>
            <ac:spMk id="169" creationId="{4E078549-6B71-E6B5-BF53-4E46F2BD2404}"/>
          </ac:spMkLst>
        </pc:spChg>
        <pc:spChg chg="add mod">
          <ac:chgData name="Saurav Bin Saji" userId="5f6a9365-8b7e-48e8-a890-6edc5d60160b" providerId="ADAL" clId="{C47BA322-5FED-3D49-A576-2084D0D30C66}" dt="2023-04-10T23:49:55.890" v="7286" actId="1037"/>
          <ac:spMkLst>
            <pc:docMk/>
            <pc:sldMk cId="2774055185" sldId="280"/>
            <ac:spMk id="170" creationId="{0679F3D1-DF35-407E-4C00-C8B1F4EF1EA6}"/>
          </ac:spMkLst>
        </pc:spChg>
        <pc:spChg chg="add mod">
          <ac:chgData name="Saurav Bin Saji" userId="5f6a9365-8b7e-48e8-a890-6edc5d60160b" providerId="ADAL" clId="{C47BA322-5FED-3D49-A576-2084D0D30C66}" dt="2023-04-10T23:49:55.890" v="7286" actId="1037"/>
          <ac:spMkLst>
            <pc:docMk/>
            <pc:sldMk cId="2774055185" sldId="280"/>
            <ac:spMk id="179" creationId="{1A35C920-EE67-BC07-AB59-A9A6BB299172}"/>
          </ac:spMkLst>
        </pc:spChg>
        <pc:spChg chg="add mod">
          <ac:chgData name="Saurav Bin Saji" userId="5f6a9365-8b7e-48e8-a890-6edc5d60160b" providerId="ADAL" clId="{C47BA322-5FED-3D49-A576-2084D0D30C66}" dt="2023-04-10T23:49:55.890" v="7286" actId="1037"/>
          <ac:spMkLst>
            <pc:docMk/>
            <pc:sldMk cId="2774055185" sldId="280"/>
            <ac:spMk id="180" creationId="{92B2E721-B6D1-CB1B-4152-B16B35018BD1}"/>
          </ac:spMkLst>
        </pc:spChg>
        <pc:spChg chg="add mod">
          <ac:chgData name="Saurav Bin Saji" userId="5f6a9365-8b7e-48e8-a890-6edc5d60160b" providerId="ADAL" clId="{C47BA322-5FED-3D49-A576-2084D0D30C66}" dt="2023-04-10T23:49:55.890" v="7286" actId="1037"/>
          <ac:spMkLst>
            <pc:docMk/>
            <pc:sldMk cId="2774055185" sldId="280"/>
            <ac:spMk id="181" creationId="{7626FBD2-ECE4-2E37-4CF7-E2B103E82B34}"/>
          </ac:spMkLst>
        </pc:spChg>
        <pc:spChg chg="add mod">
          <ac:chgData name="Saurav Bin Saji" userId="5f6a9365-8b7e-48e8-a890-6edc5d60160b" providerId="ADAL" clId="{C47BA322-5FED-3D49-A576-2084D0D30C66}" dt="2023-04-10T23:49:55.890" v="7286" actId="1037"/>
          <ac:spMkLst>
            <pc:docMk/>
            <pc:sldMk cId="2774055185" sldId="280"/>
            <ac:spMk id="183" creationId="{B91AC437-A46E-E9AF-82F6-60874705EB66}"/>
          </ac:spMkLst>
        </pc:spChg>
        <pc:spChg chg="add mod">
          <ac:chgData name="Saurav Bin Saji" userId="5f6a9365-8b7e-48e8-a890-6edc5d60160b" providerId="ADAL" clId="{C47BA322-5FED-3D49-A576-2084D0D30C66}" dt="2023-04-10T23:49:55.890" v="7286" actId="1037"/>
          <ac:spMkLst>
            <pc:docMk/>
            <pc:sldMk cId="2774055185" sldId="280"/>
            <ac:spMk id="185" creationId="{B9B8D577-A553-20C0-F3E8-B8C234D801B2}"/>
          </ac:spMkLst>
        </pc:spChg>
        <pc:spChg chg="add mod">
          <ac:chgData name="Saurav Bin Saji" userId="5f6a9365-8b7e-48e8-a890-6edc5d60160b" providerId="ADAL" clId="{C47BA322-5FED-3D49-A576-2084D0D30C66}" dt="2023-04-10T23:49:55.890" v="7286" actId="1037"/>
          <ac:spMkLst>
            <pc:docMk/>
            <pc:sldMk cId="2774055185" sldId="280"/>
            <ac:spMk id="186" creationId="{3385446C-9D33-402C-B484-8CA8E766CCBA}"/>
          </ac:spMkLst>
        </pc:spChg>
        <pc:picChg chg="add del mod">
          <ac:chgData name="Saurav Bin Saji" userId="5f6a9365-8b7e-48e8-a890-6edc5d60160b" providerId="ADAL" clId="{C47BA322-5FED-3D49-A576-2084D0D30C66}" dt="2023-04-10T23:08:35.093" v="6949" actId="478"/>
          <ac:picMkLst>
            <pc:docMk/>
            <pc:sldMk cId="2774055185" sldId="280"/>
            <ac:picMk id="55" creationId="{6FC66BC1-70B0-8605-5BE1-3D55AC4E8573}"/>
          </ac:picMkLst>
        </pc:picChg>
        <pc:cxnChg chg="add del mod">
          <ac:chgData name="Saurav Bin Saji" userId="5f6a9365-8b7e-48e8-a890-6edc5d60160b" providerId="ADAL" clId="{C47BA322-5FED-3D49-A576-2084D0D30C66}" dt="2023-04-10T23:01:34.409" v="6925" actId="478"/>
          <ac:cxnSpMkLst>
            <pc:docMk/>
            <pc:sldMk cId="2774055185" sldId="280"/>
            <ac:cxnSpMk id="17" creationId="{02FE8F2C-C06C-379D-03E9-2ECBCCACB79A}"/>
          </ac:cxnSpMkLst>
        </pc:cxnChg>
        <pc:cxnChg chg="add del mod">
          <ac:chgData name="Saurav Bin Saji" userId="5f6a9365-8b7e-48e8-a890-6edc5d60160b" providerId="ADAL" clId="{C47BA322-5FED-3D49-A576-2084D0D30C66}" dt="2023-04-10T23:01:34.409" v="6925" actId="478"/>
          <ac:cxnSpMkLst>
            <pc:docMk/>
            <pc:sldMk cId="2774055185" sldId="280"/>
            <ac:cxnSpMk id="18" creationId="{A598FA72-B239-9C1E-3A4C-8CB4BBB3684C}"/>
          </ac:cxnSpMkLst>
        </pc:cxnChg>
        <pc:cxnChg chg="add del mod">
          <ac:chgData name="Saurav Bin Saji" userId="5f6a9365-8b7e-48e8-a890-6edc5d60160b" providerId="ADAL" clId="{C47BA322-5FED-3D49-A576-2084D0D30C66}" dt="2023-04-10T23:01:34.409" v="6925" actId="478"/>
          <ac:cxnSpMkLst>
            <pc:docMk/>
            <pc:sldMk cId="2774055185" sldId="280"/>
            <ac:cxnSpMk id="19" creationId="{1899F2FA-AB89-3B80-DDDE-EDA59CDC5E87}"/>
          </ac:cxnSpMkLst>
        </pc:cxnChg>
        <pc:cxnChg chg="add del mod">
          <ac:chgData name="Saurav Bin Saji" userId="5f6a9365-8b7e-48e8-a890-6edc5d60160b" providerId="ADAL" clId="{C47BA322-5FED-3D49-A576-2084D0D30C66}" dt="2023-04-10T23:01:34.409" v="6925" actId="478"/>
          <ac:cxnSpMkLst>
            <pc:docMk/>
            <pc:sldMk cId="2774055185" sldId="280"/>
            <ac:cxnSpMk id="20" creationId="{2780FD8E-6103-7C77-9352-518638403F63}"/>
          </ac:cxnSpMkLst>
        </pc:cxnChg>
        <pc:cxnChg chg="add del mod">
          <ac:chgData name="Saurav Bin Saji" userId="5f6a9365-8b7e-48e8-a890-6edc5d60160b" providerId="ADAL" clId="{C47BA322-5FED-3D49-A576-2084D0D30C66}" dt="2023-04-10T23:01:34.409" v="6925" actId="478"/>
          <ac:cxnSpMkLst>
            <pc:docMk/>
            <pc:sldMk cId="2774055185" sldId="280"/>
            <ac:cxnSpMk id="21" creationId="{A1B4D678-D494-52B8-B105-12FFA19BDE31}"/>
          </ac:cxnSpMkLst>
        </pc:cxnChg>
        <pc:cxnChg chg="add del mod">
          <ac:chgData name="Saurav Bin Saji" userId="5f6a9365-8b7e-48e8-a890-6edc5d60160b" providerId="ADAL" clId="{C47BA322-5FED-3D49-A576-2084D0D30C66}" dt="2023-04-10T23:01:34.409" v="6925" actId="478"/>
          <ac:cxnSpMkLst>
            <pc:docMk/>
            <pc:sldMk cId="2774055185" sldId="280"/>
            <ac:cxnSpMk id="26" creationId="{7B68BC1E-0DF7-A4F2-B313-FE441B052A20}"/>
          </ac:cxnSpMkLst>
        </pc:cxnChg>
        <pc:cxnChg chg="add del mod">
          <ac:chgData name="Saurav Bin Saji" userId="5f6a9365-8b7e-48e8-a890-6edc5d60160b" providerId="ADAL" clId="{C47BA322-5FED-3D49-A576-2084D0D30C66}" dt="2023-04-10T23:01:34.409" v="6925" actId="478"/>
          <ac:cxnSpMkLst>
            <pc:docMk/>
            <pc:sldMk cId="2774055185" sldId="280"/>
            <ac:cxnSpMk id="27" creationId="{9A9B10FC-415E-DCF0-107A-AC0FEE1F00DF}"/>
          </ac:cxnSpMkLst>
        </pc:cxnChg>
        <pc:cxnChg chg="add del mod">
          <ac:chgData name="Saurav Bin Saji" userId="5f6a9365-8b7e-48e8-a890-6edc5d60160b" providerId="ADAL" clId="{C47BA322-5FED-3D49-A576-2084D0D30C66}" dt="2023-04-10T23:01:34.409" v="6925" actId="478"/>
          <ac:cxnSpMkLst>
            <pc:docMk/>
            <pc:sldMk cId="2774055185" sldId="280"/>
            <ac:cxnSpMk id="28" creationId="{7566F7E8-5A2F-EEE0-5FBA-7E8A56E3C546}"/>
          </ac:cxnSpMkLst>
        </pc:cxnChg>
        <pc:cxnChg chg="add del mod">
          <ac:chgData name="Saurav Bin Saji" userId="5f6a9365-8b7e-48e8-a890-6edc5d60160b" providerId="ADAL" clId="{C47BA322-5FED-3D49-A576-2084D0D30C66}" dt="2023-04-10T23:01:34.409" v="6925" actId="478"/>
          <ac:cxnSpMkLst>
            <pc:docMk/>
            <pc:sldMk cId="2774055185" sldId="280"/>
            <ac:cxnSpMk id="29" creationId="{06ABA534-A2A7-E858-3703-56226B9A97BE}"/>
          </ac:cxnSpMkLst>
        </pc:cxnChg>
        <pc:cxnChg chg="add del mod">
          <ac:chgData name="Saurav Bin Saji" userId="5f6a9365-8b7e-48e8-a890-6edc5d60160b" providerId="ADAL" clId="{C47BA322-5FED-3D49-A576-2084D0D30C66}" dt="2023-04-10T23:01:34.409" v="6925" actId="478"/>
          <ac:cxnSpMkLst>
            <pc:docMk/>
            <pc:sldMk cId="2774055185" sldId="280"/>
            <ac:cxnSpMk id="30" creationId="{49215662-565C-34E9-C60C-73FF651AE9EA}"/>
          </ac:cxnSpMkLst>
        </pc:cxnChg>
        <pc:cxnChg chg="add del mod">
          <ac:chgData name="Saurav Bin Saji" userId="5f6a9365-8b7e-48e8-a890-6edc5d60160b" providerId="ADAL" clId="{C47BA322-5FED-3D49-A576-2084D0D30C66}" dt="2023-04-10T23:01:34.409" v="6925" actId="478"/>
          <ac:cxnSpMkLst>
            <pc:docMk/>
            <pc:sldMk cId="2774055185" sldId="280"/>
            <ac:cxnSpMk id="33" creationId="{AC205DC1-5F5A-47A7-1CD5-A72C710857AB}"/>
          </ac:cxnSpMkLst>
        </pc:cxnChg>
        <pc:cxnChg chg="add del mod">
          <ac:chgData name="Saurav Bin Saji" userId="5f6a9365-8b7e-48e8-a890-6edc5d60160b" providerId="ADAL" clId="{C47BA322-5FED-3D49-A576-2084D0D30C66}" dt="2023-04-10T23:01:34.409" v="6925" actId="478"/>
          <ac:cxnSpMkLst>
            <pc:docMk/>
            <pc:sldMk cId="2774055185" sldId="280"/>
            <ac:cxnSpMk id="40" creationId="{B614F64E-82BB-C6E9-27C7-D3731603F833}"/>
          </ac:cxnSpMkLst>
        </pc:cxnChg>
        <pc:cxnChg chg="add del mod">
          <ac:chgData name="Saurav Bin Saji" userId="5f6a9365-8b7e-48e8-a890-6edc5d60160b" providerId="ADAL" clId="{C47BA322-5FED-3D49-A576-2084D0D30C66}" dt="2023-04-10T23:01:34.409" v="6925" actId="478"/>
          <ac:cxnSpMkLst>
            <pc:docMk/>
            <pc:sldMk cId="2774055185" sldId="280"/>
            <ac:cxnSpMk id="41" creationId="{49962696-F3F1-5761-6EDD-46B3B264ACCE}"/>
          </ac:cxnSpMkLst>
        </pc:cxnChg>
        <pc:cxnChg chg="add del mod">
          <ac:chgData name="Saurav Bin Saji" userId="5f6a9365-8b7e-48e8-a890-6edc5d60160b" providerId="ADAL" clId="{C47BA322-5FED-3D49-A576-2084D0D30C66}" dt="2023-04-10T23:01:34.409" v="6925" actId="478"/>
          <ac:cxnSpMkLst>
            <pc:docMk/>
            <pc:sldMk cId="2774055185" sldId="280"/>
            <ac:cxnSpMk id="42" creationId="{38A38252-C4FD-35C6-A519-C3E3E540BEC2}"/>
          </ac:cxnSpMkLst>
        </pc:cxnChg>
        <pc:cxnChg chg="add del mod">
          <ac:chgData name="Saurav Bin Saji" userId="5f6a9365-8b7e-48e8-a890-6edc5d60160b" providerId="ADAL" clId="{C47BA322-5FED-3D49-A576-2084D0D30C66}" dt="2023-04-10T23:01:34.409" v="6925" actId="478"/>
          <ac:cxnSpMkLst>
            <pc:docMk/>
            <pc:sldMk cId="2774055185" sldId="280"/>
            <ac:cxnSpMk id="43" creationId="{6529C3AA-1188-E778-00DE-129FD1591E6E}"/>
          </ac:cxnSpMkLst>
        </pc:cxnChg>
        <pc:cxnChg chg="add del mod">
          <ac:chgData name="Saurav Bin Saji" userId="5f6a9365-8b7e-48e8-a890-6edc5d60160b" providerId="ADAL" clId="{C47BA322-5FED-3D49-A576-2084D0D30C66}" dt="2023-04-10T23:01:34.409" v="6925" actId="478"/>
          <ac:cxnSpMkLst>
            <pc:docMk/>
            <pc:sldMk cId="2774055185" sldId="280"/>
            <ac:cxnSpMk id="44" creationId="{8CDD23C7-3EE7-52DF-C352-02BF77FE05EB}"/>
          </ac:cxnSpMkLst>
        </pc:cxnChg>
        <pc:cxnChg chg="add del mod">
          <ac:chgData name="Saurav Bin Saji" userId="5f6a9365-8b7e-48e8-a890-6edc5d60160b" providerId="ADAL" clId="{C47BA322-5FED-3D49-A576-2084D0D30C66}" dt="2023-04-10T23:01:34.409" v="6925" actId="478"/>
          <ac:cxnSpMkLst>
            <pc:docMk/>
            <pc:sldMk cId="2774055185" sldId="280"/>
            <ac:cxnSpMk id="45" creationId="{C08CB3A3-56BE-2F54-C87F-7D5F3ADC68D1}"/>
          </ac:cxnSpMkLst>
        </pc:cxnChg>
        <pc:cxnChg chg="add del mod">
          <ac:chgData name="Saurav Bin Saji" userId="5f6a9365-8b7e-48e8-a890-6edc5d60160b" providerId="ADAL" clId="{C47BA322-5FED-3D49-A576-2084D0D30C66}" dt="2023-04-10T23:01:34.409" v="6925" actId="478"/>
          <ac:cxnSpMkLst>
            <pc:docMk/>
            <pc:sldMk cId="2774055185" sldId="280"/>
            <ac:cxnSpMk id="46" creationId="{3B5E2B9E-4BFF-EFF1-3607-314615F8ED97}"/>
          </ac:cxnSpMkLst>
        </pc:cxnChg>
        <pc:cxnChg chg="add del mod">
          <ac:chgData name="Saurav Bin Saji" userId="5f6a9365-8b7e-48e8-a890-6edc5d60160b" providerId="ADAL" clId="{C47BA322-5FED-3D49-A576-2084D0D30C66}" dt="2023-04-10T23:01:34.409" v="6925" actId="478"/>
          <ac:cxnSpMkLst>
            <pc:docMk/>
            <pc:sldMk cId="2774055185" sldId="280"/>
            <ac:cxnSpMk id="47" creationId="{B37A7421-2953-90B6-7708-69DBDEB657D3}"/>
          </ac:cxnSpMkLst>
        </pc:cxnChg>
        <pc:cxnChg chg="add del mod">
          <ac:chgData name="Saurav Bin Saji" userId="5f6a9365-8b7e-48e8-a890-6edc5d60160b" providerId="ADAL" clId="{C47BA322-5FED-3D49-A576-2084D0D30C66}" dt="2023-04-10T23:01:34.409" v="6925" actId="478"/>
          <ac:cxnSpMkLst>
            <pc:docMk/>
            <pc:sldMk cId="2774055185" sldId="280"/>
            <ac:cxnSpMk id="48" creationId="{C208488F-976E-5E44-D1C0-FF30AECA99D6}"/>
          </ac:cxnSpMkLst>
        </pc:cxnChg>
        <pc:cxnChg chg="add del mod">
          <ac:chgData name="Saurav Bin Saji" userId="5f6a9365-8b7e-48e8-a890-6edc5d60160b" providerId="ADAL" clId="{C47BA322-5FED-3D49-A576-2084D0D30C66}" dt="2023-04-10T23:01:34.409" v="6925" actId="478"/>
          <ac:cxnSpMkLst>
            <pc:docMk/>
            <pc:sldMk cId="2774055185" sldId="280"/>
            <ac:cxnSpMk id="53" creationId="{6E561B1E-71E5-A622-447A-66E5F8FA307E}"/>
          </ac:cxnSpMkLst>
        </pc:cxnChg>
        <pc:cxnChg chg="add del mod">
          <ac:chgData name="Saurav Bin Saji" userId="5f6a9365-8b7e-48e8-a890-6edc5d60160b" providerId="ADAL" clId="{C47BA322-5FED-3D49-A576-2084D0D30C66}" dt="2023-04-10T23:14:16.726" v="6966" actId="478"/>
          <ac:cxnSpMkLst>
            <pc:docMk/>
            <pc:sldMk cId="2774055185" sldId="280"/>
            <ac:cxnSpMk id="66" creationId="{57A6719B-D58D-FDB4-700D-68204AFF7163}"/>
          </ac:cxnSpMkLst>
        </pc:cxnChg>
        <pc:cxnChg chg="add del mod">
          <ac:chgData name="Saurav Bin Saji" userId="5f6a9365-8b7e-48e8-a890-6edc5d60160b" providerId="ADAL" clId="{C47BA322-5FED-3D49-A576-2084D0D30C66}" dt="2023-04-10T23:14:09.472" v="6964" actId="478"/>
          <ac:cxnSpMkLst>
            <pc:docMk/>
            <pc:sldMk cId="2774055185" sldId="280"/>
            <ac:cxnSpMk id="67" creationId="{6F4FA1E8-E801-9177-EECC-05D14F7FB3B7}"/>
          </ac:cxnSpMkLst>
        </pc:cxnChg>
        <pc:cxnChg chg="add del mod">
          <ac:chgData name="Saurav Bin Saji" userId="5f6a9365-8b7e-48e8-a890-6edc5d60160b" providerId="ADAL" clId="{C47BA322-5FED-3D49-A576-2084D0D30C66}" dt="2023-04-10T23:14:16.726" v="6966" actId="478"/>
          <ac:cxnSpMkLst>
            <pc:docMk/>
            <pc:sldMk cId="2774055185" sldId="280"/>
            <ac:cxnSpMk id="68" creationId="{1C54D0FF-C3D9-A233-2503-25060F91E7FF}"/>
          </ac:cxnSpMkLst>
        </pc:cxnChg>
        <pc:cxnChg chg="add del mod">
          <ac:chgData name="Saurav Bin Saji" userId="5f6a9365-8b7e-48e8-a890-6edc5d60160b" providerId="ADAL" clId="{C47BA322-5FED-3D49-A576-2084D0D30C66}" dt="2023-04-10T23:14:09.472" v="6964" actId="478"/>
          <ac:cxnSpMkLst>
            <pc:docMk/>
            <pc:sldMk cId="2774055185" sldId="280"/>
            <ac:cxnSpMk id="69" creationId="{80657404-6538-384D-6E53-CA69165994F8}"/>
          </ac:cxnSpMkLst>
        </pc:cxnChg>
        <pc:cxnChg chg="add del mod">
          <ac:chgData name="Saurav Bin Saji" userId="5f6a9365-8b7e-48e8-a890-6edc5d60160b" providerId="ADAL" clId="{C47BA322-5FED-3D49-A576-2084D0D30C66}" dt="2023-04-10T23:14:16.726" v="6966" actId="478"/>
          <ac:cxnSpMkLst>
            <pc:docMk/>
            <pc:sldMk cId="2774055185" sldId="280"/>
            <ac:cxnSpMk id="70" creationId="{403D5692-5264-E37A-70C1-E4B99C4F61B8}"/>
          </ac:cxnSpMkLst>
        </pc:cxnChg>
        <pc:cxnChg chg="add del mod">
          <ac:chgData name="Saurav Bin Saji" userId="5f6a9365-8b7e-48e8-a890-6edc5d60160b" providerId="ADAL" clId="{C47BA322-5FED-3D49-A576-2084D0D30C66}" dt="2023-04-10T23:14:09.472" v="6964" actId="478"/>
          <ac:cxnSpMkLst>
            <pc:docMk/>
            <pc:sldMk cId="2774055185" sldId="280"/>
            <ac:cxnSpMk id="73" creationId="{B725256A-4870-F6DC-60D2-7030F779958D}"/>
          </ac:cxnSpMkLst>
        </pc:cxnChg>
        <pc:cxnChg chg="add del mod">
          <ac:chgData name="Saurav Bin Saji" userId="5f6a9365-8b7e-48e8-a890-6edc5d60160b" providerId="ADAL" clId="{C47BA322-5FED-3D49-A576-2084D0D30C66}" dt="2023-04-10T23:14:09.472" v="6964" actId="478"/>
          <ac:cxnSpMkLst>
            <pc:docMk/>
            <pc:sldMk cId="2774055185" sldId="280"/>
            <ac:cxnSpMk id="74" creationId="{15E33D2F-BF62-2CE1-C7DC-5DC0A45BE057}"/>
          </ac:cxnSpMkLst>
        </pc:cxnChg>
        <pc:cxnChg chg="add del mod">
          <ac:chgData name="Saurav Bin Saji" userId="5f6a9365-8b7e-48e8-a890-6edc5d60160b" providerId="ADAL" clId="{C47BA322-5FED-3D49-A576-2084D0D30C66}" dt="2023-04-10T23:14:16.726" v="6966" actId="478"/>
          <ac:cxnSpMkLst>
            <pc:docMk/>
            <pc:sldMk cId="2774055185" sldId="280"/>
            <ac:cxnSpMk id="75" creationId="{E93B1B01-4783-A9BC-3160-D854DF29544E}"/>
          </ac:cxnSpMkLst>
        </pc:cxnChg>
        <pc:cxnChg chg="add del mod">
          <ac:chgData name="Saurav Bin Saji" userId="5f6a9365-8b7e-48e8-a890-6edc5d60160b" providerId="ADAL" clId="{C47BA322-5FED-3D49-A576-2084D0D30C66}" dt="2023-04-10T23:14:19.800" v="6967" actId="478"/>
          <ac:cxnSpMkLst>
            <pc:docMk/>
            <pc:sldMk cId="2774055185" sldId="280"/>
            <ac:cxnSpMk id="76" creationId="{1A904B28-4B6E-8878-8172-92D6300BD908}"/>
          </ac:cxnSpMkLst>
        </pc:cxnChg>
        <pc:cxnChg chg="add del mod">
          <ac:chgData name="Saurav Bin Saji" userId="5f6a9365-8b7e-48e8-a890-6edc5d60160b" providerId="ADAL" clId="{C47BA322-5FED-3D49-A576-2084D0D30C66}" dt="2023-04-10T23:14:09.472" v="6964" actId="478"/>
          <ac:cxnSpMkLst>
            <pc:docMk/>
            <pc:sldMk cId="2774055185" sldId="280"/>
            <ac:cxnSpMk id="79" creationId="{DA9D9775-FEDF-A6C4-F6CC-20648BA5A15E}"/>
          </ac:cxnSpMkLst>
        </pc:cxnChg>
        <pc:cxnChg chg="add del mod">
          <ac:chgData name="Saurav Bin Saji" userId="5f6a9365-8b7e-48e8-a890-6edc5d60160b" providerId="ADAL" clId="{C47BA322-5FED-3D49-A576-2084D0D30C66}" dt="2023-04-10T23:14:09.472" v="6964" actId="478"/>
          <ac:cxnSpMkLst>
            <pc:docMk/>
            <pc:sldMk cId="2774055185" sldId="280"/>
            <ac:cxnSpMk id="85" creationId="{6F140330-DFA5-9F0D-3C95-7484D32BBD9F}"/>
          </ac:cxnSpMkLst>
        </pc:cxnChg>
        <pc:cxnChg chg="add del mod">
          <ac:chgData name="Saurav Bin Saji" userId="5f6a9365-8b7e-48e8-a890-6edc5d60160b" providerId="ADAL" clId="{C47BA322-5FED-3D49-A576-2084D0D30C66}" dt="2023-04-10T23:14:09.472" v="6964" actId="478"/>
          <ac:cxnSpMkLst>
            <pc:docMk/>
            <pc:sldMk cId="2774055185" sldId="280"/>
            <ac:cxnSpMk id="86" creationId="{A45A5CB8-05BC-73CF-C928-5CF1A7F1C048}"/>
          </ac:cxnSpMkLst>
        </pc:cxnChg>
        <pc:cxnChg chg="add del mod">
          <ac:chgData name="Saurav Bin Saji" userId="5f6a9365-8b7e-48e8-a890-6edc5d60160b" providerId="ADAL" clId="{C47BA322-5FED-3D49-A576-2084D0D30C66}" dt="2023-04-10T23:14:09.472" v="6964" actId="478"/>
          <ac:cxnSpMkLst>
            <pc:docMk/>
            <pc:sldMk cId="2774055185" sldId="280"/>
            <ac:cxnSpMk id="87" creationId="{DD62AB4C-B873-386D-E5B2-5FA2C1EE6E32}"/>
          </ac:cxnSpMkLst>
        </pc:cxnChg>
        <pc:cxnChg chg="add del mod">
          <ac:chgData name="Saurav Bin Saji" userId="5f6a9365-8b7e-48e8-a890-6edc5d60160b" providerId="ADAL" clId="{C47BA322-5FED-3D49-A576-2084D0D30C66}" dt="2023-04-10T23:14:09.472" v="6964" actId="478"/>
          <ac:cxnSpMkLst>
            <pc:docMk/>
            <pc:sldMk cId="2774055185" sldId="280"/>
            <ac:cxnSpMk id="88" creationId="{2B1D9961-7368-9D53-FD22-242B9CDD183B}"/>
          </ac:cxnSpMkLst>
        </pc:cxnChg>
        <pc:cxnChg chg="add del mod">
          <ac:chgData name="Saurav Bin Saji" userId="5f6a9365-8b7e-48e8-a890-6edc5d60160b" providerId="ADAL" clId="{C47BA322-5FED-3D49-A576-2084D0D30C66}" dt="2023-04-10T23:14:09.472" v="6964" actId="478"/>
          <ac:cxnSpMkLst>
            <pc:docMk/>
            <pc:sldMk cId="2774055185" sldId="280"/>
            <ac:cxnSpMk id="89" creationId="{9E40F37D-39A8-0792-B7E4-65F4BDADA7FB}"/>
          </ac:cxnSpMkLst>
        </pc:cxnChg>
        <pc:cxnChg chg="add del mod">
          <ac:chgData name="Saurav Bin Saji" userId="5f6a9365-8b7e-48e8-a890-6edc5d60160b" providerId="ADAL" clId="{C47BA322-5FED-3D49-A576-2084D0D30C66}" dt="2023-04-10T23:14:09.472" v="6964" actId="478"/>
          <ac:cxnSpMkLst>
            <pc:docMk/>
            <pc:sldMk cId="2774055185" sldId="280"/>
            <ac:cxnSpMk id="90" creationId="{9E711183-3196-6FB0-74EE-397FF040E186}"/>
          </ac:cxnSpMkLst>
        </pc:cxnChg>
        <pc:cxnChg chg="add del mod">
          <ac:chgData name="Saurav Bin Saji" userId="5f6a9365-8b7e-48e8-a890-6edc5d60160b" providerId="ADAL" clId="{C47BA322-5FED-3D49-A576-2084D0D30C66}" dt="2023-04-10T23:14:09.472" v="6964" actId="478"/>
          <ac:cxnSpMkLst>
            <pc:docMk/>
            <pc:sldMk cId="2774055185" sldId="280"/>
            <ac:cxnSpMk id="91" creationId="{C5588638-E4C4-DDBD-400E-B6839981957D}"/>
          </ac:cxnSpMkLst>
        </pc:cxnChg>
        <pc:cxnChg chg="add del mod">
          <ac:chgData name="Saurav Bin Saji" userId="5f6a9365-8b7e-48e8-a890-6edc5d60160b" providerId="ADAL" clId="{C47BA322-5FED-3D49-A576-2084D0D30C66}" dt="2023-04-10T23:14:09.472" v="6964" actId="478"/>
          <ac:cxnSpMkLst>
            <pc:docMk/>
            <pc:sldMk cId="2774055185" sldId="280"/>
            <ac:cxnSpMk id="92" creationId="{F4613396-94D0-CB1D-B535-EA9371971A4C}"/>
          </ac:cxnSpMkLst>
        </pc:cxnChg>
        <pc:cxnChg chg="add del mod">
          <ac:chgData name="Saurav Bin Saji" userId="5f6a9365-8b7e-48e8-a890-6edc5d60160b" providerId="ADAL" clId="{C47BA322-5FED-3D49-A576-2084D0D30C66}" dt="2023-04-10T23:14:09.472" v="6964" actId="478"/>
          <ac:cxnSpMkLst>
            <pc:docMk/>
            <pc:sldMk cId="2774055185" sldId="280"/>
            <ac:cxnSpMk id="96" creationId="{D9F10879-A7A7-B88A-7065-82F0F819AC00}"/>
          </ac:cxnSpMkLst>
        </pc:cxnChg>
        <pc:cxnChg chg="add del mod">
          <ac:chgData name="Saurav Bin Saji" userId="5f6a9365-8b7e-48e8-a890-6edc5d60160b" providerId="ADAL" clId="{C47BA322-5FED-3D49-A576-2084D0D30C66}" dt="2023-04-10T23:14:09.472" v="6964" actId="478"/>
          <ac:cxnSpMkLst>
            <pc:docMk/>
            <pc:sldMk cId="2774055185" sldId="280"/>
            <ac:cxnSpMk id="98" creationId="{249AAA05-EF5B-0FBC-C597-BE878920FDA7}"/>
          </ac:cxnSpMkLst>
        </pc:cxnChg>
        <pc:cxnChg chg="add del mod">
          <ac:chgData name="Saurav Bin Saji" userId="5f6a9365-8b7e-48e8-a890-6edc5d60160b" providerId="ADAL" clId="{C47BA322-5FED-3D49-A576-2084D0D30C66}" dt="2023-04-10T23:12:02.349" v="6962"/>
          <ac:cxnSpMkLst>
            <pc:docMk/>
            <pc:sldMk cId="2774055185" sldId="280"/>
            <ac:cxnSpMk id="109" creationId="{71C5E2B5-3EA4-3274-C3F0-597885F45880}"/>
          </ac:cxnSpMkLst>
        </pc:cxnChg>
        <pc:cxnChg chg="add del mod">
          <ac:chgData name="Saurav Bin Saji" userId="5f6a9365-8b7e-48e8-a890-6edc5d60160b" providerId="ADAL" clId="{C47BA322-5FED-3D49-A576-2084D0D30C66}" dt="2023-04-10T23:12:02.349" v="6962"/>
          <ac:cxnSpMkLst>
            <pc:docMk/>
            <pc:sldMk cId="2774055185" sldId="280"/>
            <ac:cxnSpMk id="110" creationId="{22341F36-964D-28A3-70F3-74E9DF2F61BB}"/>
          </ac:cxnSpMkLst>
        </pc:cxnChg>
        <pc:cxnChg chg="add del mod">
          <ac:chgData name="Saurav Bin Saji" userId="5f6a9365-8b7e-48e8-a890-6edc5d60160b" providerId="ADAL" clId="{C47BA322-5FED-3D49-A576-2084D0D30C66}" dt="2023-04-10T23:12:02.349" v="6962"/>
          <ac:cxnSpMkLst>
            <pc:docMk/>
            <pc:sldMk cId="2774055185" sldId="280"/>
            <ac:cxnSpMk id="111" creationId="{33A63BDE-8A59-6938-F458-559FEF127042}"/>
          </ac:cxnSpMkLst>
        </pc:cxnChg>
        <pc:cxnChg chg="add del mod">
          <ac:chgData name="Saurav Bin Saji" userId="5f6a9365-8b7e-48e8-a890-6edc5d60160b" providerId="ADAL" clId="{C47BA322-5FED-3D49-A576-2084D0D30C66}" dt="2023-04-10T23:12:02.349" v="6962"/>
          <ac:cxnSpMkLst>
            <pc:docMk/>
            <pc:sldMk cId="2774055185" sldId="280"/>
            <ac:cxnSpMk id="112" creationId="{9A2DE427-DF11-ED7E-0BD0-52FAB22F5A7C}"/>
          </ac:cxnSpMkLst>
        </pc:cxnChg>
        <pc:cxnChg chg="add del mod">
          <ac:chgData name="Saurav Bin Saji" userId="5f6a9365-8b7e-48e8-a890-6edc5d60160b" providerId="ADAL" clId="{C47BA322-5FED-3D49-A576-2084D0D30C66}" dt="2023-04-10T23:12:02.349" v="6962"/>
          <ac:cxnSpMkLst>
            <pc:docMk/>
            <pc:sldMk cId="2774055185" sldId="280"/>
            <ac:cxnSpMk id="113" creationId="{7C916076-F821-5C61-C8B0-28481C83BE01}"/>
          </ac:cxnSpMkLst>
        </pc:cxnChg>
        <pc:cxnChg chg="add del mod">
          <ac:chgData name="Saurav Bin Saji" userId="5f6a9365-8b7e-48e8-a890-6edc5d60160b" providerId="ADAL" clId="{C47BA322-5FED-3D49-A576-2084D0D30C66}" dt="2023-04-10T23:12:02.349" v="6962"/>
          <ac:cxnSpMkLst>
            <pc:docMk/>
            <pc:sldMk cId="2774055185" sldId="280"/>
            <ac:cxnSpMk id="116" creationId="{A624F504-CD21-EAA5-303F-B6BAC9D58B1D}"/>
          </ac:cxnSpMkLst>
        </pc:cxnChg>
        <pc:cxnChg chg="add del mod">
          <ac:chgData name="Saurav Bin Saji" userId="5f6a9365-8b7e-48e8-a890-6edc5d60160b" providerId="ADAL" clId="{C47BA322-5FED-3D49-A576-2084D0D30C66}" dt="2023-04-10T23:12:02.349" v="6962"/>
          <ac:cxnSpMkLst>
            <pc:docMk/>
            <pc:sldMk cId="2774055185" sldId="280"/>
            <ac:cxnSpMk id="117" creationId="{A7B3061F-9BAF-AF70-E36A-2D934E5D327E}"/>
          </ac:cxnSpMkLst>
        </pc:cxnChg>
        <pc:cxnChg chg="add del mod">
          <ac:chgData name="Saurav Bin Saji" userId="5f6a9365-8b7e-48e8-a890-6edc5d60160b" providerId="ADAL" clId="{C47BA322-5FED-3D49-A576-2084D0D30C66}" dt="2023-04-10T23:12:02.349" v="6962"/>
          <ac:cxnSpMkLst>
            <pc:docMk/>
            <pc:sldMk cId="2774055185" sldId="280"/>
            <ac:cxnSpMk id="118" creationId="{5137127D-0503-4E72-C8EE-0F2E92A387EC}"/>
          </ac:cxnSpMkLst>
        </pc:cxnChg>
        <pc:cxnChg chg="add del mod">
          <ac:chgData name="Saurav Bin Saji" userId="5f6a9365-8b7e-48e8-a890-6edc5d60160b" providerId="ADAL" clId="{C47BA322-5FED-3D49-A576-2084D0D30C66}" dt="2023-04-10T23:12:02.349" v="6962"/>
          <ac:cxnSpMkLst>
            <pc:docMk/>
            <pc:sldMk cId="2774055185" sldId="280"/>
            <ac:cxnSpMk id="121" creationId="{CF9CA468-342E-4B18-9F87-B0938F1496BD}"/>
          </ac:cxnSpMkLst>
        </pc:cxnChg>
        <pc:cxnChg chg="add del mod">
          <ac:chgData name="Saurav Bin Saji" userId="5f6a9365-8b7e-48e8-a890-6edc5d60160b" providerId="ADAL" clId="{C47BA322-5FED-3D49-A576-2084D0D30C66}" dt="2023-04-10T23:12:02.349" v="6962"/>
          <ac:cxnSpMkLst>
            <pc:docMk/>
            <pc:sldMk cId="2774055185" sldId="280"/>
            <ac:cxnSpMk id="127" creationId="{E85AEE55-0E4B-6270-E44F-616E6BF589BE}"/>
          </ac:cxnSpMkLst>
        </pc:cxnChg>
        <pc:cxnChg chg="add del mod">
          <ac:chgData name="Saurav Bin Saji" userId="5f6a9365-8b7e-48e8-a890-6edc5d60160b" providerId="ADAL" clId="{C47BA322-5FED-3D49-A576-2084D0D30C66}" dt="2023-04-10T23:12:02.349" v="6962"/>
          <ac:cxnSpMkLst>
            <pc:docMk/>
            <pc:sldMk cId="2774055185" sldId="280"/>
            <ac:cxnSpMk id="128" creationId="{B03A36CB-E2F9-3669-2760-F2D9E182E1B5}"/>
          </ac:cxnSpMkLst>
        </pc:cxnChg>
        <pc:cxnChg chg="add del mod">
          <ac:chgData name="Saurav Bin Saji" userId="5f6a9365-8b7e-48e8-a890-6edc5d60160b" providerId="ADAL" clId="{C47BA322-5FED-3D49-A576-2084D0D30C66}" dt="2023-04-10T23:12:02.349" v="6962"/>
          <ac:cxnSpMkLst>
            <pc:docMk/>
            <pc:sldMk cId="2774055185" sldId="280"/>
            <ac:cxnSpMk id="129" creationId="{343A4C11-1228-C52E-68F7-0326F8F57157}"/>
          </ac:cxnSpMkLst>
        </pc:cxnChg>
        <pc:cxnChg chg="add del mod">
          <ac:chgData name="Saurav Bin Saji" userId="5f6a9365-8b7e-48e8-a890-6edc5d60160b" providerId="ADAL" clId="{C47BA322-5FED-3D49-A576-2084D0D30C66}" dt="2023-04-10T23:12:02.349" v="6962"/>
          <ac:cxnSpMkLst>
            <pc:docMk/>
            <pc:sldMk cId="2774055185" sldId="280"/>
            <ac:cxnSpMk id="130" creationId="{467E1D2C-F6E9-7E03-FEE3-3E579C525339}"/>
          </ac:cxnSpMkLst>
        </pc:cxnChg>
        <pc:cxnChg chg="add del mod">
          <ac:chgData name="Saurav Bin Saji" userId="5f6a9365-8b7e-48e8-a890-6edc5d60160b" providerId="ADAL" clId="{C47BA322-5FED-3D49-A576-2084D0D30C66}" dt="2023-04-10T23:12:02.349" v="6962"/>
          <ac:cxnSpMkLst>
            <pc:docMk/>
            <pc:sldMk cId="2774055185" sldId="280"/>
            <ac:cxnSpMk id="131" creationId="{7BE285FA-A9AF-065D-89AC-BB1EC2C92263}"/>
          </ac:cxnSpMkLst>
        </pc:cxnChg>
        <pc:cxnChg chg="add del mod">
          <ac:chgData name="Saurav Bin Saji" userId="5f6a9365-8b7e-48e8-a890-6edc5d60160b" providerId="ADAL" clId="{C47BA322-5FED-3D49-A576-2084D0D30C66}" dt="2023-04-10T23:12:02.349" v="6962"/>
          <ac:cxnSpMkLst>
            <pc:docMk/>
            <pc:sldMk cId="2774055185" sldId="280"/>
            <ac:cxnSpMk id="132" creationId="{9DB6BD72-D5CB-C635-A839-D8591D76068F}"/>
          </ac:cxnSpMkLst>
        </pc:cxnChg>
        <pc:cxnChg chg="add del mod">
          <ac:chgData name="Saurav Bin Saji" userId="5f6a9365-8b7e-48e8-a890-6edc5d60160b" providerId="ADAL" clId="{C47BA322-5FED-3D49-A576-2084D0D30C66}" dt="2023-04-10T23:12:02.349" v="6962"/>
          <ac:cxnSpMkLst>
            <pc:docMk/>
            <pc:sldMk cId="2774055185" sldId="280"/>
            <ac:cxnSpMk id="133" creationId="{0B37303E-1C7B-2C51-B56B-2D75738C9073}"/>
          </ac:cxnSpMkLst>
        </pc:cxnChg>
        <pc:cxnChg chg="add del mod">
          <ac:chgData name="Saurav Bin Saji" userId="5f6a9365-8b7e-48e8-a890-6edc5d60160b" providerId="ADAL" clId="{C47BA322-5FED-3D49-A576-2084D0D30C66}" dt="2023-04-10T23:12:02.349" v="6962"/>
          <ac:cxnSpMkLst>
            <pc:docMk/>
            <pc:sldMk cId="2774055185" sldId="280"/>
            <ac:cxnSpMk id="134" creationId="{DCC696E0-60DB-E6B6-0F08-E533B02B09EF}"/>
          </ac:cxnSpMkLst>
        </pc:cxnChg>
        <pc:cxnChg chg="add del mod">
          <ac:chgData name="Saurav Bin Saji" userId="5f6a9365-8b7e-48e8-a890-6edc5d60160b" providerId="ADAL" clId="{C47BA322-5FED-3D49-A576-2084D0D30C66}" dt="2023-04-10T23:12:02.349" v="6962"/>
          <ac:cxnSpMkLst>
            <pc:docMk/>
            <pc:sldMk cId="2774055185" sldId="280"/>
            <ac:cxnSpMk id="138" creationId="{D70248F6-977E-0ABA-95EA-D3DCEBF96555}"/>
          </ac:cxnSpMkLst>
        </pc:cxnChg>
        <pc:cxnChg chg="add del mod">
          <ac:chgData name="Saurav Bin Saji" userId="5f6a9365-8b7e-48e8-a890-6edc5d60160b" providerId="ADAL" clId="{C47BA322-5FED-3D49-A576-2084D0D30C66}" dt="2023-04-10T23:12:02.349" v="6962"/>
          <ac:cxnSpMkLst>
            <pc:docMk/>
            <pc:sldMk cId="2774055185" sldId="280"/>
            <ac:cxnSpMk id="140" creationId="{9791FB75-C82C-1877-CCA9-18892DFC5EC0}"/>
          </ac:cxnSpMkLst>
        </pc:cxnChg>
        <pc:cxnChg chg="add del mod">
          <ac:chgData name="Saurav Bin Saji" userId="5f6a9365-8b7e-48e8-a890-6edc5d60160b" providerId="ADAL" clId="{C47BA322-5FED-3D49-A576-2084D0D30C66}" dt="2023-04-10T23:12:02.349" v="6962"/>
          <ac:cxnSpMkLst>
            <pc:docMk/>
            <pc:sldMk cId="2774055185" sldId="280"/>
            <ac:cxnSpMk id="143" creationId="{8003E4AA-1A61-8F7B-7090-A224BF9C66FE}"/>
          </ac:cxnSpMkLst>
        </pc:cxnChg>
        <pc:cxnChg chg="add del mod">
          <ac:chgData name="Saurav Bin Saji" userId="5f6a9365-8b7e-48e8-a890-6edc5d60160b" providerId="ADAL" clId="{C47BA322-5FED-3D49-A576-2084D0D30C66}" dt="2023-04-10T23:12:02.349" v="6962"/>
          <ac:cxnSpMkLst>
            <pc:docMk/>
            <pc:sldMk cId="2774055185" sldId="280"/>
            <ac:cxnSpMk id="144" creationId="{86D08BD2-AC03-7C58-2F99-4E76AACEC8A1}"/>
          </ac:cxnSpMkLst>
        </pc:cxnChg>
        <pc:cxnChg chg="add mod">
          <ac:chgData name="Saurav Bin Saji" userId="5f6a9365-8b7e-48e8-a890-6edc5d60160b" providerId="ADAL" clId="{C47BA322-5FED-3D49-A576-2084D0D30C66}" dt="2023-04-10T23:49:55.890" v="7286" actId="1037"/>
          <ac:cxnSpMkLst>
            <pc:docMk/>
            <pc:sldMk cId="2774055185" sldId="280"/>
            <ac:cxnSpMk id="153" creationId="{55D716D5-A7BC-4602-95D7-4F316BDB23E7}"/>
          </ac:cxnSpMkLst>
        </pc:cxnChg>
        <pc:cxnChg chg="add mod">
          <ac:chgData name="Saurav Bin Saji" userId="5f6a9365-8b7e-48e8-a890-6edc5d60160b" providerId="ADAL" clId="{C47BA322-5FED-3D49-A576-2084D0D30C66}" dt="2023-04-10T23:49:55.890" v="7286" actId="1037"/>
          <ac:cxnSpMkLst>
            <pc:docMk/>
            <pc:sldMk cId="2774055185" sldId="280"/>
            <ac:cxnSpMk id="154" creationId="{82D38095-55CD-15FA-4900-3D33BA6DBA02}"/>
          </ac:cxnSpMkLst>
        </pc:cxnChg>
        <pc:cxnChg chg="add mod">
          <ac:chgData name="Saurav Bin Saji" userId="5f6a9365-8b7e-48e8-a890-6edc5d60160b" providerId="ADAL" clId="{C47BA322-5FED-3D49-A576-2084D0D30C66}" dt="2023-04-10T23:49:55.890" v="7286" actId="1037"/>
          <ac:cxnSpMkLst>
            <pc:docMk/>
            <pc:sldMk cId="2774055185" sldId="280"/>
            <ac:cxnSpMk id="155" creationId="{D2FEF512-CC78-B0D5-B9C5-7FF264CA43A3}"/>
          </ac:cxnSpMkLst>
        </pc:cxnChg>
        <pc:cxnChg chg="add mod">
          <ac:chgData name="Saurav Bin Saji" userId="5f6a9365-8b7e-48e8-a890-6edc5d60160b" providerId="ADAL" clId="{C47BA322-5FED-3D49-A576-2084D0D30C66}" dt="2023-04-10T23:49:55.890" v="7286" actId="1037"/>
          <ac:cxnSpMkLst>
            <pc:docMk/>
            <pc:sldMk cId="2774055185" sldId="280"/>
            <ac:cxnSpMk id="156" creationId="{5BF67AD8-C5CB-67DB-03AF-160003ACD10A}"/>
          </ac:cxnSpMkLst>
        </pc:cxnChg>
        <pc:cxnChg chg="add mod">
          <ac:chgData name="Saurav Bin Saji" userId="5f6a9365-8b7e-48e8-a890-6edc5d60160b" providerId="ADAL" clId="{C47BA322-5FED-3D49-A576-2084D0D30C66}" dt="2023-04-10T23:49:55.890" v="7286" actId="1037"/>
          <ac:cxnSpMkLst>
            <pc:docMk/>
            <pc:sldMk cId="2774055185" sldId="280"/>
            <ac:cxnSpMk id="157" creationId="{3949FD8C-AAF9-4864-2F0E-466D68004AFA}"/>
          </ac:cxnSpMkLst>
        </pc:cxnChg>
        <pc:cxnChg chg="add mod">
          <ac:chgData name="Saurav Bin Saji" userId="5f6a9365-8b7e-48e8-a890-6edc5d60160b" providerId="ADAL" clId="{C47BA322-5FED-3D49-A576-2084D0D30C66}" dt="2023-04-10T23:49:55.890" v="7286" actId="1037"/>
          <ac:cxnSpMkLst>
            <pc:docMk/>
            <pc:sldMk cId="2774055185" sldId="280"/>
            <ac:cxnSpMk id="160" creationId="{0C8E4905-4267-52D1-505A-531B3526232E}"/>
          </ac:cxnSpMkLst>
        </pc:cxnChg>
        <pc:cxnChg chg="add mod">
          <ac:chgData name="Saurav Bin Saji" userId="5f6a9365-8b7e-48e8-a890-6edc5d60160b" providerId="ADAL" clId="{C47BA322-5FED-3D49-A576-2084D0D30C66}" dt="2023-04-10T23:49:55.890" v="7286" actId="1037"/>
          <ac:cxnSpMkLst>
            <pc:docMk/>
            <pc:sldMk cId="2774055185" sldId="280"/>
            <ac:cxnSpMk id="161" creationId="{85E20677-114B-9E74-2723-FDCF26681968}"/>
          </ac:cxnSpMkLst>
        </pc:cxnChg>
        <pc:cxnChg chg="add mod">
          <ac:chgData name="Saurav Bin Saji" userId="5f6a9365-8b7e-48e8-a890-6edc5d60160b" providerId="ADAL" clId="{C47BA322-5FED-3D49-A576-2084D0D30C66}" dt="2023-04-10T23:49:55.890" v="7286" actId="1037"/>
          <ac:cxnSpMkLst>
            <pc:docMk/>
            <pc:sldMk cId="2774055185" sldId="280"/>
            <ac:cxnSpMk id="162" creationId="{A85C19D3-4B0D-4D7D-1828-0E6317372AA3}"/>
          </ac:cxnSpMkLst>
        </pc:cxnChg>
        <pc:cxnChg chg="add mod">
          <ac:chgData name="Saurav Bin Saji" userId="5f6a9365-8b7e-48e8-a890-6edc5d60160b" providerId="ADAL" clId="{C47BA322-5FED-3D49-A576-2084D0D30C66}" dt="2023-04-10T23:49:55.890" v="7286" actId="1037"/>
          <ac:cxnSpMkLst>
            <pc:docMk/>
            <pc:sldMk cId="2774055185" sldId="280"/>
            <ac:cxnSpMk id="165" creationId="{75670F46-7B74-813C-EB95-2AF0BE7B1885}"/>
          </ac:cxnSpMkLst>
        </pc:cxnChg>
        <pc:cxnChg chg="add mod">
          <ac:chgData name="Saurav Bin Saji" userId="5f6a9365-8b7e-48e8-a890-6edc5d60160b" providerId="ADAL" clId="{C47BA322-5FED-3D49-A576-2084D0D30C66}" dt="2023-04-10T23:49:55.890" v="7286" actId="1037"/>
          <ac:cxnSpMkLst>
            <pc:docMk/>
            <pc:sldMk cId="2774055185" sldId="280"/>
            <ac:cxnSpMk id="171" creationId="{CBB90DD8-5CDD-7557-AC7C-3129BCDF659D}"/>
          </ac:cxnSpMkLst>
        </pc:cxnChg>
        <pc:cxnChg chg="add mod">
          <ac:chgData name="Saurav Bin Saji" userId="5f6a9365-8b7e-48e8-a890-6edc5d60160b" providerId="ADAL" clId="{C47BA322-5FED-3D49-A576-2084D0D30C66}" dt="2023-04-10T23:49:55.890" v="7286" actId="1037"/>
          <ac:cxnSpMkLst>
            <pc:docMk/>
            <pc:sldMk cId="2774055185" sldId="280"/>
            <ac:cxnSpMk id="172" creationId="{DE76E4DD-81D4-85BE-68C1-0FB29E53A7FD}"/>
          </ac:cxnSpMkLst>
        </pc:cxnChg>
        <pc:cxnChg chg="add mod">
          <ac:chgData name="Saurav Bin Saji" userId="5f6a9365-8b7e-48e8-a890-6edc5d60160b" providerId="ADAL" clId="{C47BA322-5FED-3D49-A576-2084D0D30C66}" dt="2023-04-10T23:49:55.890" v="7286" actId="1037"/>
          <ac:cxnSpMkLst>
            <pc:docMk/>
            <pc:sldMk cId="2774055185" sldId="280"/>
            <ac:cxnSpMk id="173" creationId="{B75CB2A3-B7B9-2F4F-21BA-F187CD8650E4}"/>
          </ac:cxnSpMkLst>
        </pc:cxnChg>
        <pc:cxnChg chg="add mod">
          <ac:chgData name="Saurav Bin Saji" userId="5f6a9365-8b7e-48e8-a890-6edc5d60160b" providerId="ADAL" clId="{C47BA322-5FED-3D49-A576-2084D0D30C66}" dt="2023-04-10T23:49:55.890" v="7286" actId="1037"/>
          <ac:cxnSpMkLst>
            <pc:docMk/>
            <pc:sldMk cId="2774055185" sldId="280"/>
            <ac:cxnSpMk id="174" creationId="{15E850EA-7956-F2AD-E2D7-2A587F88DB01}"/>
          </ac:cxnSpMkLst>
        </pc:cxnChg>
        <pc:cxnChg chg="add mod">
          <ac:chgData name="Saurav Bin Saji" userId="5f6a9365-8b7e-48e8-a890-6edc5d60160b" providerId="ADAL" clId="{C47BA322-5FED-3D49-A576-2084D0D30C66}" dt="2023-04-10T23:49:55.890" v="7286" actId="1037"/>
          <ac:cxnSpMkLst>
            <pc:docMk/>
            <pc:sldMk cId="2774055185" sldId="280"/>
            <ac:cxnSpMk id="175" creationId="{0DF1C7D6-101C-F388-5EFA-C8C78C144490}"/>
          </ac:cxnSpMkLst>
        </pc:cxnChg>
        <pc:cxnChg chg="add mod">
          <ac:chgData name="Saurav Bin Saji" userId="5f6a9365-8b7e-48e8-a890-6edc5d60160b" providerId="ADAL" clId="{C47BA322-5FED-3D49-A576-2084D0D30C66}" dt="2023-04-10T23:49:55.890" v="7286" actId="1037"/>
          <ac:cxnSpMkLst>
            <pc:docMk/>
            <pc:sldMk cId="2774055185" sldId="280"/>
            <ac:cxnSpMk id="176" creationId="{6947B4D4-E905-503B-3DAE-9F1D848A91A0}"/>
          </ac:cxnSpMkLst>
        </pc:cxnChg>
        <pc:cxnChg chg="add mod">
          <ac:chgData name="Saurav Bin Saji" userId="5f6a9365-8b7e-48e8-a890-6edc5d60160b" providerId="ADAL" clId="{C47BA322-5FED-3D49-A576-2084D0D30C66}" dt="2023-04-10T23:49:55.890" v="7286" actId="1037"/>
          <ac:cxnSpMkLst>
            <pc:docMk/>
            <pc:sldMk cId="2774055185" sldId="280"/>
            <ac:cxnSpMk id="177" creationId="{FBF9B94C-493D-C63E-3E1E-14D1DCADFE3B}"/>
          </ac:cxnSpMkLst>
        </pc:cxnChg>
        <pc:cxnChg chg="add mod">
          <ac:chgData name="Saurav Bin Saji" userId="5f6a9365-8b7e-48e8-a890-6edc5d60160b" providerId="ADAL" clId="{C47BA322-5FED-3D49-A576-2084D0D30C66}" dt="2023-04-10T23:49:55.890" v="7286" actId="1037"/>
          <ac:cxnSpMkLst>
            <pc:docMk/>
            <pc:sldMk cId="2774055185" sldId="280"/>
            <ac:cxnSpMk id="178" creationId="{C15D33FD-0D92-9B9F-F1BA-2ACA38CB4E65}"/>
          </ac:cxnSpMkLst>
        </pc:cxnChg>
        <pc:cxnChg chg="add mod">
          <ac:chgData name="Saurav Bin Saji" userId="5f6a9365-8b7e-48e8-a890-6edc5d60160b" providerId="ADAL" clId="{C47BA322-5FED-3D49-A576-2084D0D30C66}" dt="2023-04-10T23:49:55.890" v="7286" actId="1037"/>
          <ac:cxnSpMkLst>
            <pc:docMk/>
            <pc:sldMk cId="2774055185" sldId="280"/>
            <ac:cxnSpMk id="182" creationId="{C156215A-1379-32AF-551F-FA0BE0782FB4}"/>
          </ac:cxnSpMkLst>
        </pc:cxnChg>
        <pc:cxnChg chg="add mod">
          <ac:chgData name="Saurav Bin Saji" userId="5f6a9365-8b7e-48e8-a890-6edc5d60160b" providerId="ADAL" clId="{C47BA322-5FED-3D49-A576-2084D0D30C66}" dt="2023-04-10T23:49:55.890" v="7286" actId="1037"/>
          <ac:cxnSpMkLst>
            <pc:docMk/>
            <pc:sldMk cId="2774055185" sldId="280"/>
            <ac:cxnSpMk id="184" creationId="{9A35D172-45B1-54A2-534D-DCB0E63B3BD4}"/>
          </ac:cxnSpMkLst>
        </pc:cxnChg>
        <pc:cxnChg chg="add mod">
          <ac:chgData name="Saurav Bin Saji" userId="5f6a9365-8b7e-48e8-a890-6edc5d60160b" providerId="ADAL" clId="{C47BA322-5FED-3D49-A576-2084D0D30C66}" dt="2023-04-10T23:49:55.890" v="7286" actId="1037"/>
          <ac:cxnSpMkLst>
            <pc:docMk/>
            <pc:sldMk cId="2774055185" sldId="280"/>
            <ac:cxnSpMk id="187" creationId="{CFD6123F-679A-4F19-E161-BC821A92C439}"/>
          </ac:cxnSpMkLst>
        </pc:cxnChg>
        <pc:cxnChg chg="add mod">
          <ac:chgData name="Saurav Bin Saji" userId="5f6a9365-8b7e-48e8-a890-6edc5d60160b" providerId="ADAL" clId="{C47BA322-5FED-3D49-A576-2084D0D30C66}" dt="2023-04-10T23:49:55.890" v="7286" actId="1037"/>
          <ac:cxnSpMkLst>
            <pc:docMk/>
            <pc:sldMk cId="2774055185" sldId="280"/>
            <ac:cxnSpMk id="188" creationId="{DF710F7A-7B17-ADFB-7480-4DA3DFD28D7C}"/>
          </ac:cxnSpMkLst>
        </pc:cxnChg>
      </pc:sldChg>
      <pc:sldChg chg="modSp add mod">
        <pc:chgData name="Saurav Bin Saji" userId="5f6a9365-8b7e-48e8-a890-6edc5d60160b" providerId="ADAL" clId="{C47BA322-5FED-3D49-A576-2084D0D30C66}" dt="2023-04-11T03:27:10.043" v="10704" actId="20577"/>
        <pc:sldMkLst>
          <pc:docMk/>
          <pc:sldMk cId="2115677491" sldId="281"/>
        </pc:sldMkLst>
        <pc:spChg chg="mod">
          <ac:chgData name="Saurav Bin Saji" userId="5f6a9365-8b7e-48e8-a890-6edc5d60160b" providerId="ADAL" clId="{C47BA322-5FED-3D49-A576-2084D0D30C66}" dt="2023-04-11T02:35:46.455" v="10263" actId="20577"/>
          <ac:spMkLst>
            <pc:docMk/>
            <pc:sldMk cId="2115677491" sldId="281"/>
            <ac:spMk id="2" creationId="{00000000-0000-0000-0000-000000000000}"/>
          </ac:spMkLst>
        </pc:spChg>
        <pc:spChg chg="mod">
          <ac:chgData name="Saurav Bin Saji" userId="5f6a9365-8b7e-48e8-a890-6edc5d60160b" providerId="ADAL" clId="{C47BA322-5FED-3D49-A576-2084D0D30C66}" dt="2023-04-11T02:37:26.129" v="10308" actId="20577"/>
          <ac:spMkLst>
            <pc:docMk/>
            <pc:sldMk cId="2115677491" sldId="281"/>
            <ac:spMk id="6" creationId="{00000000-0000-0000-0000-000000000000}"/>
          </ac:spMkLst>
        </pc:spChg>
        <pc:spChg chg="mod">
          <ac:chgData name="Saurav Bin Saji" userId="5f6a9365-8b7e-48e8-a890-6edc5d60160b" providerId="ADAL" clId="{C47BA322-5FED-3D49-A576-2084D0D30C66}" dt="2023-04-11T03:27:10.043" v="10704" actId="20577"/>
          <ac:spMkLst>
            <pc:docMk/>
            <pc:sldMk cId="2115677491" sldId="281"/>
            <ac:spMk id="10" creationId="{9FB86387-8CD6-9801-B766-E587758BA248}"/>
          </ac:spMkLst>
        </pc:spChg>
      </pc:sldChg>
      <pc:sldChg chg="add del">
        <pc:chgData name="Saurav Bin Saji" userId="5f6a9365-8b7e-48e8-a890-6edc5d60160b" providerId="ADAL" clId="{C47BA322-5FED-3D49-A576-2084D0D30C66}" dt="2023-04-10T22:51:25.895" v="6915"/>
        <pc:sldMkLst>
          <pc:docMk/>
          <pc:sldMk cId="3203187663" sldId="281"/>
        </pc:sldMkLst>
      </pc:sldChg>
      <pc:sldChg chg="addSp delSp modSp add mod">
        <pc:chgData name="Saurav Bin Saji" userId="5f6a9365-8b7e-48e8-a890-6edc5d60160b" providerId="ADAL" clId="{C47BA322-5FED-3D49-A576-2084D0D30C66}" dt="2023-04-11T03:16:06.567" v="10558" actId="2710"/>
        <pc:sldMkLst>
          <pc:docMk/>
          <pc:sldMk cId="3042968323" sldId="282"/>
        </pc:sldMkLst>
        <pc:spChg chg="mod">
          <ac:chgData name="Saurav Bin Saji" userId="5f6a9365-8b7e-48e8-a890-6edc5d60160b" providerId="ADAL" clId="{C47BA322-5FED-3D49-A576-2084D0D30C66}" dt="2023-04-11T02:06:46.019" v="9757" actId="20577"/>
          <ac:spMkLst>
            <pc:docMk/>
            <pc:sldMk cId="3042968323" sldId="282"/>
            <ac:spMk id="2" creationId="{00000000-0000-0000-0000-000000000000}"/>
          </ac:spMkLst>
        </pc:spChg>
        <pc:spChg chg="mod">
          <ac:chgData name="Saurav Bin Saji" userId="5f6a9365-8b7e-48e8-a890-6edc5d60160b" providerId="ADAL" clId="{C47BA322-5FED-3D49-A576-2084D0D30C66}" dt="2023-04-11T02:21:04.040" v="10134" actId="14100"/>
          <ac:spMkLst>
            <pc:docMk/>
            <pc:sldMk cId="3042968323" sldId="282"/>
            <ac:spMk id="3" creationId="{00000000-0000-0000-0000-000000000000}"/>
          </ac:spMkLst>
        </pc:spChg>
        <pc:spChg chg="del mod">
          <ac:chgData name="Saurav Bin Saji" userId="5f6a9365-8b7e-48e8-a890-6edc5d60160b" providerId="ADAL" clId="{C47BA322-5FED-3D49-A576-2084D0D30C66}" dt="2023-04-11T03:16:00.372" v="10557" actId="478"/>
          <ac:spMkLst>
            <pc:docMk/>
            <pc:sldMk cId="3042968323" sldId="282"/>
            <ac:spMk id="4" creationId="{00000000-0000-0000-0000-000000000000}"/>
          </ac:spMkLst>
        </pc:spChg>
        <pc:spChg chg="add mod">
          <ac:chgData name="Saurav Bin Saji" userId="5f6a9365-8b7e-48e8-a890-6edc5d60160b" providerId="ADAL" clId="{C47BA322-5FED-3D49-A576-2084D0D30C66}" dt="2023-04-11T03:16:06.567" v="10558" actId="2710"/>
          <ac:spMkLst>
            <pc:docMk/>
            <pc:sldMk cId="3042968323" sldId="282"/>
            <ac:spMk id="6" creationId="{0E561F38-590D-6A7B-7A50-D16A64A42C5B}"/>
          </ac:spMkLst>
        </pc:spChg>
        <pc:spChg chg="mod">
          <ac:chgData name="Saurav Bin Saji" userId="5f6a9365-8b7e-48e8-a890-6edc5d60160b" providerId="ADAL" clId="{C47BA322-5FED-3D49-A576-2084D0D30C66}" dt="2023-04-11T02:21:20.380" v="10138" actId="1076"/>
          <ac:spMkLst>
            <pc:docMk/>
            <pc:sldMk cId="3042968323" sldId="282"/>
            <ac:spMk id="7" creationId="{00000000-0000-0000-0000-000000000000}"/>
          </ac:spMkLst>
        </pc:spChg>
        <pc:spChg chg="mod">
          <ac:chgData name="Saurav Bin Saji" userId="5f6a9365-8b7e-48e8-a890-6edc5d60160b" providerId="ADAL" clId="{C47BA322-5FED-3D49-A576-2084D0D30C66}" dt="2023-04-11T02:38:10.769" v="10329" actId="20577"/>
          <ac:spMkLst>
            <pc:docMk/>
            <pc:sldMk cId="3042968323" sldId="282"/>
            <ac:spMk id="9" creationId="{00000000-0000-0000-0000-000000000000}"/>
          </ac:spMkLst>
        </pc:spChg>
        <pc:spChg chg="del">
          <ac:chgData name="Saurav Bin Saji" userId="5f6a9365-8b7e-48e8-a890-6edc5d60160b" providerId="ADAL" clId="{C47BA322-5FED-3D49-A576-2084D0D30C66}" dt="2023-04-11T02:38:41.016" v="10331" actId="478"/>
          <ac:spMkLst>
            <pc:docMk/>
            <pc:sldMk cId="3042968323" sldId="282"/>
            <ac:spMk id="11" creationId="{00000000-0000-0000-0000-00000000000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0E9E-854A-9784-6DE7BF1D05BF}"/>
                </c:ext>
              </c:extLst>
            </c:dLbl>
            <c:dLbl>
              <c:idx val="1"/>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0E9E-854A-9784-6DE7BF1D05BF}"/>
                </c:ext>
              </c:extLst>
            </c:dLbl>
            <c:dLbl>
              <c:idx val="2"/>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0E9E-854A-9784-6DE7BF1D05BF}"/>
                </c:ext>
              </c:extLst>
            </c:dLbl>
            <c:dLbl>
              <c:idx val="3"/>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0E9E-854A-9784-6DE7BF1D05BF}"/>
                </c:ext>
              </c:extLst>
            </c:dLbl>
            <c:dLbl>
              <c:idx val="4"/>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0E9E-854A-9784-6DE7BF1D05BF}"/>
                </c:ext>
              </c:extLst>
            </c:dLbl>
            <c:dLbl>
              <c:idx val="5"/>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0E9E-854A-9784-6DE7BF1D05BF}"/>
                </c:ext>
              </c:extLst>
            </c:dLbl>
            <c:dLbl>
              <c:idx val="6"/>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0E9E-854A-9784-6DE7BF1D05BF}"/>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Sheet1!$A$2:$A$8</c:f>
              <c:strCache>
                <c:ptCount val="7"/>
                <c:pt idx="0">
                  <c:v>FY 2016</c:v>
                </c:pt>
                <c:pt idx="1">
                  <c:v>FY 2017</c:v>
                </c:pt>
                <c:pt idx="2">
                  <c:v>FY 2018</c:v>
                </c:pt>
                <c:pt idx="3">
                  <c:v>FY 2019</c:v>
                </c:pt>
                <c:pt idx="4">
                  <c:v>FY 2020</c:v>
                </c:pt>
                <c:pt idx="5">
                  <c:v>FY 2021</c:v>
                </c:pt>
                <c:pt idx="6">
                  <c:v>FY 2022</c:v>
                </c:pt>
              </c:strCache>
            </c:strRef>
          </c:cat>
          <c:val>
            <c:numRef>
              <c:f>Sheet1!$B$2:$B$8</c:f>
              <c:numCache>
                <c:formatCode>General</c:formatCode>
                <c:ptCount val="7"/>
                <c:pt idx="0">
                  <c:v>4497.8999999999996</c:v>
                </c:pt>
                <c:pt idx="1">
                  <c:v>4307.2</c:v>
                </c:pt>
                <c:pt idx="2">
                  <c:v>5666.6</c:v>
                </c:pt>
                <c:pt idx="3">
                  <c:v>-3160.83</c:v>
                </c:pt>
                <c:pt idx="4">
                  <c:v>-9347.61</c:v>
                </c:pt>
                <c:pt idx="5">
                  <c:v>-9983.02</c:v>
                </c:pt>
                <c:pt idx="6">
                  <c:v>-16480.07</c:v>
                </c:pt>
              </c:numCache>
            </c:numRef>
          </c:val>
          <c:extLst>
            <c:ext xmlns:c16="http://schemas.microsoft.com/office/drawing/2014/chart" uri="{C3380CC4-5D6E-409C-BE32-E72D297353CC}">
              <c16:uniqueId val="{00000007-0E9E-854A-9784-6DE7BF1D05BF}"/>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scaling>
        <c:delete val="0"/>
        <c:axPos val="l"/>
        <c:majorGridlines>
          <c:spPr>
            <a:ln w="9525">
              <a:solidFill>
                <a:srgbClr val="2F2F2F"/>
              </a:solidFill>
              <a:prstDash val="dot"/>
            </a:ln>
          </c:spPr>
        </c:majorGridlines>
        <c:title>
          <c:tx>
            <c:rich>
              <a:bodyPr/>
              <a:lstStyle/>
              <a:p>
                <a:pPr>
                  <a:defRPr/>
                </a:pPr>
                <a:r>
                  <a:rPr lang="en-IN" sz="1000" b="0">
                    <a:solidFill>
                      <a:srgbClr val="0F283E"/>
                    </a:solidFill>
                    <a:latin typeface="Open Sans Light"/>
                  </a:rPr>
                  <a:t>Net profit or loss in million Indian rupees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Passenger revenue*</c:v>
                </c:pt>
              </c:strCache>
            </c:strRef>
          </c:tx>
          <c:spPr>
            <a:solidFill>
              <a:srgbClr val="2875DD"/>
            </a:solidFill>
            <a:ln>
              <a:solidFill>
                <a:srgbClr val="2875DD"/>
              </a:solidFill>
            </a:ln>
          </c:spPr>
          <c:invertIfNegative val="0"/>
          <c:dLbls>
            <c:dLbl>
              <c:idx val="0"/>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0623-5E4C-879D-D2D84F4346E7}"/>
                </c:ext>
              </c:extLst>
            </c:dLbl>
            <c:dLbl>
              <c:idx val="1"/>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0623-5E4C-879D-D2D84F4346E7}"/>
                </c:ext>
              </c:extLst>
            </c:dLbl>
            <c:dLbl>
              <c:idx val="2"/>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0623-5E4C-879D-D2D84F4346E7}"/>
                </c:ext>
              </c:extLst>
            </c:dLbl>
            <c:dLbl>
              <c:idx val="3"/>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0623-5E4C-879D-D2D84F4346E7}"/>
                </c:ext>
              </c:extLst>
            </c:dLbl>
            <c:dLbl>
              <c:idx val="4"/>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0623-5E4C-879D-D2D84F4346E7}"/>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Sheet1!$A$2:$A$6</c:f>
              <c:strCache>
                <c:ptCount val="5"/>
                <c:pt idx="0">
                  <c:v>FY 2018</c:v>
                </c:pt>
                <c:pt idx="1">
                  <c:v>FY 2019</c:v>
                </c:pt>
                <c:pt idx="2">
                  <c:v>FY 2020</c:v>
                </c:pt>
                <c:pt idx="3">
                  <c:v>FY 2021</c:v>
                </c:pt>
                <c:pt idx="4">
                  <c:v>FY 2022</c:v>
                </c:pt>
              </c:strCache>
            </c:strRef>
          </c:cat>
          <c:val>
            <c:numRef>
              <c:f>Sheet1!$B$2:$B$6</c:f>
              <c:numCache>
                <c:formatCode>General</c:formatCode>
                <c:ptCount val="5"/>
                <c:pt idx="0">
                  <c:v>74208</c:v>
                </c:pt>
                <c:pt idx="1">
                  <c:v>85784</c:v>
                </c:pt>
                <c:pt idx="2">
                  <c:v>114448</c:v>
                </c:pt>
                <c:pt idx="3">
                  <c:v>35282</c:v>
                </c:pt>
                <c:pt idx="4">
                  <c:v>43051</c:v>
                </c:pt>
              </c:numCache>
            </c:numRef>
          </c:val>
          <c:extLst>
            <c:ext xmlns:c16="http://schemas.microsoft.com/office/drawing/2014/chart" uri="{C3380CC4-5D6E-409C-BE32-E72D297353CC}">
              <c16:uniqueId val="{00000005-0623-5E4C-879D-D2D84F4346E7}"/>
            </c:ext>
          </c:extLst>
        </c:ser>
        <c:ser>
          <c:idx val="1"/>
          <c:order val="1"/>
          <c:tx>
            <c:strRef>
              <c:f>Sheet1!$C$1</c:f>
              <c:strCache>
                <c:ptCount val="1"/>
                <c:pt idx="0">
                  <c:v>Other operating revenue</c:v>
                </c:pt>
              </c:strCache>
            </c:strRef>
          </c:tx>
          <c:spPr>
            <a:solidFill>
              <a:srgbClr val="0F283E"/>
            </a:solidFill>
            <a:ln>
              <a:solidFill>
                <a:srgbClr val="0F283E"/>
              </a:solidFill>
            </a:ln>
          </c:spPr>
          <c:invertIfNegative val="0"/>
          <c:dLbls>
            <c:dLbl>
              <c:idx val="0"/>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0623-5E4C-879D-D2D84F4346E7}"/>
                </c:ext>
              </c:extLst>
            </c:dLbl>
            <c:dLbl>
              <c:idx val="1"/>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0623-5E4C-879D-D2D84F4346E7}"/>
                </c:ext>
              </c:extLst>
            </c:dLbl>
            <c:dLbl>
              <c:idx val="2"/>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0623-5E4C-879D-D2D84F4346E7}"/>
                </c:ext>
              </c:extLst>
            </c:dLbl>
            <c:dLbl>
              <c:idx val="3"/>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0623-5E4C-879D-D2D84F4346E7}"/>
                </c:ext>
              </c:extLst>
            </c:dLbl>
            <c:dLbl>
              <c:idx val="4"/>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0623-5E4C-879D-D2D84F4346E7}"/>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Sheet1!$A$2:$A$6</c:f>
              <c:strCache>
                <c:ptCount val="5"/>
                <c:pt idx="0">
                  <c:v>FY 2018</c:v>
                </c:pt>
                <c:pt idx="1">
                  <c:v>FY 2019</c:v>
                </c:pt>
                <c:pt idx="2">
                  <c:v>FY 2020</c:v>
                </c:pt>
                <c:pt idx="3">
                  <c:v>FY 2021</c:v>
                </c:pt>
                <c:pt idx="4">
                  <c:v>FY 2022</c:v>
                </c:pt>
              </c:strCache>
            </c:strRef>
          </c:cat>
          <c:val>
            <c:numRef>
              <c:f>Sheet1!$C$2:$C$6</c:f>
              <c:numCache>
                <c:formatCode>General</c:formatCode>
                <c:ptCount val="5"/>
                <c:pt idx="0">
                  <c:v>717</c:v>
                </c:pt>
                <c:pt idx="1">
                  <c:v>2270</c:v>
                </c:pt>
                <c:pt idx="2">
                  <c:v>3691</c:v>
                </c:pt>
                <c:pt idx="3">
                  <c:v>1846</c:v>
                </c:pt>
                <c:pt idx="4">
                  <c:v>1938</c:v>
                </c:pt>
              </c:numCache>
            </c:numRef>
          </c:val>
          <c:extLst>
            <c:ext xmlns:c16="http://schemas.microsoft.com/office/drawing/2014/chart" uri="{C3380CC4-5D6E-409C-BE32-E72D297353CC}">
              <c16:uniqueId val="{0000000B-0623-5E4C-879D-D2D84F4346E7}"/>
            </c:ext>
          </c:extLst>
        </c:ser>
        <c:ser>
          <c:idx val="2"/>
          <c:order val="2"/>
          <c:tx>
            <c:strRef>
              <c:f>Sheet1!$D$1</c:f>
              <c:strCache>
                <c:ptCount val="1"/>
                <c:pt idx="0">
                  <c:v>Cargo revenue</c:v>
                </c:pt>
              </c:strCache>
            </c:strRef>
          </c:tx>
          <c:spPr>
            <a:solidFill>
              <a:srgbClr val="BABABA"/>
            </a:solidFill>
            <a:ln>
              <a:solidFill>
                <a:srgbClr val="BABABA"/>
              </a:solidFill>
            </a:ln>
          </c:spPr>
          <c:invertIfNegative val="0"/>
          <c:dLbls>
            <c:dLbl>
              <c:idx val="0"/>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0623-5E4C-879D-D2D84F4346E7}"/>
                </c:ext>
              </c:extLst>
            </c:dLbl>
            <c:dLbl>
              <c:idx val="1"/>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0623-5E4C-879D-D2D84F4346E7}"/>
                </c:ext>
              </c:extLst>
            </c:dLbl>
            <c:dLbl>
              <c:idx val="2"/>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0623-5E4C-879D-D2D84F4346E7}"/>
                </c:ext>
              </c:extLst>
            </c:dLbl>
            <c:dLbl>
              <c:idx val="3"/>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F-0623-5E4C-879D-D2D84F4346E7}"/>
                </c:ext>
              </c:extLst>
            </c:dLbl>
            <c:dLbl>
              <c:idx val="4"/>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0-0623-5E4C-879D-D2D84F4346E7}"/>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Sheet1!$A$2:$A$6</c:f>
              <c:strCache>
                <c:ptCount val="5"/>
                <c:pt idx="0">
                  <c:v>FY 2018</c:v>
                </c:pt>
                <c:pt idx="1">
                  <c:v>FY 2019</c:v>
                </c:pt>
                <c:pt idx="2">
                  <c:v>FY 2020</c:v>
                </c:pt>
                <c:pt idx="3">
                  <c:v>FY 2021</c:v>
                </c:pt>
                <c:pt idx="4">
                  <c:v>FY 2022</c:v>
                </c:pt>
              </c:strCache>
            </c:strRef>
          </c:cat>
          <c:val>
            <c:numRef>
              <c:f>Sheet1!$D$2:$D$6</c:f>
              <c:numCache>
                <c:formatCode>General</c:formatCode>
                <c:ptCount val="5"/>
                <c:pt idx="0">
                  <c:v>2633</c:v>
                </c:pt>
                <c:pt idx="1">
                  <c:v>3079</c:v>
                </c:pt>
                <c:pt idx="2">
                  <c:v>5448</c:v>
                </c:pt>
                <c:pt idx="3">
                  <c:v>14205</c:v>
                </c:pt>
                <c:pt idx="4">
                  <c:v>20585</c:v>
                </c:pt>
              </c:numCache>
            </c:numRef>
          </c:val>
          <c:extLst>
            <c:ext xmlns:c16="http://schemas.microsoft.com/office/drawing/2014/chart" uri="{C3380CC4-5D6E-409C-BE32-E72D297353CC}">
              <c16:uniqueId val="{00000011-0623-5E4C-879D-D2D84F4346E7}"/>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IN" sz="1000" b="0">
                    <a:solidFill>
                      <a:srgbClr val="0F283E"/>
                    </a:solidFill>
                    <a:latin typeface="Open Sans Light"/>
                  </a:rPr>
                  <a:t>Revenue in million Indian rupees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legend>
      <c:legendPos val="t"/>
      <c:overlay val="0"/>
      <c:txPr>
        <a:bodyPr/>
        <a:lstStyle/>
        <a:p>
          <a:pPr>
            <a:defRPr sz="1000" smtId="4294967295">
              <a:solidFill>
                <a:srgbClr val="0F283E"/>
              </a:solidFill>
              <a:latin typeface="Open Sans Light"/>
            </a:defRPr>
          </a:pPr>
          <a:endParaRPr lang="en-US"/>
        </a:p>
      </c:txPr>
    </c:legend>
    <c:plotVisOnly val="1"/>
    <c:dispBlanksAs val="gap"/>
    <c:showDLblsOverMax val="1"/>
  </c:chart>
  <c:txPr>
    <a:bodyPr/>
    <a:lstStyle/>
    <a:p>
      <a:pPr>
        <a:defRPr sz="1800" smtId="4294967295"/>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Share of respondents</c:v>
                </c:pt>
              </c:strCache>
            </c:strRef>
          </c:tx>
          <c:spPr>
            <a:solidFill>
              <a:srgbClr val="2875DD"/>
            </a:solidFill>
            <a:ln>
              <a:solidFill>
                <a:srgbClr val="2875DD"/>
              </a:solidFill>
            </a:ln>
          </c:spPr>
          <c:invertIfNegative val="0"/>
          <c:dLbls>
            <c:dLbl>
              <c:idx val="0"/>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9E98-944A-B109-C14A711E11B7}"/>
                </c:ext>
              </c:extLst>
            </c:dLbl>
            <c:dLbl>
              <c:idx val="1"/>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9E98-944A-B109-C14A711E11B7}"/>
                </c:ext>
              </c:extLst>
            </c:dLbl>
            <c:dLbl>
              <c:idx val="2"/>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9E98-944A-B109-C14A711E11B7}"/>
                </c:ext>
              </c:extLst>
            </c:dLbl>
            <c:dLbl>
              <c:idx val="3"/>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9E98-944A-B109-C14A711E11B7}"/>
                </c:ext>
              </c:extLst>
            </c:dLbl>
            <c:dLbl>
              <c:idx val="4"/>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9E98-944A-B109-C14A711E11B7}"/>
                </c:ext>
              </c:extLst>
            </c:dLbl>
            <c:dLbl>
              <c:idx val="5"/>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9E98-944A-B109-C14A711E11B7}"/>
                </c:ext>
              </c:extLst>
            </c:dLbl>
            <c:dLbl>
              <c:idx val="6"/>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9E98-944A-B109-C14A711E11B7}"/>
                </c:ext>
              </c:extLst>
            </c:dLbl>
            <c:dLbl>
              <c:idx val="7"/>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9E98-944A-B109-C14A711E11B7}"/>
                </c:ext>
              </c:extLst>
            </c:dLbl>
            <c:dLbl>
              <c:idx val="8"/>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9E98-944A-B109-C14A711E11B7}"/>
                </c:ext>
              </c:extLst>
            </c:dLbl>
            <c:dLbl>
              <c:idx val="9"/>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9E98-944A-B109-C14A711E11B7}"/>
                </c:ext>
              </c:extLst>
            </c:dLbl>
            <c:dLbl>
              <c:idx val="10"/>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9E98-944A-B109-C14A711E11B7}"/>
                </c:ext>
              </c:extLst>
            </c:dLbl>
            <c:dLbl>
              <c:idx val="11"/>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9E98-944A-B109-C14A711E11B7}"/>
                </c:ext>
              </c:extLst>
            </c:dLbl>
            <c:dLbl>
              <c:idx val="12"/>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9E98-944A-B109-C14A711E11B7}"/>
                </c:ext>
              </c:extLst>
            </c:dLbl>
            <c:dLbl>
              <c:idx val="13"/>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9E98-944A-B109-C14A711E11B7}"/>
                </c:ext>
              </c:extLst>
            </c:dLbl>
            <c:dLbl>
              <c:idx val="14"/>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9E98-944A-B109-C14A711E11B7}"/>
                </c:ext>
              </c:extLst>
            </c:dLbl>
            <c:dLbl>
              <c:idx val="15"/>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F-9E98-944A-B109-C14A711E11B7}"/>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Sheet1!$A$2:$A$17</c:f>
              <c:strCache>
                <c:ptCount val="16"/>
                <c:pt idx="0">
                  <c:v>Air India</c:v>
                </c:pt>
                <c:pt idx="1">
                  <c:v>IndiGo</c:v>
                </c:pt>
                <c:pt idx="2">
                  <c:v>AirAsia</c:v>
                </c:pt>
                <c:pt idx="3">
                  <c:v>Emirates</c:v>
                </c:pt>
                <c:pt idx="4">
                  <c:v>SpiceJet</c:v>
                </c:pt>
                <c:pt idx="5">
                  <c:v>Go First / GoAir</c:v>
                </c:pt>
                <c:pt idx="6">
                  <c:v>Vistara Airlines</c:v>
                </c:pt>
                <c:pt idx="7">
                  <c:v>Lufthansa</c:v>
                </c:pt>
                <c:pt idx="8">
                  <c:v>Singapore Airlines</c:v>
                </c:pt>
                <c:pt idx="9">
                  <c:v>Malaysia Airlines</c:v>
                </c:pt>
                <c:pt idx="10">
                  <c:v>Star Air</c:v>
                </c:pt>
                <c:pt idx="11">
                  <c:v>Thai Airways</c:v>
                </c:pt>
                <c:pt idx="12">
                  <c:v>Zoom Air</c:v>
                </c:pt>
                <c:pt idx="13">
                  <c:v>SWISS</c:v>
                </c:pt>
                <c:pt idx="14">
                  <c:v>TruJet</c:v>
                </c:pt>
                <c:pt idx="15">
                  <c:v>Other</c:v>
                </c:pt>
              </c:strCache>
            </c:strRef>
          </c:cat>
          <c:val>
            <c:numRef>
              <c:f>Sheet1!$B$2:$B$17</c:f>
              <c:numCache>
                <c:formatCode>General</c:formatCode>
                <c:ptCount val="16"/>
                <c:pt idx="0">
                  <c:v>0.72</c:v>
                </c:pt>
                <c:pt idx="1">
                  <c:v>0.56999999999999995</c:v>
                </c:pt>
                <c:pt idx="2">
                  <c:v>0.3</c:v>
                </c:pt>
                <c:pt idx="3">
                  <c:v>0.27</c:v>
                </c:pt>
                <c:pt idx="4">
                  <c:v>0.26</c:v>
                </c:pt>
                <c:pt idx="5">
                  <c:v>0.17</c:v>
                </c:pt>
                <c:pt idx="6">
                  <c:v>0.15</c:v>
                </c:pt>
                <c:pt idx="7">
                  <c:v>0.14000000000000001</c:v>
                </c:pt>
                <c:pt idx="8">
                  <c:v>0.13</c:v>
                </c:pt>
                <c:pt idx="9">
                  <c:v>0.08</c:v>
                </c:pt>
                <c:pt idx="10">
                  <c:v>0.08</c:v>
                </c:pt>
                <c:pt idx="11">
                  <c:v>7.0000000000000007E-2</c:v>
                </c:pt>
                <c:pt idx="12">
                  <c:v>7.0000000000000007E-2</c:v>
                </c:pt>
                <c:pt idx="13">
                  <c:v>0.05</c:v>
                </c:pt>
                <c:pt idx="14">
                  <c:v>0.05</c:v>
                </c:pt>
                <c:pt idx="15">
                  <c:v>0.02</c:v>
                </c:pt>
              </c:numCache>
            </c:numRef>
          </c:val>
          <c:extLst>
            <c:ext xmlns:c16="http://schemas.microsoft.com/office/drawing/2014/chart" uri="{C3380CC4-5D6E-409C-BE32-E72D297353CC}">
              <c16:uniqueId val="{00000010-9E98-944A-B109-C14A711E11B7}"/>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ax val="0.79"/>
          <c:min val="0"/>
        </c:scaling>
        <c:delete val="0"/>
        <c:axPos val="l"/>
        <c:majorGridlines>
          <c:spPr>
            <a:ln w="9525">
              <a:solidFill>
                <a:srgbClr val="2F2F2F"/>
              </a:solidFill>
              <a:prstDash val="dot"/>
            </a:ln>
          </c:spPr>
        </c:majorGridlines>
        <c:title>
          <c:tx>
            <c:rich>
              <a:bodyPr/>
              <a:lstStyle/>
              <a:p>
                <a:pPr>
                  <a:defRPr/>
                </a:pPr>
                <a:r>
                  <a:rPr lang="en-IN" sz="1000" b="0">
                    <a:solidFill>
                      <a:srgbClr val="0F283E"/>
                    </a:solidFill>
                    <a:latin typeface="Open Sans Light"/>
                  </a:rPr>
                  <a:t>Share of respondents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Column1</c:v>
                </c:pt>
              </c:strCache>
            </c:strRef>
          </c:tx>
          <c:spPr>
            <a:ln>
              <a:solidFill>
                <a:srgbClr val="2875DD"/>
              </a:solidFill>
            </a:ln>
          </c:spPr>
          <c:marker>
            <c:symbol val="circle"/>
            <c:size val="5"/>
            <c:spPr>
              <a:solidFill>
                <a:srgbClr val="2875DD"/>
              </a:solidFill>
              <a:ln>
                <a:solidFill>
                  <a:srgbClr val="2875DD"/>
                </a:solidFill>
              </a:ln>
            </c:spPr>
          </c:marker>
          <c:dLbls>
            <c:dLbl>
              <c:idx val="0"/>
              <c:numFmt formatCode="#,##0" sourceLinked="0"/>
              <c:spPr/>
              <c:txPr>
                <a:bodyPr/>
                <a:lstStyle/>
                <a:p>
                  <a:pPr>
                    <a:defRPr sz="1000" b="0" smtId="4294967295">
                      <a:solidFill>
                        <a:srgbClr val="0F283E"/>
                      </a:solidFill>
                      <a:latin typeface="Open Sans Light"/>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6892-F548-8A0F-8ECC77D65E61}"/>
                </c:ext>
              </c:extLst>
            </c:dLbl>
            <c:dLbl>
              <c:idx val="1"/>
              <c:numFmt formatCode="#,##0" sourceLinked="0"/>
              <c:spPr/>
              <c:txPr>
                <a:bodyPr/>
                <a:lstStyle/>
                <a:p>
                  <a:pPr>
                    <a:defRPr sz="1000" b="0" smtId="4294967295">
                      <a:solidFill>
                        <a:srgbClr val="0F283E"/>
                      </a:solidFill>
                      <a:latin typeface="Open Sans Light"/>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6892-F548-8A0F-8ECC77D65E61}"/>
                </c:ext>
              </c:extLst>
            </c:dLbl>
            <c:dLbl>
              <c:idx val="2"/>
              <c:numFmt formatCode="#,##0" sourceLinked="0"/>
              <c:spPr/>
              <c:txPr>
                <a:bodyPr/>
                <a:lstStyle/>
                <a:p>
                  <a:pPr>
                    <a:defRPr sz="1000" b="0" smtId="4294967295">
                      <a:solidFill>
                        <a:srgbClr val="0F283E"/>
                      </a:solidFill>
                      <a:latin typeface="Open Sans Light"/>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6892-F548-8A0F-8ECC77D65E61}"/>
                </c:ext>
              </c:extLst>
            </c:dLbl>
            <c:dLbl>
              <c:idx val="3"/>
              <c:numFmt formatCode="#,##0" sourceLinked="0"/>
              <c:spPr/>
              <c:txPr>
                <a:bodyPr/>
                <a:lstStyle/>
                <a:p>
                  <a:pPr>
                    <a:defRPr sz="1000" b="0" smtId="4294967295">
                      <a:solidFill>
                        <a:srgbClr val="0F283E"/>
                      </a:solidFill>
                      <a:latin typeface="Open Sans Light"/>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6892-F548-8A0F-8ECC77D65E61}"/>
                </c:ext>
              </c:extLst>
            </c:dLbl>
            <c:dLbl>
              <c:idx val="4"/>
              <c:numFmt formatCode="#,##0" sourceLinked="0"/>
              <c:spPr/>
              <c:txPr>
                <a:bodyPr/>
                <a:lstStyle/>
                <a:p>
                  <a:pPr>
                    <a:defRPr sz="1000" b="0" smtId="4294967295">
                      <a:solidFill>
                        <a:srgbClr val="0F283E"/>
                      </a:solidFill>
                      <a:latin typeface="Open Sans Light"/>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6892-F548-8A0F-8ECC77D65E61}"/>
                </c:ext>
              </c:extLst>
            </c:dLbl>
            <c:dLbl>
              <c:idx val="5"/>
              <c:numFmt formatCode="#,##0" sourceLinked="0"/>
              <c:spPr/>
              <c:txPr>
                <a:bodyPr/>
                <a:lstStyle/>
                <a:p>
                  <a:pPr>
                    <a:defRPr sz="1000" b="0" smtId="4294967295">
                      <a:solidFill>
                        <a:srgbClr val="0F283E"/>
                      </a:solidFill>
                      <a:latin typeface="Open Sans Light"/>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6892-F548-8A0F-8ECC77D65E61}"/>
                </c:ext>
              </c:extLst>
            </c:dLbl>
            <c:dLbl>
              <c:idx val="6"/>
              <c:numFmt formatCode="#,##0" sourceLinked="0"/>
              <c:spPr/>
              <c:txPr>
                <a:bodyPr/>
                <a:lstStyle/>
                <a:p>
                  <a:pPr>
                    <a:defRPr sz="1000" b="0" smtId="4294967295">
                      <a:solidFill>
                        <a:srgbClr val="0F283E"/>
                      </a:solidFill>
                      <a:latin typeface="Open Sans Light"/>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6892-F548-8A0F-8ECC77D65E61}"/>
                </c:ext>
              </c:extLst>
            </c:dLbl>
            <c:dLbl>
              <c:idx val="7"/>
              <c:numFmt formatCode="#,##0" sourceLinked="0"/>
              <c:spPr/>
              <c:txPr>
                <a:bodyPr/>
                <a:lstStyle/>
                <a:p>
                  <a:pPr>
                    <a:defRPr sz="1000" b="0" smtId="4294967295">
                      <a:solidFill>
                        <a:srgbClr val="0F283E"/>
                      </a:solidFill>
                      <a:latin typeface="Open Sans Light"/>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6892-F548-8A0F-8ECC77D65E61}"/>
                </c:ext>
              </c:extLst>
            </c:dLbl>
            <c:dLbl>
              <c:idx val="8"/>
              <c:numFmt formatCode="#,##0" sourceLinked="0"/>
              <c:spPr/>
              <c:txPr>
                <a:bodyPr/>
                <a:lstStyle/>
                <a:p>
                  <a:pPr>
                    <a:defRPr sz="1000" b="0" smtId="4294967295">
                      <a:solidFill>
                        <a:srgbClr val="0F283E"/>
                      </a:solidFill>
                      <a:latin typeface="Open Sans Light"/>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6892-F548-8A0F-8ECC77D65E61}"/>
                </c:ext>
              </c:extLst>
            </c:dLbl>
            <c:dLbl>
              <c:idx val="9"/>
              <c:numFmt formatCode="#,##0" sourceLinked="0"/>
              <c:spPr/>
              <c:txPr>
                <a:bodyPr/>
                <a:lstStyle/>
                <a:p>
                  <a:pPr>
                    <a:defRPr sz="1000" b="0" smtId="4294967295">
                      <a:solidFill>
                        <a:srgbClr val="0F283E"/>
                      </a:solidFill>
                      <a:latin typeface="Open Sans Light"/>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6892-F548-8A0F-8ECC77D65E61}"/>
                </c:ext>
              </c:extLst>
            </c:dLbl>
            <c:dLbl>
              <c:idx val="10"/>
              <c:numFmt formatCode="#,##0" sourceLinked="0"/>
              <c:spPr/>
              <c:txPr>
                <a:bodyPr/>
                <a:lstStyle/>
                <a:p>
                  <a:pPr>
                    <a:defRPr sz="1000" b="0" smtId="4294967295">
                      <a:solidFill>
                        <a:srgbClr val="0F283E"/>
                      </a:solidFill>
                      <a:latin typeface="Open Sans Light"/>
                    </a:defRPr>
                  </a:pPr>
                  <a:endParaRPr lang="en-US"/>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6892-F548-8A0F-8ECC77D65E61}"/>
                </c:ext>
              </c:extLst>
            </c:dLbl>
            <c:spPr>
              <a:noFill/>
              <a:ln>
                <a:noFill/>
              </a:ln>
              <a:effectLst/>
            </c:spPr>
            <c:txPr>
              <a:bodyPr/>
              <a:lstStyle/>
              <a:p>
                <a:pPr>
                  <a:defRPr sz="8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Sheet1!$A$2:$A$12</c:f>
              <c:strCache>
                <c:ptCount val="11"/>
                <c:pt idx="0">
                  <c:v>FY 2012</c:v>
                </c:pt>
                <c:pt idx="1">
                  <c:v>FY 2013</c:v>
                </c:pt>
                <c:pt idx="2">
                  <c:v>FY 2014</c:v>
                </c:pt>
                <c:pt idx="3">
                  <c:v>FY 2015</c:v>
                </c:pt>
                <c:pt idx="4">
                  <c:v>FY 2016</c:v>
                </c:pt>
                <c:pt idx="5">
                  <c:v>FY 2017</c:v>
                </c:pt>
                <c:pt idx="6">
                  <c:v>FY 2018</c:v>
                </c:pt>
                <c:pt idx="7">
                  <c:v>FY 2019</c:v>
                </c:pt>
                <c:pt idx="8">
                  <c:v>FY 2020</c:v>
                </c:pt>
                <c:pt idx="9">
                  <c:v>FY 2021</c:v>
                </c:pt>
                <c:pt idx="10">
                  <c:v>FY 2022</c:v>
                </c:pt>
              </c:strCache>
            </c:strRef>
          </c:cat>
          <c:val>
            <c:numRef>
              <c:f>Sheet1!$B$2:$B$12</c:f>
              <c:numCache>
                <c:formatCode>General</c:formatCode>
                <c:ptCount val="11"/>
                <c:pt idx="0">
                  <c:v>47</c:v>
                </c:pt>
                <c:pt idx="1">
                  <c:v>55</c:v>
                </c:pt>
                <c:pt idx="2">
                  <c:v>58</c:v>
                </c:pt>
                <c:pt idx="3">
                  <c:v>32</c:v>
                </c:pt>
                <c:pt idx="4">
                  <c:v>42</c:v>
                </c:pt>
                <c:pt idx="5">
                  <c:v>49</c:v>
                </c:pt>
                <c:pt idx="6">
                  <c:v>60</c:v>
                </c:pt>
                <c:pt idx="7">
                  <c:v>76</c:v>
                </c:pt>
                <c:pt idx="8">
                  <c:v>114</c:v>
                </c:pt>
                <c:pt idx="9">
                  <c:v>98</c:v>
                </c:pt>
                <c:pt idx="10">
                  <c:v>88</c:v>
                </c:pt>
              </c:numCache>
            </c:numRef>
          </c:val>
          <c:smooth val="0"/>
          <c:extLst>
            <c:ext xmlns:c16="http://schemas.microsoft.com/office/drawing/2014/chart" uri="{C3380CC4-5D6E-409C-BE32-E72D297353CC}">
              <c16:uniqueId val="{0000000B-6892-F548-8A0F-8ECC77D65E61}"/>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20"/>
        </c:scaling>
        <c:delete val="0"/>
        <c:axPos val="l"/>
        <c:majorGridlines>
          <c:spPr>
            <a:ln w="9525">
              <a:solidFill>
                <a:srgbClr val="2F2F2F"/>
              </a:solidFill>
              <a:prstDash val="dot"/>
            </a:ln>
          </c:spPr>
        </c:majorGridlines>
        <c:title>
          <c:tx>
            <c:rich>
              <a:bodyPr/>
              <a:lstStyle/>
              <a:p>
                <a:pPr>
                  <a:defRPr/>
                </a:pPr>
                <a:r>
                  <a:rPr lang="en-IN" sz="1000" b="0">
                    <a:solidFill>
                      <a:srgbClr val="0F283E"/>
                    </a:solidFill>
                    <a:latin typeface="Open Sans Light"/>
                  </a:rPr>
                  <a:t>Number of aircrafts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gap"/>
    <c:showDLblsOverMax val="1"/>
  </c:chart>
  <c:txPr>
    <a:bodyPr/>
    <a:lstStyle/>
    <a:p>
      <a:pPr>
        <a:defRPr sz="800" smtId="4294967295"/>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Pt>
            <c:idx val="9"/>
            <c:invertIfNegative val="0"/>
            <c:bubble3D val="0"/>
            <c:spPr>
              <a:solidFill>
                <a:srgbClr val="808080"/>
              </a:solidFill>
            </c:spPr>
            <c:extLst>
              <c:ext xmlns:c16="http://schemas.microsoft.com/office/drawing/2014/chart" uri="{C3380CC4-5D6E-409C-BE32-E72D297353CC}">
                <c16:uniqueId val="{00000001-2DB7-8748-B1CB-C6FBA0A51F4B}"/>
              </c:ext>
            </c:extLst>
          </c:dPt>
          <c:dLbls>
            <c:dLbl>
              <c:idx val="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2DB7-8748-B1CB-C6FBA0A51F4B}"/>
                </c:ext>
              </c:extLst>
            </c:dLbl>
            <c:dLbl>
              <c:idx val="1"/>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2DB7-8748-B1CB-C6FBA0A51F4B}"/>
                </c:ext>
              </c:extLst>
            </c:dLbl>
            <c:dLbl>
              <c:idx val="2"/>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2DB7-8748-B1CB-C6FBA0A51F4B}"/>
                </c:ext>
              </c:extLst>
            </c:dLbl>
            <c:dLbl>
              <c:idx val="3"/>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2DB7-8748-B1CB-C6FBA0A51F4B}"/>
                </c:ext>
              </c:extLst>
            </c:dLbl>
            <c:dLbl>
              <c:idx val="4"/>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2DB7-8748-B1CB-C6FBA0A51F4B}"/>
                </c:ext>
              </c:extLst>
            </c:dLbl>
            <c:dLbl>
              <c:idx val="5"/>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2DB7-8748-B1CB-C6FBA0A51F4B}"/>
                </c:ext>
              </c:extLst>
            </c:dLbl>
            <c:dLbl>
              <c:idx val="6"/>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2DB7-8748-B1CB-C6FBA0A51F4B}"/>
                </c:ext>
              </c:extLst>
            </c:dLbl>
            <c:dLbl>
              <c:idx val="7"/>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2DB7-8748-B1CB-C6FBA0A51F4B}"/>
                </c:ext>
              </c:extLst>
            </c:dLbl>
            <c:dLbl>
              <c:idx val="8"/>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2DB7-8748-B1CB-C6FBA0A51F4B}"/>
                </c:ext>
              </c:extLst>
            </c:dLbl>
            <c:dLbl>
              <c:idx val="9"/>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2DB7-8748-B1CB-C6FBA0A51F4B}"/>
                </c:ext>
              </c:extLst>
            </c:dLbl>
            <c:dLbl>
              <c:idx val="1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2DB7-8748-B1CB-C6FBA0A51F4B}"/>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Sheet1!$A$2:$A$12</c:f>
              <c:strCache>
                <c:ptCount val="11"/>
                <c:pt idx="0">
                  <c:v>Aviation turbine fuel</c:v>
                </c:pt>
                <c:pt idx="1">
                  <c:v>Landing, navigation and other airport charges</c:v>
                </c:pt>
                <c:pt idx="2">
                  <c:v>Lease charges</c:v>
                </c:pt>
                <c:pt idx="3">
                  <c:v>Supplemental lease charges</c:v>
                </c:pt>
                <c:pt idx="4">
                  <c:v>Aircraft repairs and maintenance</c:v>
                </c:pt>
                <c:pt idx="5">
                  <c:v>Cargo handling costs</c:v>
                </c:pt>
                <c:pt idx="6">
                  <c:v>Aviation insurance</c:v>
                </c:pt>
                <c:pt idx="7">
                  <c:v>Consumption of stores and spare parts</c:v>
                </c:pt>
                <c:pt idx="8">
                  <c:v>Aircraft navigation software expenses</c:v>
                </c:pt>
                <c:pt idx="9">
                  <c:v>Other expenses</c:v>
                </c:pt>
                <c:pt idx="10">
                  <c:v>Aircraft redelivery costs</c:v>
                </c:pt>
              </c:strCache>
            </c:strRef>
          </c:cat>
          <c:val>
            <c:numRef>
              <c:f>Sheet1!$B$2:$B$12</c:f>
              <c:numCache>
                <c:formatCode>General</c:formatCode>
                <c:ptCount val="11"/>
                <c:pt idx="0">
                  <c:v>29.46</c:v>
                </c:pt>
                <c:pt idx="1">
                  <c:v>7.59</c:v>
                </c:pt>
                <c:pt idx="2">
                  <c:v>5.92</c:v>
                </c:pt>
                <c:pt idx="3">
                  <c:v>5.62</c:v>
                </c:pt>
                <c:pt idx="4">
                  <c:v>4.9800000000000004</c:v>
                </c:pt>
                <c:pt idx="5">
                  <c:v>1.9</c:v>
                </c:pt>
                <c:pt idx="6">
                  <c:v>1.0900000000000001</c:v>
                </c:pt>
                <c:pt idx="7">
                  <c:v>0.51</c:v>
                </c:pt>
                <c:pt idx="8">
                  <c:v>0.5</c:v>
                </c:pt>
                <c:pt idx="9">
                  <c:v>0.33</c:v>
                </c:pt>
                <c:pt idx="10">
                  <c:v>0.04</c:v>
                </c:pt>
              </c:numCache>
            </c:numRef>
          </c:val>
          <c:extLst>
            <c:ext xmlns:c16="http://schemas.microsoft.com/office/drawing/2014/chart" uri="{C3380CC4-5D6E-409C-BE32-E72D297353CC}">
              <c16:uniqueId val="{0000000C-2DB7-8748-B1CB-C6FBA0A51F4B}"/>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IN" sz="1000" b="0">
                    <a:solidFill>
                      <a:srgbClr val="0F283E"/>
                    </a:solidFill>
                    <a:latin typeface="Open Sans Light"/>
                  </a:rPr>
                  <a:t>Expenses in billion Indian rupees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4/9/23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360099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4/9/23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90533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4/9/23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8321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4/9/23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88807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4/9/23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7039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4/9/23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83066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4/9/23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17360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4/9/23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3776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4/9/23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40127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4/9/23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84192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4/9/23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3279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4/9/23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9379245"/>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image" Target="../media/image9.png"/><Relationship Id="rId2" Type="http://schemas.openxmlformats.org/officeDocument/2006/relationships/image" Target="../media/image7.emf"/><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s://www.reuters.com/business/aerospace-defense/indias-spicejet-posts-higher-q3-revenue-air-travel-demand-grows-2023-02-24" TargetMode="External"/><Relationship Id="rId4" Type="http://schemas.openxmlformats.org/officeDocument/2006/relationships/hyperlink" Target="http://www.statista.com/statistics/1043415/india-spicejet-operating-revenue-by-category"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hyperlink" Target="https://theprint.in/india/spicejet-deemed-has-most-unsatisfactory-customer-service-indigo-in-2nd-spot-finds-survey/972743/" TargetMode="External"/><Relationship Id="rId5" Type="http://schemas.openxmlformats.org/officeDocument/2006/relationships/hyperlink" Target="http://www.statista.com/statistics/1043454/india-spicejet-pat" TargetMode="External"/><Relationship Id="rId4" Type="http://schemas.openxmlformats.org/officeDocument/2006/relationships/slide" Target="slide9.xml"/></Relationships>
</file>

<file path=ppt/slides/_rels/slide12.xml.rels><?xml version="1.0" encoding="UTF-8" standalone="yes"?>
<Relationships xmlns="http://schemas.openxmlformats.org/package/2006/relationships"><Relationship Id="rId3" Type="http://schemas.openxmlformats.org/officeDocument/2006/relationships/hyperlink" Target="http://www.statista.com/statistics/1044067/india-spicejet-operating-expenses-by-type" TargetMode="External"/><Relationship Id="rId2" Type="http://schemas.openxmlformats.org/officeDocument/2006/relationships/image" Target="../media/image7.emf"/><Relationship Id="rId1" Type="http://schemas.openxmlformats.org/officeDocument/2006/relationships/slideLayout" Target="../slideLayouts/slideLayout7.xml"/><Relationship Id="rId5" Type="http://schemas.openxmlformats.org/officeDocument/2006/relationships/chart" Target="../charts/chart5.xml"/><Relationship Id="rId4" Type="http://schemas.openxmlformats.org/officeDocument/2006/relationships/hyperlink" Target="https://corporate.spicejet.com/Content/pdf/AnnualReport_SpiceJet_202122.pdf"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dailyo.in/wallet/spicejet-losses-are-soaring-blame-air-incidents-rising-expenses-pandemic-37904" TargetMode="External"/><Relationship Id="rId2" Type="http://schemas.openxmlformats.org/officeDocument/2006/relationships/image" Target="../media/image7.emf"/><Relationship Id="rId1" Type="http://schemas.openxmlformats.org/officeDocument/2006/relationships/slideLayout" Target="../slideLayouts/slideLayout7.xml"/><Relationship Id="rId5" Type="http://schemas.openxmlformats.org/officeDocument/2006/relationships/hyperlink" Target="http://www.statista.com/statistics/1043454/india-spicejet-pat" TargetMode="External"/><Relationship Id="rId4" Type="http://schemas.openxmlformats.org/officeDocument/2006/relationships/hyperlink" Target="https://corporate.spicejet.com/Content/pdf/SJFinancials_website_june2023.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hyperlink" Target="https://www-statista-com.proxy.lib.uwaterloo.ca/statistics/1043454/india-spicejet-pat/?locale=en" TargetMode="Externa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chart" Target="../charts/chart1.xml"/><Relationship Id="rId5" Type="http://schemas.openxmlformats.org/officeDocument/2006/relationships/hyperlink" Target="https://corporate.spicejet.com/Content/pdf/SJFinancials_website_june2023.pdf" TargetMode="External"/><Relationship Id="rId4" Type="http://schemas.openxmlformats.org/officeDocument/2006/relationships/hyperlink" Target="http://www.statista.com/statistics/1043454/india-spicejet-pa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statista.com/statistics/1043415/india-spicejet-operating-revenue-by-category" TargetMode="External"/><Relationship Id="rId2" Type="http://schemas.openxmlformats.org/officeDocument/2006/relationships/image" Target="../media/image7.emf"/><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hyperlink" Target="https://corporate.spicejet.com/Content/pdf/AnnualReport_SpiceJet_202122.pdf" TargetMode="Externa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hyperlink" Target="https://www.businessinsider.in/business/news/spicejets-safety-is-not-the-only-problem-its-cancellations-and-complaints-are-high-too/articleshow/92647896.cms" TargetMode="External"/><Relationship Id="rId2" Type="http://schemas.openxmlformats.org/officeDocument/2006/relationships/image" Target="../media/image7.emf"/><Relationship Id="rId1" Type="http://schemas.openxmlformats.org/officeDocument/2006/relationships/slideLayout" Target="../slideLayouts/slideLayout7.xml"/><Relationship Id="rId6" Type="http://schemas.openxmlformats.org/officeDocument/2006/relationships/hyperlink" Target="https://www-statista-com.proxy.lib.uwaterloo.ca/global-consumer-survey" TargetMode="External"/><Relationship Id="rId5" Type="http://schemas.openxmlformats.org/officeDocument/2006/relationships/chart" Target="../charts/chart3.xml"/><Relationship Id="rId4" Type="http://schemas.openxmlformats.org/officeDocument/2006/relationships/hyperlink" Target="http://www.statista.com/statistics/1348482/flight-bookings-by-airline-brand-in-india"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simpleflying.com/several-new-737-max-aircraft-to-join-spicejet-by-december/?newsletter_popup=1" TargetMode="External"/><Relationship Id="rId3" Type="http://schemas.openxmlformats.org/officeDocument/2006/relationships/slide" Target="slide9.xml"/><Relationship Id="rId7" Type="http://schemas.openxmlformats.org/officeDocument/2006/relationships/hyperlink" Target="https://en.wikipedia.org/wiki/SpiceJet" TargetMode="External"/><Relationship Id="rId2" Type="http://schemas.openxmlformats.org/officeDocument/2006/relationships/image" Target="../media/image7.emf"/><Relationship Id="rId1" Type="http://schemas.openxmlformats.org/officeDocument/2006/relationships/slideLayout" Target="../slideLayouts/slideLayout7.xml"/><Relationship Id="rId6" Type="http://schemas.openxmlformats.org/officeDocument/2006/relationships/hyperlink" Target="https://en.wikipedia.org/wiki/SpiceJet%20%5b1" TargetMode="External"/><Relationship Id="rId5" Type="http://schemas.openxmlformats.org/officeDocument/2006/relationships/hyperlink" Target="https://corporate.spicejet.com/Content/pdf/AnnualReport_SpiceJet_202122.pdf" TargetMode="External"/><Relationship Id="rId4" Type="http://schemas.openxmlformats.org/officeDocument/2006/relationships/hyperlink" Target="http://www.statista.com/statistics/1043655/india-spicejet-aircraft-fleet" TargetMode="External"/><Relationship Id="rId9"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2" name="Rectangle 2071">
            <a:extLst>
              <a:ext uri="{FF2B5EF4-FFF2-40B4-BE49-F238E27FC236}">
                <a16:creationId xmlns:a16="http://schemas.microsoft.com/office/drawing/2014/main" id="{BADD9AF4-8588-481F-98AB-609986ACF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ectangle 2073">
            <a:extLst>
              <a:ext uri="{FF2B5EF4-FFF2-40B4-BE49-F238E27FC236}">
                <a16:creationId xmlns:a16="http://schemas.microsoft.com/office/drawing/2014/main" id="{1418800E-41B6-4CC4-B414-9FBE360D6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2076" name="Decorative Circles">
            <a:extLst>
              <a:ext uri="{FF2B5EF4-FFF2-40B4-BE49-F238E27FC236}">
                <a16:creationId xmlns:a16="http://schemas.microsoft.com/office/drawing/2014/main" id="{BDB8DD6D-F19D-4027-B1F2-0071B95B06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2077" name="Oval 2076">
              <a:extLst>
                <a:ext uri="{FF2B5EF4-FFF2-40B4-BE49-F238E27FC236}">
                  <a16:creationId xmlns:a16="http://schemas.microsoft.com/office/drawing/2014/main" id="{1EDA1A90-A79A-44EA-88ED-E1072FE10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8" name="Oval 2077">
              <a:extLst>
                <a:ext uri="{FF2B5EF4-FFF2-40B4-BE49-F238E27FC236}">
                  <a16:creationId xmlns:a16="http://schemas.microsoft.com/office/drawing/2014/main" id="{F65B9DE6-7A12-4FE0-A927-B126AB46A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9" name="Oval 2078">
              <a:extLst>
                <a:ext uri="{FF2B5EF4-FFF2-40B4-BE49-F238E27FC236}">
                  <a16:creationId xmlns:a16="http://schemas.microsoft.com/office/drawing/2014/main" id="{64EB743D-9C8D-4446-AF07-4B3A6C4936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0" name="Oval 2079">
              <a:extLst>
                <a:ext uri="{FF2B5EF4-FFF2-40B4-BE49-F238E27FC236}">
                  <a16:creationId xmlns:a16="http://schemas.microsoft.com/office/drawing/2014/main" id="{EE36C286-4DA3-4D10-A0AB-C46C43A0E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Oval 2080">
              <a:extLst>
                <a:ext uri="{FF2B5EF4-FFF2-40B4-BE49-F238E27FC236}">
                  <a16:creationId xmlns:a16="http://schemas.microsoft.com/office/drawing/2014/main" id="{85A21E54-74C3-49FC-9ED9-44E0A7629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2" name="Oval 2081">
              <a:extLst>
                <a:ext uri="{FF2B5EF4-FFF2-40B4-BE49-F238E27FC236}">
                  <a16:creationId xmlns:a16="http://schemas.microsoft.com/office/drawing/2014/main" id="{2C8DB091-B03A-448D-8C5D-DA5D6C94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3" name="Oval 2082">
              <a:extLst>
                <a:ext uri="{FF2B5EF4-FFF2-40B4-BE49-F238E27FC236}">
                  <a16:creationId xmlns:a16="http://schemas.microsoft.com/office/drawing/2014/main" id="{6FBCC27B-FC37-4F00-9C5A-5C6AA3F0C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4" name="Oval 2083">
              <a:extLst>
                <a:ext uri="{FF2B5EF4-FFF2-40B4-BE49-F238E27FC236}">
                  <a16:creationId xmlns:a16="http://schemas.microsoft.com/office/drawing/2014/main" id="{3CBC2537-3EAD-401D-A736-0771396D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86" name="Oval 1">
            <a:extLst>
              <a:ext uri="{FF2B5EF4-FFF2-40B4-BE49-F238E27FC236}">
                <a16:creationId xmlns:a16="http://schemas.microsoft.com/office/drawing/2014/main" id="{D91691E5-D3FB-4D4A-A0BA-6E259355B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88" name="Graphic 2087">
            <a:extLst>
              <a:ext uri="{FF2B5EF4-FFF2-40B4-BE49-F238E27FC236}">
                <a16:creationId xmlns:a16="http://schemas.microsoft.com/office/drawing/2014/main" id="{5FB0540C-AF58-4EFA-940D-16DEF3CEEE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631" t="30907" r="23362" b="17441"/>
          <a:stretch/>
        </p:blipFill>
        <p:spPr>
          <a:xfrm>
            <a:off x="9573575" y="-4327"/>
            <a:ext cx="2668147" cy="2375897"/>
          </a:xfrm>
          <a:prstGeom prst="rect">
            <a:avLst/>
          </a:prstGeom>
        </p:spPr>
      </p:pic>
      <p:sp>
        <p:nvSpPr>
          <p:cNvPr id="2" name="Title 1">
            <a:extLst>
              <a:ext uri="{FF2B5EF4-FFF2-40B4-BE49-F238E27FC236}">
                <a16:creationId xmlns:a16="http://schemas.microsoft.com/office/drawing/2014/main" id="{6115010E-59F6-C71E-75BB-2680D1692BDC}"/>
              </a:ext>
            </a:extLst>
          </p:cNvPr>
          <p:cNvSpPr>
            <a:spLocks noGrp="1"/>
          </p:cNvSpPr>
          <p:nvPr>
            <p:ph type="ctrTitle"/>
          </p:nvPr>
        </p:nvSpPr>
        <p:spPr>
          <a:xfrm>
            <a:off x="2562606" y="1122363"/>
            <a:ext cx="7063739" cy="2387600"/>
          </a:xfrm>
        </p:spPr>
        <p:txBody>
          <a:bodyPr>
            <a:normAutofit/>
          </a:bodyPr>
          <a:lstStyle/>
          <a:p>
            <a:r>
              <a:rPr lang="en-US"/>
              <a:t>SpiceJet Ltd.</a:t>
            </a:r>
            <a:endParaRPr lang="en-US" dirty="0"/>
          </a:p>
        </p:txBody>
      </p:sp>
      <p:sp>
        <p:nvSpPr>
          <p:cNvPr id="3" name="Subtitle 2">
            <a:extLst>
              <a:ext uri="{FF2B5EF4-FFF2-40B4-BE49-F238E27FC236}">
                <a16:creationId xmlns:a16="http://schemas.microsoft.com/office/drawing/2014/main" id="{0270B7D5-EC8E-B1B9-60B1-4A6EC9424F76}"/>
              </a:ext>
            </a:extLst>
          </p:cNvPr>
          <p:cNvSpPr>
            <a:spLocks noGrp="1"/>
          </p:cNvSpPr>
          <p:nvPr>
            <p:ph type="subTitle" idx="1"/>
          </p:nvPr>
        </p:nvSpPr>
        <p:spPr>
          <a:xfrm>
            <a:off x="2562606" y="3879977"/>
            <a:ext cx="7063739" cy="1655762"/>
          </a:xfrm>
        </p:spPr>
        <p:txBody>
          <a:bodyPr>
            <a:normAutofit/>
          </a:bodyPr>
          <a:lstStyle/>
          <a:p>
            <a:r>
              <a:rPr lang="en-US">
                <a:latin typeface="Open Sans" panose="020B0606030504020204" pitchFamily="34" charset="0"/>
                <a:ea typeface="Open Sans" panose="020B0606030504020204" pitchFamily="34" charset="0"/>
                <a:cs typeface="Open Sans" panose="020B0606030504020204" pitchFamily="34" charset="0"/>
              </a:rPr>
              <a:t>A detailed report on declining  Net profit of SpiceJet Ltd. </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pic>
        <p:nvPicPr>
          <p:cNvPr id="2050" name="Picture 2" descr="Spicejet Projects | Photos, videos, logos, illustrations and ...">
            <a:extLst>
              <a:ext uri="{FF2B5EF4-FFF2-40B4-BE49-F238E27FC236}">
                <a16:creationId xmlns:a16="http://schemas.microsoft.com/office/drawing/2014/main" id="{395A6407-5BC0-4524-0063-000E46F545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911" r="4842" b="3"/>
          <a:stretch/>
        </p:blipFill>
        <p:spPr bwMode="auto">
          <a:xfrm>
            <a:off x="392710" y="305971"/>
            <a:ext cx="2051331" cy="2051331"/>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
        <p:nvSpPr>
          <p:cNvPr id="2090" name="Oval 3">
            <a:extLst>
              <a:ext uri="{FF2B5EF4-FFF2-40B4-BE49-F238E27FC236}">
                <a16:creationId xmlns:a16="http://schemas.microsoft.com/office/drawing/2014/main" id="{DD61381C-4405-4423-B82D-86A8E02D1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2" name="Graphic 2091">
            <a:extLst>
              <a:ext uri="{FF2B5EF4-FFF2-40B4-BE49-F238E27FC236}">
                <a16:creationId xmlns:a16="http://schemas.microsoft.com/office/drawing/2014/main" id="{12936F2B-D2DA-4488-AC2B-9A77D2366C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l="45737" t="12146" r="12288" b="12942"/>
          <a:stretch/>
        </p:blipFill>
        <p:spPr>
          <a:xfrm>
            <a:off x="0" y="3409035"/>
            <a:ext cx="1633210" cy="2914772"/>
          </a:xfrm>
          <a:prstGeom prst="rect">
            <a:avLst/>
          </a:prstGeom>
        </p:spPr>
      </p:pic>
      <p:pic>
        <p:nvPicPr>
          <p:cNvPr id="45" name="Picture 3">
            <a:extLst>
              <a:ext uri="{FF2B5EF4-FFF2-40B4-BE49-F238E27FC236}">
                <a16:creationId xmlns:a16="http://schemas.microsoft.com/office/drawing/2014/main" id="{187AB2E3-6937-1491-058C-5FCD80787FBF}"/>
              </a:ext>
            </a:extLst>
          </p:cNvPr>
          <p:cNvPicPr>
            <a:picLocks noChangeAspect="1"/>
          </p:cNvPicPr>
          <p:nvPr/>
        </p:nvPicPr>
        <p:blipFill rotWithShape="1">
          <a:blip r:embed="rId7"/>
          <a:srcRect l="21967" r="14571" b="-1"/>
          <a:stretch/>
        </p:blipFill>
        <p:spPr>
          <a:xfrm>
            <a:off x="9728261" y="4099165"/>
            <a:ext cx="2483402" cy="2758830"/>
          </a:xfrm>
          <a:custGeom>
            <a:avLst/>
            <a:gdLst/>
            <a:ahLst/>
            <a:cxnLst/>
            <a:rect l="l" t="t" r="r" b="b"/>
            <a:pathLst>
              <a:path w="2483402" h="2758830">
                <a:moveTo>
                  <a:pt x="1716915" y="0"/>
                </a:moveTo>
                <a:cubicBezTo>
                  <a:pt x="1953972" y="0"/>
                  <a:pt x="2179807" y="48044"/>
                  <a:pt x="2385216" y="134924"/>
                </a:cubicBezTo>
                <a:lnTo>
                  <a:pt x="2483402" y="182223"/>
                </a:lnTo>
                <a:lnTo>
                  <a:pt x="2483402" y="2758830"/>
                </a:lnTo>
                <a:lnTo>
                  <a:pt x="354520" y="2758830"/>
                </a:lnTo>
                <a:lnTo>
                  <a:pt x="293222" y="2676859"/>
                </a:lnTo>
                <a:cubicBezTo>
                  <a:pt x="108097" y="2402837"/>
                  <a:pt x="0" y="2072500"/>
                  <a:pt x="0" y="1716915"/>
                </a:cubicBezTo>
                <a:cubicBezTo>
                  <a:pt x="0" y="768690"/>
                  <a:pt x="768689" y="0"/>
                  <a:pt x="1716915" y="0"/>
                </a:cubicBezTo>
                <a:close/>
              </a:path>
            </a:pathLst>
          </a:custGeom>
        </p:spPr>
      </p:pic>
    </p:spTree>
    <p:extLst>
      <p:ext uri="{BB962C8B-B14F-4D97-AF65-F5344CB8AC3E}">
        <p14:creationId xmlns:p14="http://schemas.microsoft.com/office/powerpoint/2010/main" val="2205763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763200" y="6465600"/>
            <a:ext cx="219600" cy="39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22178" y="812674"/>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5000"/>
          </a:bodyPr>
          <a:lstStyle/>
          <a:p>
            <a:pPr algn="l">
              <a:lnSpc>
                <a:spcPct val="100000"/>
              </a:lnSpc>
              <a:spcAft>
                <a:spcPct val="20000"/>
              </a:spcAft>
            </a:pPr>
            <a:r>
              <a:rPr lang="en-US" sz="3200" b="1" dirty="0">
                <a:solidFill>
                  <a:srgbClr val="0A85E6"/>
                </a:solidFill>
                <a:latin typeface="Open Sans Light"/>
              </a:rPr>
              <a:t>Threat by Competitors</a:t>
            </a:r>
            <a:endParaRPr sz="3200" b="1" dirty="0">
              <a:solidFill>
                <a:srgbClr val="0A85E6"/>
              </a:solidFill>
              <a:latin typeface="Open Sans Light"/>
            </a:endParaRPr>
          </a:p>
        </p:txBody>
      </p:sp>
      <p:sp>
        <p:nvSpPr>
          <p:cNvPr id="3" name="New shape"/>
          <p:cNvSpPr/>
          <p:nvPr/>
        </p:nvSpPr>
        <p:spPr>
          <a:xfrm>
            <a:off x="162813" y="1634700"/>
            <a:ext cx="3695299" cy="5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nSpc>
                <a:spcPct val="100000"/>
              </a:lnSpc>
              <a:spcAft>
                <a:spcPct val="20000"/>
              </a:spcAft>
            </a:pPr>
            <a:r>
              <a:rPr lang="en-US" sz="1400" dirty="0">
                <a:solidFill>
                  <a:srgbClr val="919191"/>
                </a:solidFill>
                <a:latin typeface="Open Sans"/>
              </a:rPr>
              <a:t>Passenger Traffic Comparison</a:t>
            </a:r>
            <a:r>
              <a:rPr sz="1400" dirty="0">
                <a:solidFill>
                  <a:srgbClr val="919191"/>
                </a:solidFill>
                <a:latin typeface="Open Sans"/>
              </a:rPr>
              <a:t> of </a:t>
            </a:r>
            <a:r>
              <a:rPr lang="en-US" sz="1400" dirty="0">
                <a:solidFill>
                  <a:srgbClr val="919191"/>
                </a:solidFill>
                <a:latin typeface="Open Sans"/>
              </a:rPr>
              <a:t>Domestic Flights in India FY 2015 - 2022</a:t>
            </a:r>
            <a:endParaRPr sz="1400" dirty="0">
              <a:solidFill>
                <a:srgbClr val="919191"/>
              </a:solidFill>
              <a:latin typeface="Open Sans"/>
            </a:endParaRPr>
          </a:p>
        </p:txBody>
      </p:sp>
      <p:sp>
        <p:nvSpPr>
          <p:cNvPr id="4" name="New shape"/>
          <p:cNvSpPr/>
          <p:nvPr/>
        </p:nvSpPr>
        <p:spPr>
          <a:xfrm>
            <a:off x="1108800" y="6004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dirty="0">
                <a:solidFill>
                  <a:srgbClr val="555555"/>
                </a:solidFill>
                <a:latin typeface="Open Sans"/>
              </a:rPr>
              <a:t>Note(s):</a:t>
            </a:r>
            <a:r>
              <a:rPr sz="800" dirty="0">
                <a:solidFill>
                  <a:srgbClr val="555555"/>
                </a:solidFill>
                <a:latin typeface="Open Sans"/>
              </a:rPr>
              <a:t> India; FY 2018 to FY 2022; standalone figures</a:t>
            </a:r>
          </a:p>
          <a:p>
            <a:pPr algn="l"/>
            <a:r>
              <a:rPr sz="800" dirty="0">
                <a:solidFill>
                  <a:srgbClr val="555555"/>
                </a:solidFill>
                <a:latin typeface="Open Sans"/>
              </a:rPr>
              <a:t>Further information regarding this statistic can be found on </a:t>
            </a:r>
            <a:r>
              <a:rPr sz="800" dirty="0">
                <a:solidFill>
                  <a:srgbClr val="555555"/>
                </a:solidFill>
                <a:latin typeface="Open Sans"/>
                <a:hlinkClick r:id="rId3" action="ppaction://hlinksldjump">
                  <a:extLst>
                    <a:ext uri="{A12FA001-AC4F-418D-AE19-62706E023703}">
                      <ahyp:hlinkClr xmlns:ahyp="http://schemas.microsoft.com/office/drawing/2018/hyperlinkcolor" val="tx"/>
                    </a:ext>
                  </a:extLst>
                </a:hlinkClick>
              </a:rPr>
              <a:t>page 8</a:t>
            </a:r>
            <a:r>
              <a:rPr sz="800" dirty="0">
                <a:solidFill>
                  <a:srgbClr val="555555"/>
                </a:solidFill>
                <a:latin typeface="Open Sans"/>
              </a:rPr>
              <a:t>.</a:t>
            </a:r>
          </a:p>
          <a:p>
            <a:pPr algn="l"/>
            <a:r>
              <a:rPr sz="800" b="1" dirty="0">
                <a:solidFill>
                  <a:srgbClr val="555555"/>
                </a:solidFill>
                <a:latin typeface="Open Sans"/>
              </a:rPr>
              <a:t>Source(s): </a:t>
            </a:r>
            <a:r>
              <a:rPr sz="800" dirty="0">
                <a:solidFill>
                  <a:srgbClr val="555555"/>
                </a:solidFill>
                <a:latin typeface="Open Sans"/>
              </a:rPr>
              <a:t>SpiceJet; </a:t>
            </a:r>
            <a:r>
              <a:rPr sz="800" dirty="0">
                <a:solidFill>
                  <a:srgbClr val="555555"/>
                </a:solidFill>
                <a:latin typeface="Open Sans"/>
                <a:hlinkClick r:id="rId4">
                  <a:extLst>
                    <a:ext uri="{A12FA001-AC4F-418D-AE19-62706E023703}">
                      <ahyp:hlinkClr xmlns:ahyp="http://schemas.microsoft.com/office/drawing/2018/hyperlinkcolor" val="tx"/>
                    </a:ext>
                  </a:extLst>
                </a:hlinkClick>
              </a:rPr>
              <a:t>ID 1043415</a:t>
            </a:r>
            <a:endParaRPr lang="en-US" sz="800" dirty="0">
              <a:solidFill>
                <a:srgbClr val="555555"/>
              </a:solidFill>
              <a:latin typeface="Open Sans"/>
              <a:hlinkClick r:id="rId4">
                <a:extLst>
                  <a:ext uri="{A12FA001-AC4F-418D-AE19-62706E023703}">
                    <ahyp:hlinkClr xmlns:ahyp="http://schemas.microsoft.com/office/drawing/2018/hyperlinkcolor" val="tx"/>
                  </a:ext>
                </a:extLst>
              </a:hlinkClick>
            </a:endParaRPr>
          </a:p>
          <a:p>
            <a:pPr algn="l"/>
            <a:r>
              <a:rPr lang="en-IN" sz="800" dirty="0">
                <a:solidFill>
                  <a:srgbClr val="555555"/>
                </a:solidFill>
                <a:latin typeface="Open Sans"/>
                <a:hlinkClick r:id="rId4">
                  <a:extLst>
                    <a:ext uri="{A12FA001-AC4F-418D-AE19-62706E023703}">
                      <ahyp:hlinkClr xmlns:ahyp="http://schemas.microsoft.com/office/drawing/2018/hyperlinkcolor" val="tx"/>
                    </a:ext>
                  </a:extLst>
                </a:hlinkClick>
              </a:rPr>
              <a:t>[1] - https://www.reuters.com/business/aerospace-defense/indias-spicejet-posts-higher-q3-revenue-air-travel-demand-grows-2023-02-24/</a:t>
            </a:r>
            <a:endParaRPr sz="800" dirty="0">
              <a:solidFill>
                <a:srgbClr val="555555"/>
              </a:solidFill>
              <a:latin typeface="Open Sans"/>
              <a:hlinkClick r:id="rId4">
                <a:extLst>
                  <a:ext uri="{A12FA001-AC4F-418D-AE19-62706E023703}">
                    <ahyp:hlinkClr xmlns:ahyp="http://schemas.microsoft.com/office/drawing/2018/hyperlinkcolor" val="tx"/>
                  </a:ext>
                </a:extLst>
              </a:hlinkClick>
            </a:endParaRPr>
          </a:p>
        </p:txBody>
      </p:sp>
      <p:sp>
        <p:nvSpPr>
          <p:cNvPr id="6" name="New shape"/>
          <p:cNvSpPr/>
          <p:nvPr/>
        </p:nvSpPr>
        <p:spPr>
          <a:xfrm>
            <a:off x="8069958" y="1385880"/>
            <a:ext cx="3899776" cy="4987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just"/>
            <a:endParaRPr lang="en-IN" sz="1400" dirty="0">
              <a:solidFill>
                <a:srgbClr val="0F283E"/>
              </a:solidFill>
              <a:latin typeface="Open Sans Light"/>
            </a:endParaRPr>
          </a:p>
          <a:p>
            <a:pPr algn="just"/>
            <a:endParaRPr lang="en-IN" sz="1400" dirty="0">
              <a:solidFill>
                <a:srgbClr val="0F283E"/>
              </a:solidFill>
              <a:latin typeface="Open Sans Light"/>
            </a:endParaRPr>
          </a:p>
          <a:p>
            <a:pPr marL="285750" indent="-285750" algn="just">
              <a:buFont typeface="Wingdings" pitchFamily="2" charset="2"/>
              <a:buChar char="v"/>
            </a:pPr>
            <a:r>
              <a:rPr lang="en-IN" sz="1400" dirty="0">
                <a:solidFill>
                  <a:srgbClr val="0F283E"/>
                </a:solidFill>
                <a:latin typeface="Open Sans Light"/>
              </a:rPr>
              <a:t>Compared to other domestic competitors, SpiceJet has a very low passenger count, additionally the count has drastically fallen by 63% over the last two years.</a:t>
            </a:r>
          </a:p>
          <a:p>
            <a:pPr marL="285750" indent="-285750" algn="just">
              <a:buFont typeface="Wingdings" pitchFamily="2" charset="2"/>
              <a:buChar char="v"/>
            </a:pPr>
            <a:endParaRPr lang="en-IN" sz="1400" dirty="0">
              <a:solidFill>
                <a:srgbClr val="0F283E"/>
              </a:solidFill>
              <a:latin typeface="Open Sans Light"/>
            </a:endParaRPr>
          </a:p>
          <a:p>
            <a:pPr marL="285750" indent="-285750" algn="just">
              <a:buFont typeface="Wingdings" pitchFamily="2" charset="2"/>
              <a:buChar char="v"/>
            </a:pPr>
            <a:r>
              <a:rPr lang="en-IN" sz="1400" dirty="0">
                <a:solidFill>
                  <a:srgbClr val="0F283E"/>
                </a:solidFill>
                <a:latin typeface="Open Sans Light"/>
              </a:rPr>
              <a:t>Indigo being one of the SpiceJet’s benchmark in the Indian domestic circuit, has seen a consistent rise of 32% in passenger count  even after the pandemic.</a:t>
            </a:r>
          </a:p>
          <a:p>
            <a:pPr marL="285750" indent="-285750" algn="just">
              <a:buFont typeface="Wingdings" pitchFamily="2" charset="2"/>
              <a:buChar char="v"/>
            </a:pPr>
            <a:endParaRPr lang="en-IN" sz="1400" dirty="0">
              <a:solidFill>
                <a:srgbClr val="0F283E"/>
              </a:solidFill>
              <a:latin typeface="Open Sans Light"/>
            </a:endParaRPr>
          </a:p>
          <a:p>
            <a:pPr marL="285750" indent="-285750" algn="just">
              <a:buFont typeface="Wingdings" pitchFamily="2" charset="2"/>
              <a:buChar char="v"/>
            </a:pPr>
            <a:r>
              <a:rPr lang="en-IN" sz="1400" dirty="0">
                <a:solidFill>
                  <a:srgbClr val="0F283E"/>
                </a:solidFill>
                <a:latin typeface="Open Sans Light"/>
              </a:rPr>
              <a:t>SpiceJet last year suffered a string of mid-air safety lapses that drove India's aviation regulator to halve its approved fleet in July 2022. The curb was removed on Oct. 30. But the impact on SpiceJet was significant since the airlines company earned lesser revenues and still incurred fixed costs.  </a:t>
            </a:r>
            <a:r>
              <a:rPr lang="en-IN" sz="1400" dirty="0">
                <a:solidFill>
                  <a:srgbClr val="0F283E"/>
                </a:solidFill>
                <a:latin typeface="Open Sans Light"/>
                <a:hlinkClick r:id="rId5"/>
              </a:rPr>
              <a:t>[1]</a:t>
            </a:r>
            <a:endParaRPr lang="en-IN" sz="1400" dirty="0">
              <a:solidFill>
                <a:srgbClr val="0F283E"/>
              </a:solidFill>
              <a:latin typeface="Open Sans Light"/>
            </a:endParaRPr>
          </a:p>
          <a:p>
            <a:pPr algn="just"/>
            <a:endParaRPr lang="en-IN" sz="1400" dirty="0">
              <a:solidFill>
                <a:srgbClr val="404040"/>
              </a:solidFill>
              <a:latin typeface="knowledge-regular"/>
            </a:endParaRPr>
          </a:p>
          <a:p>
            <a:pPr algn="just"/>
            <a:endParaRPr lang="en-IN" sz="1400" dirty="0">
              <a:solidFill>
                <a:srgbClr val="0F283E"/>
              </a:solidFill>
              <a:latin typeface="Open Sans Light"/>
            </a:endParaRPr>
          </a:p>
          <a:p>
            <a:pPr algn="just"/>
            <a:endParaRPr lang="en-IN" sz="1400" dirty="0">
              <a:solidFill>
                <a:srgbClr val="0F283E"/>
              </a:solidFill>
              <a:latin typeface="Open Sans Light"/>
            </a:endParaRPr>
          </a:p>
          <a:p>
            <a:pPr algn="just"/>
            <a:endParaRPr lang="en-IN" sz="1400" dirty="0">
              <a:solidFill>
                <a:srgbClr val="0F283E"/>
              </a:solidFill>
              <a:latin typeface="Open Sans Light"/>
            </a:endParaRPr>
          </a:p>
          <a:p>
            <a:pPr algn="just"/>
            <a:endParaRPr sz="1400" dirty="0">
              <a:solidFill>
                <a:srgbClr val="0F283E"/>
              </a:solidFill>
              <a:latin typeface="Open Sans Light"/>
            </a:endParaRPr>
          </a:p>
        </p:txBody>
      </p:sp>
      <p:sp>
        <p:nvSpPr>
          <p:cNvPr id="7" name="New shape"/>
          <p:cNvSpPr/>
          <p:nvPr/>
        </p:nvSpPr>
        <p:spPr>
          <a:xfrm flipH="1">
            <a:off x="7998740" y="1742122"/>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lang="en-US" sz="1000" dirty="0">
                <a:solidFill>
                  <a:srgbClr val="FFFFFF"/>
                </a:solidFill>
                <a:latin typeface="Open Sans"/>
              </a:rPr>
              <a:t>10</a:t>
            </a:r>
            <a:endParaRPr sz="1000" dirty="0">
              <a:solidFill>
                <a:srgbClr val="FFFFFF"/>
              </a:solidFill>
              <a:latin typeface="Open Sans"/>
            </a:endParaRPr>
          </a:p>
        </p:txBody>
      </p:sp>
      <p:pic>
        <p:nvPicPr>
          <p:cNvPr id="11" name="Picture 10">
            <a:extLst>
              <a:ext uri="{FF2B5EF4-FFF2-40B4-BE49-F238E27FC236}">
                <a16:creationId xmlns:a16="http://schemas.microsoft.com/office/drawing/2014/main" id="{830373CD-296B-654A-0675-10E645AE1394}"/>
              </a:ext>
            </a:extLst>
          </p:cNvPr>
          <p:cNvPicPr>
            <a:picLocks noChangeAspect="1"/>
          </p:cNvPicPr>
          <p:nvPr/>
        </p:nvPicPr>
        <p:blipFill>
          <a:blip r:embed="rId6"/>
          <a:stretch>
            <a:fillRect/>
          </a:stretch>
        </p:blipFill>
        <p:spPr>
          <a:xfrm>
            <a:off x="172138" y="2551777"/>
            <a:ext cx="3891862" cy="2670527"/>
          </a:xfrm>
          <a:prstGeom prst="rect">
            <a:avLst/>
          </a:prstGeom>
        </p:spPr>
      </p:pic>
      <p:pic>
        <p:nvPicPr>
          <p:cNvPr id="12" name="Picture 11">
            <a:extLst>
              <a:ext uri="{FF2B5EF4-FFF2-40B4-BE49-F238E27FC236}">
                <a16:creationId xmlns:a16="http://schemas.microsoft.com/office/drawing/2014/main" id="{CB60E825-1F15-07C7-D386-09C33643D64C}"/>
              </a:ext>
            </a:extLst>
          </p:cNvPr>
          <p:cNvPicPr>
            <a:picLocks noChangeAspect="1"/>
          </p:cNvPicPr>
          <p:nvPr/>
        </p:nvPicPr>
        <p:blipFill>
          <a:blip r:embed="rId7"/>
          <a:stretch>
            <a:fillRect/>
          </a:stretch>
        </p:blipFill>
        <p:spPr>
          <a:xfrm>
            <a:off x="4324483" y="2563315"/>
            <a:ext cx="3431391" cy="2670527"/>
          </a:xfrm>
          <a:prstGeom prst="rect">
            <a:avLst/>
          </a:prstGeom>
        </p:spPr>
      </p:pic>
      <p:sp>
        <p:nvSpPr>
          <p:cNvPr id="13" name="New shape">
            <a:extLst>
              <a:ext uri="{FF2B5EF4-FFF2-40B4-BE49-F238E27FC236}">
                <a16:creationId xmlns:a16="http://schemas.microsoft.com/office/drawing/2014/main" id="{AF9619A5-E38B-EFEC-AA96-3241C22D677B}"/>
              </a:ext>
            </a:extLst>
          </p:cNvPr>
          <p:cNvSpPr/>
          <p:nvPr/>
        </p:nvSpPr>
        <p:spPr>
          <a:xfrm>
            <a:off x="4331239" y="1624203"/>
            <a:ext cx="3695299"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spcAft>
                <a:spcPct val="20000"/>
              </a:spcAft>
            </a:pPr>
            <a:r>
              <a:rPr lang="en-US" sz="1400" dirty="0">
                <a:solidFill>
                  <a:srgbClr val="919191"/>
                </a:solidFill>
                <a:latin typeface="Open Sans"/>
              </a:rPr>
              <a:t>Passenger traffic in Million for SpiceJet FY 2014 - 2022</a:t>
            </a:r>
            <a:endParaRPr sz="1400" dirty="0">
              <a:solidFill>
                <a:srgbClr val="919191"/>
              </a:solidFill>
              <a:latin typeface="Open Sans"/>
            </a:endParaRPr>
          </a:p>
        </p:txBody>
      </p:sp>
    </p:spTree>
    <p:extLst>
      <p:ext uri="{BB962C8B-B14F-4D97-AF65-F5344CB8AC3E}">
        <p14:creationId xmlns:p14="http://schemas.microsoft.com/office/powerpoint/2010/main" val="2688397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a:bodyPr>
          <a:lstStyle/>
          <a:p>
            <a:pPr algn="l">
              <a:lnSpc>
                <a:spcPct val="100000"/>
              </a:lnSpc>
              <a:spcAft>
                <a:spcPct val="20000"/>
              </a:spcAft>
            </a:pPr>
            <a:r>
              <a:rPr lang="en-IN" sz="3200" b="1" dirty="0">
                <a:solidFill>
                  <a:srgbClr val="0A85E6"/>
                </a:solidFill>
                <a:latin typeface="Open Sans Light"/>
              </a:rPr>
              <a:t>Poor Customer Service</a:t>
            </a:r>
          </a:p>
        </p:txBody>
      </p:sp>
      <p:sp>
        <p:nvSpPr>
          <p:cNvPr id="3"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lnSpcReduction="10000"/>
          </a:bodyPr>
          <a:lstStyle/>
          <a:p>
            <a:pPr algn="l">
              <a:lnSpc>
                <a:spcPct val="100000"/>
              </a:lnSpc>
              <a:spcAft>
                <a:spcPct val="20000"/>
              </a:spcAft>
            </a:pPr>
            <a:r>
              <a:rPr lang="en-IN" sz="1600" dirty="0">
                <a:solidFill>
                  <a:srgbClr val="919191"/>
                </a:solidFill>
                <a:latin typeface="Open Sans"/>
              </a:rPr>
              <a:t>Customer Reviews of SpiceJet FY 2022</a:t>
            </a:r>
          </a:p>
        </p:txBody>
      </p:sp>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dirty="0">
                <a:solidFill>
                  <a:srgbClr val="555555"/>
                </a:solidFill>
                <a:latin typeface="Open Sans"/>
              </a:rPr>
              <a:t>Note(s):</a:t>
            </a:r>
            <a:r>
              <a:rPr sz="800" dirty="0">
                <a:solidFill>
                  <a:srgbClr val="555555"/>
                </a:solidFill>
                <a:latin typeface="Open Sans"/>
              </a:rPr>
              <a:t> India; FY 2016 to FY 2022</a:t>
            </a:r>
          </a:p>
          <a:p>
            <a:pPr algn="l"/>
            <a:r>
              <a:rPr sz="800" dirty="0">
                <a:solidFill>
                  <a:srgbClr val="555555"/>
                </a:solidFill>
                <a:latin typeface="Open Sans"/>
              </a:rPr>
              <a:t>Further information regarding this statistic can be found on </a:t>
            </a:r>
            <a:r>
              <a:rPr sz="800" dirty="0">
                <a:solidFill>
                  <a:srgbClr val="555555"/>
                </a:solidFill>
                <a:latin typeface="Open Sans"/>
                <a:hlinkClick r:id="rId4" action="ppaction://hlinksldjump">
                  <a:extLst>
                    <a:ext uri="{A12FA001-AC4F-418D-AE19-62706E023703}">
                      <ahyp:hlinkClr xmlns:ahyp="http://schemas.microsoft.com/office/drawing/2018/hyperlinkcolor" val="tx"/>
                    </a:ext>
                  </a:extLst>
                </a:hlinkClick>
              </a:rPr>
              <a:t>page 8</a:t>
            </a:r>
            <a:r>
              <a:rPr sz="800" dirty="0">
                <a:solidFill>
                  <a:srgbClr val="555555"/>
                </a:solidFill>
                <a:latin typeface="Open Sans"/>
              </a:rPr>
              <a:t>.</a:t>
            </a:r>
          </a:p>
          <a:p>
            <a:pPr algn="l"/>
            <a:r>
              <a:rPr sz="800" b="1" dirty="0">
                <a:solidFill>
                  <a:srgbClr val="555555"/>
                </a:solidFill>
                <a:latin typeface="Open Sans"/>
              </a:rPr>
              <a:t>Source(s): </a:t>
            </a:r>
            <a:r>
              <a:rPr sz="800" dirty="0">
                <a:solidFill>
                  <a:srgbClr val="555555"/>
                </a:solidFill>
                <a:latin typeface="Open Sans"/>
              </a:rPr>
              <a:t>SpiceJet; </a:t>
            </a:r>
            <a:r>
              <a:rPr sz="800" dirty="0">
                <a:solidFill>
                  <a:srgbClr val="555555"/>
                </a:solidFill>
                <a:latin typeface="Open Sans"/>
                <a:hlinkClick r:id="rId5">
                  <a:extLst>
                    <a:ext uri="{A12FA001-AC4F-418D-AE19-62706E023703}">
                      <ahyp:hlinkClr xmlns:ahyp="http://schemas.microsoft.com/office/drawing/2018/hyperlinkcolor" val="tx"/>
                    </a:ext>
                  </a:extLst>
                </a:hlinkClick>
              </a:rPr>
              <a:t>ID 1043454</a:t>
            </a:r>
            <a:endParaRPr lang="en-US" sz="800" dirty="0">
              <a:solidFill>
                <a:srgbClr val="555555"/>
              </a:solidFill>
              <a:latin typeface="Open Sans"/>
              <a:hlinkClick r:id="rId5">
                <a:extLst>
                  <a:ext uri="{A12FA001-AC4F-418D-AE19-62706E023703}">
                    <ahyp:hlinkClr xmlns:ahyp="http://schemas.microsoft.com/office/drawing/2018/hyperlinkcolor" val="tx"/>
                  </a:ext>
                </a:extLst>
              </a:hlinkClick>
            </a:endParaRPr>
          </a:p>
          <a:p>
            <a:pPr algn="l"/>
            <a:r>
              <a:rPr lang="en-IN" sz="800" dirty="0">
                <a:solidFill>
                  <a:srgbClr val="555555"/>
                </a:solidFill>
                <a:latin typeface="Open Sans"/>
                <a:hlinkClick r:id="rId5">
                  <a:extLst>
                    <a:ext uri="{A12FA001-AC4F-418D-AE19-62706E023703}">
                      <ahyp:hlinkClr xmlns:ahyp="http://schemas.microsoft.com/office/drawing/2018/hyperlinkcolor" val="tx"/>
                    </a:ext>
                  </a:extLst>
                </a:hlinkClick>
              </a:rPr>
              <a:t>[1] - https://theprint.in/india/spicejet-deemed-has-most-unsatisfactory-customer-service-indigo-in-2nd-spot-finds-survey/972743/</a:t>
            </a:r>
            <a:endParaRPr sz="800" dirty="0">
              <a:solidFill>
                <a:srgbClr val="555555"/>
              </a:solidFill>
              <a:latin typeface="Open Sans"/>
              <a:hlinkClick r:id="rId5">
                <a:extLst>
                  <a:ext uri="{A12FA001-AC4F-418D-AE19-62706E023703}">
                    <ahyp:hlinkClr xmlns:ahyp="http://schemas.microsoft.com/office/drawing/2018/hyperlinkcolor" val="tx"/>
                  </a:ext>
                </a:extLst>
              </a:hlinkClick>
            </a:endParaRPr>
          </a:p>
        </p:txBody>
      </p:sp>
      <p:sp>
        <p:nvSpPr>
          <p:cNvPr id="6" name="New shape"/>
          <p:cNvSpPr/>
          <p:nvPr/>
        </p:nvSpPr>
        <p:spPr>
          <a:xfrm>
            <a:off x="7928400" y="1729868"/>
            <a:ext cx="3762665" cy="459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marL="285750" indent="-285750" algn="just">
              <a:spcAft>
                <a:spcPct val="20000"/>
              </a:spcAft>
              <a:buFont typeface="Wingdings" pitchFamily="2" charset="2"/>
              <a:buChar char="v"/>
            </a:pPr>
            <a:r>
              <a:rPr lang="en-IN" sz="1400" dirty="0">
                <a:solidFill>
                  <a:srgbClr val="0F283E"/>
                </a:solidFill>
                <a:latin typeface="Open Sans Light"/>
              </a:rPr>
              <a:t>About 79% of the 15,000 airline passengers surveyed by Bloomberg said they believe carriers in India are compromising on passenger comfort and cutting corners as a result of the pandemic, souring the reopening of what was prior to Covid the world’s fastest-growing aviation market.</a:t>
            </a:r>
          </a:p>
          <a:p>
            <a:pPr marL="285750" indent="-285750" algn="just">
              <a:spcAft>
                <a:spcPct val="20000"/>
              </a:spcAft>
              <a:buFont typeface="Wingdings" pitchFamily="2" charset="2"/>
              <a:buChar char="v"/>
            </a:pPr>
            <a:endParaRPr lang="en-IN" sz="1400" dirty="0">
              <a:solidFill>
                <a:srgbClr val="0F283E"/>
              </a:solidFill>
              <a:latin typeface="Open Sans Light"/>
            </a:endParaRPr>
          </a:p>
          <a:p>
            <a:pPr marL="285750" indent="-285750" algn="just">
              <a:spcAft>
                <a:spcPct val="20000"/>
              </a:spcAft>
              <a:buFont typeface="Wingdings" pitchFamily="2" charset="2"/>
              <a:buChar char="v"/>
            </a:pPr>
            <a:r>
              <a:rPr lang="en-IN" sz="1400" dirty="0">
                <a:solidFill>
                  <a:srgbClr val="0F283E"/>
                </a:solidFill>
                <a:latin typeface="Open Sans Light"/>
              </a:rPr>
              <a:t>SpiceJet Ltd. topped respondents' list of airlines whose service was deemed most unsatisfactory, followed by IndiGo. Flight delays, poor in-flight service, ineffective boarding procedures, and shabby aircraft interiors were among the complaints received for SpiceJet. </a:t>
            </a:r>
            <a:r>
              <a:rPr lang="en-IN" sz="1400" dirty="0">
                <a:solidFill>
                  <a:srgbClr val="0F283E"/>
                </a:solidFill>
                <a:latin typeface="Open Sans Light"/>
                <a:hlinkClick r:id="rId6"/>
              </a:rPr>
              <a:t>[1]</a:t>
            </a:r>
            <a:endParaRPr lang="en-IN" sz="1400" dirty="0">
              <a:solidFill>
                <a:srgbClr val="0F283E"/>
              </a:solidFill>
              <a:latin typeface="Open Sans Light"/>
            </a:endParaRPr>
          </a:p>
          <a:p>
            <a:pPr marL="285750" indent="-285750" algn="just">
              <a:spcAft>
                <a:spcPct val="20000"/>
              </a:spcAft>
              <a:buFont typeface="Wingdings" pitchFamily="2" charset="2"/>
              <a:buChar char="v"/>
            </a:pPr>
            <a:endParaRPr lang="en-IN" sz="1400" dirty="0">
              <a:solidFill>
                <a:srgbClr val="0F283E"/>
              </a:solidFill>
              <a:latin typeface="Open Sans Light"/>
            </a:endParaRPr>
          </a:p>
          <a:p>
            <a:pPr marL="285750" indent="-285750" algn="just">
              <a:spcAft>
                <a:spcPct val="20000"/>
              </a:spcAft>
              <a:buFont typeface="Wingdings" pitchFamily="2" charset="2"/>
              <a:buChar char="v"/>
            </a:pPr>
            <a:r>
              <a:rPr lang="en-IN" sz="1400" dirty="0">
                <a:solidFill>
                  <a:srgbClr val="0F283E"/>
                </a:solidFill>
                <a:latin typeface="Open Sans Light"/>
              </a:rPr>
              <a:t>SpiceJet must prioritize automation, technology and sustainability to improve customers’ experience.</a:t>
            </a:r>
          </a:p>
          <a:p>
            <a:pPr marL="285750" indent="-285750" algn="just">
              <a:spcAft>
                <a:spcPct val="20000"/>
              </a:spcAft>
              <a:buFont typeface="Wingdings" pitchFamily="2" charset="2"/>
              <a:buChar char="v"/>
            </a:pPr>
            <a:endParaRPr lang="en-IN" sz="1400" dirty="0">
              <a:solidFill>
                <a:srgbClr val="0F283E"/>
              </a:solidFill>
              <a:latin typeface="Open Sans Light"/>
            </a:endParaRPr>
          </a:p>
          <a:p>
            <a:pPr marL="285750" indent="-285750" algn="just">
              <a:spcAft>
                <a:spcPct val="20000"/>
              </a:spcAft>
              <a:buFont typeface="Wingdings" pitchFamily="2" charset="2"/>
              <a:buChar char="v"/>
            </a:pPr>
            <a:endParaRPr sz="1400" dirty="0">
              <a:solidFill>
                <a:srgbClr val="0F283E"/>
              </a:solidFill>
              <a:latin typeface="Open Sans Light"/>
            </a:endParaRPr>
          </a:p>
        </p:txBody>
      </p:sp>
      <p:sp>
        <p:nvSpPr>
          <p:cNvPr id="7" name="New shape"/>
          <p:cNvSpPr/>
          <p:nvPr/>
        </p:nvSpPr>
        <p:spPr>
          <a:xfrm flipH="1">
            <a:off x="79284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lang="en-US" sz="1000" dirty="0">
                <a:solidFill>
                  <a:srgbClr val="FFFFFF"/>
                </a:solidFill>
                <a:latin typeface="Open Sans"/>
              </a:rPr>
              <a:t>11</a:t>
            </a:r>
            <a:endParaRPr sz="1000" dirty="0">
              <a:solidFill>
                <a:srgbClr val="FFFFFF"/>
              </a:solidFill>
              <a:latin typeface="Open Sans"/>
            </a:endParaRPr>
          </a:p>
        </p:txBody>
      </p:sp>
      <p:pic>
        <p:nvPicPr>
          <p:cNvPr id="11" name="Picture 10">
            <a:extLst>
              <a:ext uri="{FF2B5EF4-FFF2-40B4-BE49-F238E27FC236}">
                <a16:creationId xmlns:a16="http://schemas.microsoft.com/office/drawing/2014/main" id="{74FAB89E-83BD-97CF-AF32-A3BDFF96A523}"/>
              </a:ext>
            </a:extLst>
          </p:cNvPr>
          <p:cNvPicPr>
            <a:picLocks noChangeAspect="1"/>
          </p:cNvPicPr>
          <p:nvPr/>
        </p:nvPicPr>
        <p:blipFill>
          <a:blip r:embed="rId7"/>
          <a:stretch>
            <a:fillRect/>
          </a:stretch>
        </p:blipFill>
        <p:spPr>
          <a:xfrm>
            <a:off x="1422402" y="2063159"/>
            <a:ext cx="5587424" cy="3646454"/>
          </a:xfrm>
          <a:prstGeom prst="rect">
            <a:avLst/>
          </a:prstGeom>
        </p:spPr>
      </p:pic>
    </p:spTree>
    <p:extLst>
      <p:ext uri="{BB962C8B-B14F-4D97-AF65-F5344CB8AC3E}">
        <p14:creationId xmlns:p14="http://schemas.microsoft.com/office/powerpoint/2010/main" val="250141826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763200" y="6465600"/>
            <a:ext cx="219600" cy="39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5000"/>
          </a:bodyPr>
          <a:lstStyle/>
          <a:p>
            <a:pPr algn="l">
              <a:lnSpc>
                <a:spcPct val="100000"/>
              </a:lnSpc>
              <a:spcAft>
                <a:spcPct val="20000"/>
              </a:spcAft>
            </a:pPr>
            <a:r>
              <a:rPr lang="en-US" sz="3200" b="1" dirty="0">
                <a:solidFill>
                  <a:srgbClr val="0A85E6"/>
                </a:solidFill>
                <a:latin typeface="Open Sans Light"/>
              </a:rPr>
              <a:t>Rise in O</a:t>
            </a:r>
            <a:r>
              <a:rPr sz="3200" b="1" dirty="0">
                <a:solidFill>
                  <a:srgbClr val="0A85E6"/>
                </a:solidFill>
                <a:latin typeface="Open Sans Light"/>
              </a:rPr>
              <a:t>perating </a:t>
            </a:r>
            <a:r>
              <a:rPr lang="en-US" sz="3200" b="1" dirty="0">
                <a:solidFill>
                  <a:srgbClr val="0A85E6"/>
                </a:solidFill>
                <a:latin typeface="Open Sans Light"/>
              </a:rPr>
              <a:t>E</a:t>
            </a:r>
            <a:r>
              <a:rPr sz="3200" b="1" dirty="0">
                <a:solidFill>
                  <a:srgbClr val="0A85E6"/>
                </a:solidFill>
                <a:latin typeface="Open Sans Light"/>
              </a:rPr>
              <a:t>xpenses</a:t>
            </a:r>
          </a:p>
        </p:txBody>
      </p:sp>
      <p:sp>
        <p:nvSpPr>
          <p:cNvPr id="3"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lnSpcReduction="10000"/>
          </a:bodyPr>
          <a:lstStyle/>
          <a:p>
            <a:pPr algn="l">
              <a:lnSpc>
                <a:spcPct val="100000"/>
              </a:lnSpc>
              <a:spcAft>
                <a:spcPct val="20000"/>
              </a:spcAft>
            </a:pPr>
            <a:r>
              <a:rPr sz="1600" dirty="0">
                <a:solidFill>
                  <a:srgbClr val="919191"/>
                </a:solidFill>
                <a:latin typeface="Open Sans"/>
              </a:rPr>
              <a:t>Operating expenses of SpiceJet FY 2022, by type</a:t>
            </a:r>
          </a:p>
        </p:txBody>
      </p:sp>
      <p:sp>
        <p:nvSpPr>
          <p:cNvPr id="4" name="New shape"/>
          <p:cNvSpPr/>
          <p:nvPr/>
        </p:nvSpPr>
        <p:spPr>
          <a:xfrm>
            <a:off x="982800" y="6400967"/>
            <a:ext cx="8280000" cy="435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10000"/>
          </a:bodyPr>
          <a:lstStyle/>
          <a:p>
            <a:pPr algn="l"/>
            <a:r>
              <a:rPr sz="800" b="1" dirty="0">
                <a:solidFill>
                  <a:schemeClr val="tx1"/>
                </a:solidFill>
                <a:latin typeface="Open Sans"/>
              </a:rPr>
              <a:t>Source(s): </a:t>
            </a:r>
            <a:r>
              <a:rPr sz="800" dirty="0">
                <a:solidFill>
                  <a:schemeClr val="tx1"/>
                </a:solidFill>
                <a:latin typeface="Open Sans"/>
              </a:rPr>
              <a:t>SpiceJet; </a:t>
            </a:r>
            <a:r>
              <a:rPr sz="800" dirty="0">
                <a:solidFill>
                  <a:schemeClr val="tx1"/>
                </a:solidFill>
                <a:latin typeface="Open Sans"/>
                <a:hlinkClick r:id="rId3">
                  <a:extLst>
                    <a:ext uri="{A12FA001-AC4F-418D-AE19-62706E023703}">
                      <ahyp:hlinkClr xmlns:ahyp="http://schemas.microsoft.com/office/drawing/2018/hyperlinkcolor" val="tx"/>
                    </a:ext>
                  </a:extLst>
                </a:hlinkClick>
              </a:rPr>
              <a:t>ID 1044067</a:t>
            </a:r>
            <a:endParaRPr lang="en-US" sz="800" dirty="0">
              <a:solidFill>
                <a:schemeClr val="tx1"/>
              </a:solidFill>
              <a:latin typeface="Open Sans"/>
              <a:hlinkClick r:id="rId3">
                <a:extLst>
                  <a:ext uri="{A12FA001-AC4F-418D-AE19-62706E023703}">
                    <ahyp:hlinkClr xmlns:ahyp="http://schemas.microsoft.com/office/drawing/2018/hyperlinkcolor" val="tx"/>
                  </a:ext>
                </a:extLst>
              </a:hlinkClick>
            </a:endParaRPr>
          </a:p>
          <a:p>
            <a:pPr algn="l"/>
            <a:r>
              <a:rPr lang="en-IN" sz="800" b="0" i="0" u="sng" dirty="0">
                <a:solidFill>
                  <a:schemeClr val="tx1"/>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[1] - https://corporate.spicejet.com/Content/pdf/AnnualReport_SpiceJet_202122.pdf </a:t>
            </a:r>
          </a:p>
          <a:p>
            <a:pPr algn="l"/>
            <a:r>
              <a:rPr lang="en-IN" sz="800" b="0" i="0" u="sng" dirty="0">
                <a:solidFill>
                  <a:schemeClr val="tx1"/>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(SpiceJet Limited annual report FY 2022, page 97</a:t>
            </a:r>
            <a:r>
              <a:rPr lang="en-IN" sz="800" b="0" i="0" u="sng" dirty="0">
                <a:solidFill>
                  <a:schemeClr val="tx1"/>
                </a:solidFill>
                <a:effectLst/>
                <a:latin typeface="Open Sans" panose="020B0606030504020204" pitchFamily="34" charset="0"/>
              </a:rPr>
              <a:t>)</a:t>
            </a:r>
          </a:p>
        </p:txBody>
      </p:sp>
      <p:graphicFrame>
        <p:nvGraphicFramePr>
          <p:cNvPr id="5" name="ChartObject"/>
          <p:cNvGraphicFramePr/>
          <p:nvPr/>
        </p:nvGraphicFramePr>
        <p:xfrm>
          <a:off x="676800" y="1882800"/>
          <a:ext cx="7158000" cy="4104000"/>
        </p:xfrm>
        <a:graphic>
          <a:graphicData uri="http://schemas.openxmlformats.org/drawingml/2006/chart">
            <c:chart xmlns:c="http://schemas.openxmlformats.org/drawingml/2006/chart" xmlns:r="http://schemas.openxmlformats.org/officeDocument/2006/relationships" r:id="rId5"/>
          </a:graphicData>
        </a:graphic>
      </p:graphicFrame>
      <p:sp>
        <p:nvSpPr>
          <p:cNvPr id="6" name="New shape"/>
          <p:cNvSpPr/>
          <p:nvPr/>
        </p:nvSpPr>
        <p:spPr>
          <a:xfrm>
            <a:off x="8207767" y="1882800"/>
            <a:ext cx="3656284"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marL="285750" indent="-285750" algn="just">
              <a:buFont typeface="Wingdings" pitchFamily="2" charset="2"/>
              <a:buChar char="v"/>
            </a:pPr>
            <a:r>
              <a:rPr lang="en-IN" sz="1400" dirty="0">
                <a:solidFill>
                  <a:srgbClr val="0F283E"/>
                </a:solidFill>
                <a:latin typeface="Open Sans Light"/>
              </a:rPr>
              <a:t>SpiceJet’s quarterly loss had increased due to record high fuel costs and a depreciating rupee. Losses increased to Rs 838 crore ($103.25 million) for the three months ended September 30, up from Rs 562 crore a year earlier, according to an exchange filing by the airline. The cost of aviation turbine fuel has nearly doubled to 12.26 billion rupees. </a:t>
            </a:r>
            <a:r>
              <a:rPr lang="en-IN" sz="1400" dirty="0">
                <a:solidFill>
                  <a:srgbClr val="0F283E"/>
                </a:solidFill>
                <a:latin typeface="Open Sans Light"/>
                <a:hlinkClick r:id="rId4"/>
              </a:rPr>
              <a:t>[1]</a:t>
            </a:r>
            <a:endParaRPr lang="en-IN" sz="1400" dirty="0">
              <a:solidFill>
                <a:srgbClr val="0F283E"/>
              </a:solidFill>
              <a:latin typeface="Open Sans Light"/>
            </a:endParaRPr>
          </a:p>
          <a:p>
            <a:pPr marL="285750" indent="-285750" algn="just">
              <a:buFont typeface="Wingdings" pitchFamily="2" charset="2"/>
              <a:buChar char="v"/>
            </a:pPr>
            <a:endParaRPr lang="en-IN" sz="1400" dirty="0">
              <a:solidFill>
                <a:srgbClr val="0F283E"/>
              </a:solidFill>
              <a:latin typeface="Open Sans Light"/>
            </a:endParaRPr>
          </a:p>
          <a:p>
            <a:pPr marL="285750" indent="-285750" algn="just">
              <a:buFont typeface="Wingdings" pitchFamily="2" charset="2"/>
              <a:buChar char="v"/>
            </a:pPr>
            <a:r>
              <a:rPr lang="en-IN" sz="1400" dirty="0">
                <a:solidFill>
                  <a:srgbClr val="0F283E"/>
                </a:solidFill>
                <a:latin typeface="Open Sans Light"/>
              </a:rPr>
              <a:t>SpiceJet’s most significant operating expense is Turbine fuel which costed a whopping 29.46 Billion INR in 2022, as a result overall operating expenses has increased.</a:t>
            </a:r>
            <a:endParaRPr sz="1400" dirty="0">
              <a:solidFill>
                <a:srgbClr val="0F283E"/>
              </a:solidFill>
              <a:latin typeface="Open Sans Light"/>
            </a:endParaRPr>
          </a:p>
        </p:txBody>
      </p:sp>
      <p:sp>
        <p:nvSpPr>
          <p:cNvPr id="7" name="New shape"/>
          <p:cNvSpPr/>
          <p:nvPr/>
        </p:nvSpPr>
        <p:spPr>
          <a:xfrm flipH="1">
            <a:off x="79284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lang="en-US" sz="1000" dirty="0">
                <a:solidFill>
                  <a:srgbClr val="FFFFFF"/>
                </a:solidFill>
                <a:latin typeface="Open Sans"/>
              </a:rPr>
              <a:t>12</a:t>
            </a:r>
            <a:endParaRPr sz="1000" dirty="0">
              <a:solidFill>
                <a:srgbClr val="FFFFFF"/>
              </a:solidFill>
              <a:latin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763200" y="6465600"/>
            <a:ext cx="219600" cy="39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712725" y="679335"/>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a:bodyPr>
          <a:lstStyle/>
          <a:p>
            <a:pPr algn="ctr">
              <a:lnSpc>
                <a:spcPct val="100000"/>
              </a:lnSpc>
              <a:spcAft>
                <a:spcPct val="20000"/>
              </a:spcAft>
            </a:pPr>
            <a:r>
              <a:rPr lang="en-US" sz="3200" b="1" dirty="0">
                <a:solidFill>
                  <a:srgbClr val="0A85E6"/>
                </a:solidFill>
                <a:latin typeface="Open Sans Light"/>
              </a:rPr>
              <a:t>Recommendations and Additional Research</a:t>
            </a:r>
            <a:endParaRPr sz="3200" b="1" dirty="0">
              <a:solidFill>
                <a:srgbClr val="0A85E6"/>
              </a:solidFill>
              <a:latin typeface="Open Sans Light"/>
            </a:endParaRPr>
          </a:p>
        </p:txBody>
      </p:sp>
      <p:sp>
        <p:nvSpPr>
          <p:cNvPr id="3" name="New shape"/>
          <p:cNvSpPr/>
          <p:nvPr/>
        </p:nvSpPr>
        <p:spPr>
          <a:xfrm>
            <a:off x="1539434" y="1918557"/>
            <a:ext cx="9468089" cy="2771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Autofit/>
          </a:bodyPr>
          <a:lstStyle/>
          <a:p>
            <a:pPr marL="285750" indent="-285750" algn="just">
              <a:buFont typeface="Wingdings" pitchFamily="2" charset="2"/>
              <a:buChar char="v"/>
            </a:pPr>
            <a:r>
              <a:rPr lang="en-IN" sz="1600" dirty="0">
                <a:solidFill>
                  <a:srgbClr val="0F283E"/>
                </a:solidFill>
                <a:latin typeface="Open Sans Light"/>
              </a:rPr>
              <a:t>SpiceJet could standardize their fleet to reduce the number of spare parts needed, have rental agreements with suppliers of inventory (Wet Lease), implement a hub-spoke model to optimize their inventory usage, and order inventory on a need basis instead of maintaining excess. These strategies would help SpiceJet to reduce their inventory storage costs and operate more efficiently.</a:t>
            </a:r>
          </a:p>
          <a:p>
            <a:pPr marL="285750" indent="-285750" algn="just">
              <a:buFont typeface="Wingdings" pitchFamily="2" charset="2"/>
              <a:buChar char="v"/>
            </a:pPr>
            <a:endParaRPr lang="en-IN" sz="1600" dirty="0">
              <a:solidFill>
                <a:srgbClr val="0F283E"/>
              </a:solidFill>
              <a:latin typeface="Open Sans Light"/>
            </a:endParaRPr>
          </a:p>
          <a:p>
            <a:pPr marL="285750" indent="-285750" algn="just">
              <a:buFont typeface="Wingdings" pitchFamily="2" charset="2"/>
              <a:buChar char="v"/>
            </a:pPr>
            <a:r>
              <a:rPr lang="en-IN" sz="1600" dirty="0">
                <a:solidFill>
                  <a:srgbClr val="0F283E"/>
                </a:solidFill>
                <a:latin typeface="Open Sans Light"/>
              </a:rPr>
              <a:t>SpiceJet could address their declining in revenue by improving their marketing activities in specific regions, analyse price sensitivity of customers in those regions, and re-route flights to optimize revenue. Additionally, improving crew training and on-time performance can also improve the overall customer experience and increase customer loyalty. By implementing these strategies, SpiceJet can improve their financial performance and strengthen their position in the competitive Indian airline industry.</a:t>
            </a:r>
          </a:p>
        </p:txBody>
      </p:sp>
      <p:sp>
        <p:nvSpPr>
          <p:cNvPr id="7" name="New shape"/>
          <p:cNvSpPr/>
          <p:nvPr/>
        </p:nvSpPr>
        <p:spPr>
          <a:xfrm>
            <a:off x="3861813" y="1720800"/>
            <a:ext cx="342414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endParaRPr lang="en-US" sz="1000" b="1" dirty="0">
              <a:solidFill>
                <a:srgbClr val="0F283E"/>
              </a:solidFill>
              <a:latin typeface="Open Sans Light"/>
            </a:endParaRPr>
          </a:p>
        </p:txBody>
      </p:sp>
      <p:sp>
        <p:nvSpPr>
          <p:cNvPr id="9"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lang="en-US" sz="1000" dirty="0">
                <a:solidFill>
                  <a:srgbClr val="FFFFFF"/>
                </a:solidFill>
                <a:latin typeface="Open Sans"/>
              </a:rPr>
              <a:t>13</a:t>
            </a:r>
            <a:endParaRPr sz="1000" dirty="0">
              <a:solidFill>
                <a:srgbClr val="FFFFFF"/>
              </a:solidFill>
              <a:latin typeface="Open Sans"/>
            </a:endParaRPr>
          </a:p>
        </p:txBody>
      </p:sp>
    </p:spTree>
    <p:extLst>
      <p:ext uri="{BB962C8B-B14F-4D97-AF65-F5344CB8AC3E}">
        <p14:creationId xmlns:p14="http://schemas.microsoft.com/office/powerpoint/2010/main" val="20253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763200" y="6465600"/>
            <a:ext cx="219600" cy="39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712725" y="679335"/>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a:bodyPr>
          <a:lstStyle/>
          <a:p>
            <a:pPr algn="ctr">
              <a:lnSpc>
                <a:spcPct val="100000"/>
              </a:lnSpc>
              <a:spcAft>
                <a:spcPct val="20000"/>
              </a:spcAft>
            </a:pPr>
            <a:r>
              <a:rPr lang="en-US" sz="3200" b="1" dirty="0">
                <a:solidFill>
                  <a:srgbClr val="0A85E6"/>
                </a:solidFill>
                <a:latin typeface="Open Sans Light"/>
              </a:rPr>
              <a:t>Conclusion</a:t>
            </a:r>
            <a:endParaRPr sz="3200" b="1" dirty="0">
              <a:solidFill>
                <a:srgbClr val="0A85E6"/>
              </a:solidFill>
              <a:latin typeface="Open Sans Light"/>
            </a:endParaRPr>
          </a:p>
        </p:txBody>
      </p:sp>
      <p:sp>
        <p:nvSpPr>
          <p:cNvPr id="3" name="New shape"/>
          <p:cNvSpPr/>
          <p:nvPr/>
        </p:nvSpPr>
        <p:spPr>
          <a:xfrm>
            <a:off x="1574158" y="2043330"/>
            <a:ext cx="9884779" cy="2771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Autofit/>
          </a:bodyPr>
          <a:lstStyle/>
          <a:p>
            <a:pPr marL="285750" indent="-285750" algn="just">
              <a:buFont typeface="Wingdings" pitchFamily="2" charset="2"/>
              <a:buChar char="v"/>
            </a:pPr>
            <a:endParaRPr lang="en-IN" sz="1600" dirty="0">
              <a:solidFill>
                <a:srgbClr val="0F283E"/>
              </a:solidFill>
              <a:latin typeface="Open Sans Light"/>
            </a:endParaRPr>
          </a:p>
        </p:txBody>
      </p:sp>
      <p:sp>
        <p:nvSpPr>
          <p:cNvPr id="7" name="New shape"/>
          <p:cNvSpPr/>
          <p:nvPr/>
        </p:nvSpPr>
        <p:spPr>
          <a:xfrm>
            <a:off x="4418655" y="1732375"/>
            <a:ext cx="342414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endParaRPr lang="en-US" sz="1000" b="1" dirty="0">
              <a:solidFill>
                <a:srgbClr val="0F283E"/>
              </a:solidFill>
              <a:latin typeface="Open Sans Light"/>
            </a:endParaRPr>
          </a:p>
        </p:txBody>
      </p:sp>
      <p:sp>
        <p:nvSpPr>
          <p:cNvPr id="9"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lang="en-US" sz="1000" dirty="0">
                <a:solidFill>
                  <a:srgbClr val="FFFFFF"/>
                </a:solidFill>
                <a:latin typeface="Open Sans"/>
              </a:rPr>
              <a:t>14</a:t>
            </a:r>
            <a:endParaRPr sz="1000" dirty="0">
              <a:solidFill>
                <a:srgbClr val="FFFFFF"/>
              </a:solidFill>
              <a:latin typeface="Open Sans"/>
            </a:endParaRPr>
          </a:p>
        </p:txBody>
      </p:sp>
      <p:sp>
        <p:nvSpPr>
          <p:cNvPr id="6" name="TextBox 5">
            <a:extLst>
              <a:ext uri="{FF2B5EF4-FFF2-40B4-BE49-F238E27FC236}">
                <a16:creationId xmlns:a16="http://schemas.microsoft.com/office/drawing/2014/main" id="{0E561F38-590D-6A7B-7A50-D16A64A42C5B}"/>
              </a:ext>
            </a:extLst>
          </p:cNvPr>
          <p:cNvSpPr txBox="1"/>
          <p:nvPr/>
        </p:nvSpPr>
        <p:spPr>
          <a:xfrm>
            <a:off x="1280932" y="2278535"/>
            <a:ext cx="9699585" cy="2031325"/>
          </a:xfrm>
          <a:prstGeom prst="rect">
            <a:avLst/>
          </a:prstGeom>
          <a:noFill/>
        </p:spPr>
        <p:txBody>
          <a:bodyPr wrap="square">
            <a:spAutoFit/>
          </a:bodyPr>
          <a:lstStyle/>
          <a:p>
            <a:pPr marL="285750" indent="-285750" algn="just">
              <a:buFont typeface="Wingdings" pitchFamily="2" charset="2"/>
              <a:buChar char="v"/>
            </a:pPr>
            <a:r>
              <a:rPr lang="en-CA" dirty="0">
                <a:solidFill>
                  <a:srgbClr val="0F283E"/>
                </a:solidFill>
                <a:latin typeface="Open Sans Light"/>
              </a:rPr>
              <a:t>This research examines the reasons for the decline in SpiceJet’s net profit based on several factors as broken down on the Issue Tree. The primary causes for the decline in the profit is due to the rise in SpiceJet’s expenses and decline in its revenue. Key challenges from both sections were discussed in the report. The recommendations should be carefully considered, and additional research and analysis should be conducted to maintain a consistent rise in revenue which would lead to an improvement in company’s bottom line.</a:t>
            </a:r>
          </a:p>
        </p:txBody>
      </p:sp>
    </p:spTree>
    <p:extLst>
      <p:ext uri="{BB962C8B-B14F-4D97-AF65-F5344CB8AC3E}">
        <p14:creationId xmlns:p14="http://schemas.microsoft.com/office/powerpoint/2010/main" val="3042968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763200" y="6465600"/>
            <a:ext cx="219600" cy="39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37200" y="2376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5000"/>
          </a:bodyPr>
          <a:lstStyle/>
          <a:p>
            <a:pPr algn="ctr">
              <a:lnSpc>
                <a:spcPct val="100000"/>
              </a:lnSpc>
              <a:spcAft>
                <a:spcPct val="20000"/>
              </a:spcAft>
            </a:pPr>
            <a:r>
              <a:rPr lang="en-IN" sz="3200" b="1" dirty="0">
                <a:solidFill>
                  <a:srgbClr val="0A85E6"/>
                </a:solidFill>
                <a:latin typeface="Open Sans Light"/>
              </a:rPr>
              <a:t>Executive Summary</a:t>
            </a:r>
          </a:p>
        </p:txBody>
      </p:sp>
      <p:sp>
        <p:nvSpPr>
          <p:cNvPr id="3" name="New shape"/>
          <p:cNvSpPr/>
          <p:nvPr/>
        </p:nvSpPr>
        <p:spPr>
          <a:xfrm>
            <a:off x="676800" y="1231200"/>
            <a:ext cx="10836000" cy="475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lang="en-US" sz="1600" dirty="0">
              <a:solidFill>
                <a:srgbClr val="919191"/>
              </a:solidFill>
              <a:latin typeface="Open Sans"/>
            </a:endParaRPr>
          </a:p>
          <a:p>
            <a:pPr algn="l">
              <a:lnSpc>
                <a:spcPct val="100000"/>
              </a:lnSpc>
              <a:spcAft>
                <a:spcPct val="20000"/>
              </a:spcAft>
            </a:pPr>
            <a:endParaRPr sz="1600" dirty="0">
              <a:solidFill>
                <a:srgbClr val="919191"/>
              </a:solidFill>
              <a:latin typeface="Open Sans"/>
            </a:endParaRP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a:t>
            </a:r>
          </a:p>
        </p:txBody>
      </p:sp>
      <p:sp>
        <p:nvSpPr>
          <p:cNvPr id="10" name="TextBox 9">
            <a:extLst>
              <a:ext uri="{FF2B5EF4-FFF2-40B4-BE49-F238E27FC236}">
                <a16:creationId xmlns:a16="http://schemas.microsoft.com/office/drawing/2014/main" id="{9FB86387-8CD6-9801-B766-E587758BA248}"/>
              </a:ext>
            </a:extLst>
          </p:cNvPr>
          <p:cNvSpPr txBox="1"/>
          <p:nvPr/>
        </p:nvSpPr>
        <p:spPr>
          <a:xfrm>
            <a:off x="1094400" y="1167019"/>
            <a:ext cx="10043859" cy="4819781"/>
          </a:xfrm>
          <a:prstGeom prst="rect">
            <a:avLst/>
          </a:prstGeom>
          <a:noFill/>
        </p:spPr>
        <p:txBody>
          <a:bodyPr wrap="square" rtlCol="0">
            <a:spAutoFit/>
          </a:bodyPr>
          <a:lstStyle/>
          <a:p>
            <a:pPr marL="285750" indent="-285750" algn="just">
              <a:spcAft>
                <a:spcPct val="20000"/>
              </a:spcAft>
              <a:buFont typeface="Wingdings" pitchFamily="2" charset="2"/>
              <a:buChar char="v"/>
            </a:pPr>
            <a:r>
              <a:rPr lang="en-IN" sz="1600" dirty="0">
                <a:solidFill>
                  <a:srgbClr val="0F283E"/>
                </a:solidFill>
                <a:latin typeface="Open Sans Light"/>
              </a:rPr>
              <a:t>SpiceJet, an Indian airline, incurred a net loss of Rs 7.88 Billion in the April to July 2022 quarter, which further increased to Rs 8.38 Billion by the end of the September 2022 quarter. As a result, the company lost a total of </a:t>
            </a:r>
            <a:r>
              <a:rPr lang="en-CA" sz="1600" dirty="0">
                <a:solidFill>
                  <a:srgbClr val="0F283E"/>
                </a:solidFill>
                <a:latin typeface="Open Sans Light"/>
              </a:rPr>
              <a:t>INR 16.4 Billion</a:t>
            </a:r>
            <a:r>
              <a:rPr lang="en-IN" sz="1600" dirty="0">
                <a:solidFill>
                  <a:srgbClr val="0F283E"/>
                </a:solidFill>
                <a:latin typeface="Open Sans Light"/>
              </a:rPr>
              <a:t> FY 2022, which severely impacted its financial stability. Despite a rise in total income from Rs 1.5 Billion in April to September 2021 to Rs 2.1 Billion as of September 2022 quarter, the mounting losses remained unaddressed.</a:t>
            </a:r>
            <a:r>
              <a:rPr lang="en-IN" sz="1600" dirty="0">
                <a:solidFill>
                  <a:srgbClr val="0F283E"/>
                </a:solidFill>
                <a:latin typeface="Open Sans Light"/>
                <a:hlinkClick r:id="rId3"/>
              </a:rPr>
              <a:t> [1]</a:t>
            </a:r>
            <a:endParaRPr lang="en-IN" sz="1600" dirty="0">
              <a:solidFill>
                <a:srgbClr val="0F283E"/>
              </a:solidFill>
              <a:latin typeface="Open Sans Light"/>
            </a:endParaRPr>
          </a:p>
          <a:p>
            <a:pPr marL="285750" indent="-285750" algn="just">
              <a:spcAft>
                <a:spcPct val="20000"/>
              </a:spcAft>
              <a:buFont typeface="Wingdings" pitchFamily="2" charset="2"/>
              <a:buChar char="v"/>
            </a:pPr>
            <a:endParaRPr lang="en-IN" sz="1600" dirty="0">
              <a:solidFill>
                <a:srgbClr val="0F283E"/>
              </a:solidFill>
              <a:latin typeface="Open Sans Light"/>
            </a:endParaRPr>
          </a:p>
          <a:p>
            <a:pPr marL="285750" indent="-285750" algn="just">
              <a:spcAft>
                <a:spcPct val="20000"/>
              </a:spcAft>
              <a:buFont typeface="Wingdings" pitchFamily="2" charset="2"/>
              <a:buChar char="v"/>
            </a:pPr>
            <a:r>
              <a:rPr lang="en-IN" sz="1600" dirty="0">
                <a:solidFill>
                  <a:srgbClr val="0F283E"/>
                </a:solidFill>
                <a:latin typeface="Open Sans Light"/>
              </a:rPr>
              <a:t>The company faced several challenges such as flight delays, poor in-flight service, ineffective boarding procedures, and shabby aircraft interiors, as reported by customers. The pandemic had a profound impact on the airline industry, and SpiceJet's passenger count drastically fell over 63% in the last two years. </a:t>
            </a:r>
            <a:r>
              <a:rPr lang="en-IN" sz="1600" dirty="0">
                <a:solidFill>
                  <a:srgbClr val="0F283E"/>
                </a:solidFill>
                <a:latin typeface="Open Sans Light"/>
                <a:hlinkClick r:id="rId4"/>
              </a:rPr>
              <a:t>[2]</a:t>
            </a:r>
            <a:endParaRPr lang="en-IN" sz="1600" dirty="0">
              <a:solidFill>
                <a:srgbClr val="0F283E"/>
              </a:solidFill>
              <a:latin typeface="Open Sans Light"/>
            </a:endParaRPr>
          </a:p>
          <a:p>
            <a:pPr marL="285750" indent="-285750" algn="just">
              <a:spcAft>
                <a:spcPct val="20000"/>
              </a:spcAft>
              <a:buFont typeface="Wingdings" pitchFamily="2" charset="2"/>
              <a:buChar char="v"/>
            </a:pPr>
            <a:endParaRPr lang="en-IN" sz="1600" dirty="0">
              <a:solidFill>
                <a:srgbClr val="0F283E"/>
              </a:solidFill>
              <a:latin typeface="Open Sans Light"/>
            </a:endParaRPr>
          </a:p>
          <a:p>
            <a:pPr marL="285750" indent="-285750" algn="just">
              <a:spcAft>
                <a:spcPct val="20000"/>
              </a:spcAft>
              <a:buFont typeface="Wingdings" pitchFamily="2" charset="2"/>
              <a:buChar char="v"/>
            </a:pPr>
            <a:r>
              <a:rPr lang="en-IN" sz="1600" dirty="0">
                <a:solidFill>
                  <a:srgbClr val="0F283E"/>
                </a:solidFill>
                <a:latin typeface="Open Sans Light"/>
              </a:rPr>
              <a:t>SpiceJet must take immediate corrective measures to improve customer experience, prioritize automation, technology and sustainability, and phase out older aircraft with newer ones. The rise in operating expenses, poor customer acquisition &amp; service, aging aircraft fleet and competitive threats are among the major challenges that need to be addressed.</a:t>
            </a:r>
          </a:p>
          <a:p>
            <a:pPr marL="285750" indent="-285750" algn="just">
              <a:spcAft>
                <a:spcPct val="20000"/>
              </a:spcAft>
              <a:buFont typeface="Wingdings" pitchFamily="2" charset="2"/>
              <a:buChar char="v"/>
            </a:pPr>
            <a:endParaRPr lang="en-IN" sz="1600" dirty="0">
              <a:solidFill>
                <a:srgbClr val="0F283E"/>
              </a:solidFill>
              <a:latin typeface="Open Sans Light"/>
            </a:endParaRPr>
          </a:p>
          <a:p>
            <a:pPr marL="285750" indent="-285750" algn="just">
              <a:spcAft>
                <a:spcPct val="20000"/>
              </a:spcAft>
              <a:buFont typeface="Wingdings" pitchFamily="2" charset="2"/>
              <a:buChar char="v"/>
            </a:pPr>
            <a:r>
              <a:rPr lang="en-IN" sz="1600" dirty="0">
                <a:solidFill>
                  <a:srgbClr val="0F283E"/>
                </a:solidFill>
                <a:latin typeface="Open Sans Light"/>
              </a:rPr>
              <a:t>In conclusion, SpiceJet needs to implement strategies that focus on improving its financial stability, enhancing customer experience, and increasing profitability to remain competitive in the airline industry.</a:t>
            </a:r>
          </a:p>
        </p:txBody>
      </p:sp>
      <p:sp>
        <p:nvSpPr>
          <p:cNvPr id="13" name="New shape">
            <a:extLst>
              <a:ext uri="{FF2B5EF4-FFF2-40B4-BE49-F238E27FC236}">
                <a16:creationId xmlns:a16="http://schemas.microsoft.com/office/drawing/2014/main" id="{0A4A69C1-D861-2367-783B-BC4FD149E676}"/>
              </a:ext>
            </a:extLst>
          </p:cNvPr>
          <p:cNvSpPr/>
          <p:nvPr/>
        </p:nvSpPr>
        <p:spPr>
          <a:xfrm>
            <a:off x="1400400" y="5895365"/>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lang="en-US" sz="800" b="1" dirty="0">
                <a:solidFill>
                  <a:srgbClr val="555555"/>
                </a:solidFill>
                <a:latin typeface="Open Sans"/>
              </a:rPr>
              <a:t>Source</a:t>
            </a:r>
            <a:r>
              <a:rPr sz="800" b="1" dirty="0">
                <a:solidFill>
                  <a:srgbClr val="555555"/>
                </a:solidFill>
                <a:latin typeface="Open Sans"/>
              </a:rPr>
              <a:t>(s):</a:t>
            </a:r>
            <a:endParaRPr lang="en-US" sz="800" b="1" dirty="0">
              <a:solidFill>
                <a:srgbClr val="555555"/>
              </a:solidFill>
              <a:latin typeface="Open Sans"/>
            </a:endParaRPr>
          </a:p>
          <a:p>
            <a:pPr algn="l">
              <a:lnSpc>
                <a:spcPct val="100000"/>
              </a:lnSpc>
              <a:spcAft>
                <a:spcPct val="20000"/>
              </a:spcAft>
            </a:pPr>
            <a:r>
              <a:rPr lang="en-IN" sz="800" dirty="0">
                <a:solidFill>
                  <a:srgbClr val="555555"/>
                </a:solidFill>
                <a:latin typeface="Open Sans"/>
                <a:hlinkClick r:id="rId5">
                  <a:extLst>
                    <a:ext uri="{A12FA001-AC4F-418D-AE19-62706E023703}">
                      <ahyp:hlinkClr xmlns:ahyp="http://schemas.microsoft.com/office/drawing/2018/hyperlinkcolor" val="tx"/>
                    </a:ext>
                  </a:extLst>
                </a:hlinkClick>
              </a:rPr>
              <a:t>[1] - https://www.dailyo.in/wallet/spicejet-losses-are-soaring-blame-air-incidents-rising-expenses-pandemic-37904</a:t>
            </a:r>
          </a:p>
          <a:p>
            <a:pPr algn="l">
              <a:lnSpc>
                <a:spcPct val="100000"/>
              </a:lnSpc>
              <a:spcAft>
                <a:spcPct val="20000"/>
              </a:spcAft>
            </a:pPr>
            <a:r>
              <a:rPr lang="en-US" sz="800" dirty="0">
                <a:solidFill>
                  <a:srgbClr val="555555"/>
                </a:solidFill>
                <a:latin typeface="Open Sans"/>
                <a:hlinkClick r:id="rId5">
                  <a:extLst>
                    <a:ext uri="{A12FA001-AC4F-418D-AE19-62706E023703}">
                      <ahyp:hlinkClr xmlns:ahyp="http://schemas.microsoft.com/office/drawing/2018/hyperlinkcolor" val="tx"/>
                    </a:ext>
                  </a:extLst>
                </a:hlinkClick>
              </a:rPr>
              <a:t>[2] - https://corporate.spicejet.com/Content/pdf/SJFinancials_website_june2023.pdf (</a:t>
            </a:r>
            <a:r>
              <a:rPr lang="en-IN" sz="800" b="0" i="0" u="none" strike="noStrike" dirty="0">
                <a:solidFill>
                  <a:srgbClr val="0077D5"/>
                </a:solidFill>
                <a:effectLst/>
                <a:latin typeface="Open Sans" panose="020B0606030504020204" pitchFamily="34" charset="0"/>
                <a:hlinkClick r:id="rId4"/>
              </a:rPr>
              <a:t>SpiceJet financial results Q4 FY 2022, page 1</a:t>
            </a:r>
            <a:r>
              <a:rPr lang="en-US" sz="800" dirty="0">
                <a:solidFill>
                  <a:srgbClr val="555555"/>
                </a:solidFill>
                <a:latin typeface="Open Sans"/>
                <a:hlinkClick r:id="rId5">
                  <a:extLst>
                    <a:ext uri="{A12FA001-AC4F-418D-AE19-62706E023703}">
                      <ahyp:hlinkClr xmlns:ahyp="http://schemas.microsoft.com/office/drawing/2018/hyperlinkcolor" val="tx"/>
                    </a:ext>
                  </a:extLst>
                </a:hlinkClick>
              </a:rPr>
              <a:t>)</a:t>
            </a:r>
            <a:endParaRPr sz="800" dirty="0">
              <a:solidFill>
                <a:srgbClr val="555555"/>
              </a:solidFill>
              <a:latin typeface="Open Sans"/>
              <a:hlinkClick r:id="rId5">
                <a:extLst>
                  <a:ext uri="{A12FA001-AC4F-418D-AE19-62706E023703}">
                    <ahyp:hlinkClr xmlns:ahyp="http://schemas.microsoft.com/office/drawing/2018/hyperlinkcolor" val="tx"/>
                  </a:ext>
                </a:extLst>
              </a:hlinkClic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785460" y="14796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Autofit/>
          </a:bodyPr>
          <a:lstStyle/>
          <a:p>
            <a:pPr algn="ctr">
              <a:lnSpc>
                <a:spcPct val="100000"/>
              </a:lnSpc>
              <a:spcAft>
                <a:spcPct val="20000"/>
              </a:spcAft>
            </a:pPr>
            <a:r>
              <a:rPr lang="en-US" sz="3200" b="1" dirty="0">
                <a:solidFill>
                  <a:srgbClr val="0A85E6"/>
                </a:solidFill>
                <a:latin typeface="Open Sans Light"/>
              </a:rPr>
              <a:t>PROBLEM</a:t>
            </a:r>
          </a:p>
          <a:p>
            <a:pPr algn="l">
              <a:lnSpc>
                <a:spcPct val="100000"/>
              </a:lnSpc>
              <a:spcAft>
                <a:spcPct val="20000"/>
              </a:spcAft>
            </a:pPr>
            <a:endParaRPr lang="en-US" sz="3200" b="1" dirty="0">
              <a:solidFill>
                <a:srgbClr val="0A85E6"/>
              </a:solidFill>
              <a:latin typeface="Open Sans Light"/>
            </a:endParaRPr>
          </a:p>
          <a:p>
            <a:pPr algn="l">
              <a:lnSpc>
                <a:spcPct val="100000"/>
              </a:lnSpc>
              <a:spcAft>
                <a:spcPct val="20000"/>
              </a:spcAft>
            </a:pPr>
            <a:endParaRPr lang="en-US" sz="3200" b="1" dirty="0">
              <a:solidFill>
                <a:srgbClr val="0A85E6"/>
              </a:solidFill>
              <a:latin typeface="Open Sans Light"/>
            </a:endParaRPr>
          </a:p>
        </p:txBody>
      </p:sp>
      <p:sp>
        <p:nvSpPr>
          <p:cNvPr id="3"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lnSpcReduction="10000"/>
          </a:bodyPr>
          <a:lstStyle/>
          <a:p>
            <a:pPr algn="l">
              <a:lnSpc>
                <a:spcPct val="100000"/>
              </a:lnSpc>
              <a:spcAft>
                <a:spcPct val="20000"/>
              </a:spcAft>
            </a:pPr>
            <a:r>
              <a:rPr sz="1600" dirty="0">
                <a:solidFill>
                  <a:srgbClr val="919191"/>
                </a:solidFill>
                <a:latin typeface="Open Sans"/>
              </a:rPr>
              <a:t>Net profit or loss of SpiceJet FY 2016-2022</a:t>
            </a:r>
            <a:r>
              <a:rPr lang="en-US" sz="1600" dirty="0">
                <a:solidFill>
                  <a:srgbClr val="919191"/>
                </a:solidFill>
                <a:latin typeface="Open Sans"/>
              </a:rPr>
              <a:t> (in million Indian rupees)</a:t>
            </a:r>
            <a:endParaRPr sz="1600" dirty="0">
              <a:solidFill>
                <a:srgbClr val="919191"/>
              </a:solidFill>
              <a:latin typeface="Open Sans"/>
            </a:endParaRPr>
          </a:p>
        </p:txBody>
      </p:sp>
      <p:sp>
        <p:nvSpPr>
          <p:cNvPr id="4" name="New shape"/>
          <p:cNvSpPr/>
          <p:nvPr/>
        </p:nvSpPr>
        <p:spPr>
          <a:xfrm>
            <a:off x="1055574" y="6383575"/>
            <a:ext cx="9407905" cy="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7500" lnSpcReduction="20000"/>
          </a:bodyPr>
          <a:lstStyle/>
          <a:p>
            <a:pPr algn="l">
              <a:lnSpc>
                <a:spcPct val="100000"/>
              </a:lnSpc>
              <a:spcAft>
                <a:spcPct val="20000"/>
              </a:spcAft>
            </a:pPr>
            <a:r>
              <a:rPr lang="en-US" sz="800" b="1" dirty="0">
                <a:solidFill>
                  <a:srgbClr val="555555"/>
                </a:solidFill>
                <a:latin typeface="Open Sans"/>
              </a:rPr>
              <a:t>Source(s):</a:t>
            </a:r>
          </a:p>
          <a:p>
            <a:pPr algn="l">
              <a:lnSpc>
                <a:spcPct val="100000"/>
              </a:lnSpc>
              <a:spcAft>
                <a:spcPct val="20000"/>
              </a:spcAft>
            </a:pPr>
            <a:r>
              <a:rPr lang="en-US" sz="800" dirty="0">
                <a:solidFill>
                  <a:srgbClr val="555555"/>
                </a:solidFill>
                <a:latin typeface="Open Sans"/>
                <a:hlinkClick r:id="rId4">
                  <a:extLst>
                    <a:ext uri="{A12FA001-AC4F-418D-AE19-62706E023703}">
                      <ahyp:hlinkClr xmlns:ahyp="http://schemas.microsoft.com/office/drawing/2018/hyperlinkcolor" val="tx"/>
                    </a:ext>
                  </a:extLst>
                </a:hlinkClick>
              </a:rPr>
              <a:t>[1] - https://corporate.spicejet.com/Content/pdf/SJFinancials_website_june2023.pdf (</a:t>
            </a:r>
            <a:r>
              <a:rPr lang="en-US" sz="800" b="0" i="0" u="none" strike="noStrike" dirty="0">
                <a:solidFill>
                  <a:srgbClr val="0077D5"/>
                </a:solidFill>
                <a:effectLst/>
                <a:latin typeface="Open Sans" panose="020B0606030504020204" pitchFamily="34" charset="0"/>
                <a:hlinkClick r:id="rId5"/>
              </a:rPr>
              <a:t>SpiceJet financial results Q4 FY 2022, page 1</a:t>
            </a:r>
            <a:r>
              <a:rPr lang="en-US" sz="800" dirty="0">
                <a:solidFill>
                  <a:srgbClr val="555555"/>
                </a:solidFill>
                <a:latin typeface="Open Sans"/>
                <a:hlinkClick r:id="rId4">
                  <a:extLst>
                    <a:ext uri="{A12FA001-AC4F-418D-AE19-62706E023703}">
                      <ahyp:hlinkClr xmlns:ahyp="http://schemas.microsoft.com/office/drawing/2018/hyperlinkcolor" val="tx"/>
                    </a:ext>
                  </a:extLst>
                </a:hlinkClick>
              </a:rPr>
              <a:t>)</a:t>
            </a:r>
          </a:p>
          <a:p>
            <a:pPr>
              <a:spcAft>
                <a:spcPct val="20000"/>
              </a:spcAft>
            </a:pPr>
            <a:r>
              <a:rPr lang="en-US" sz="800" dirty="0">
                <a:solidFill>
                  <a:srgbClr val="555555"/>
                </a:solidFill>
                <a:latin typeface="Open Sans"/>
                <a:hlinkClick r:id="rId4">
                  <a:extLst>
                    <a:ext uri="{A12FA001-AC4F-418D-AE19-62706E023703}">
                      <ahyp:hlinkClr xmlns:ahyp="http://schemas.microsoft.com/office/drawing/2018/hyperlinkcolor" val="tx"/>
                    </a:ext>
                  </a:extLst>
                </a:hlinkClick>
              </a:rPr>
              <a:t>[2] - https://www.dailyo.in/wallet/spicejet-losses-are-soaring-blame-air-incidents-rising-expenses-pandemic-37904</a:t>
            </a:r>
          </a:p>
        </p:txBody>
      </p:sp>
      <p:graphicFrame>
        <p:nvGraphicFramePr>
          <p:cNvPr id="5" name="ChartObject"/>
          <p:cNvGraphicFramePr/>
          <p:nvPr/>
        </p:nvGraphicFramePr>
        <p:xfrm>
          <a:off x="676800" y="1882800"/>
          <a:ext cx="7158000" cy="4104000"/>
        </p:xfrm>
        <a:graphic>
          <a:graphicData uri="http://schemas.openxmlformats.org/drawingml/2006/chart">
            <c:chart xmlns:c="http://schemas.openxmlformats.org/drawingml/2006/chart" xmlns:r="http://schemas.openxmlformats.org/officeDocument/2006/relationships" r:id="rId6"/>
          </a:graphicData>
        </a:graphic>
      </p:graphicFrame>
      <p:sp>
        <p:nvSpPr>
          <p:cNvPr id="6" name="New shape"/>
          <p:cNvSpPr/>
          <p:nvPr/>
        </p:nvSpPr>
        <p:spPr>
          <a:xfrm>
            <a:off x="7982400" y="1882800"/>
            <a:ext cx="342414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endParaRPr sz="800" dirty="0">
              <a:solidFill>
                <a:srgbClr val="0F283E"/>
              </a:solidFill>
              <a:latin typeface="Open Sans Light"/>
            </a:endParaRPr>
          </a:p>
        </p:txBody>
      </p:sp>
      <p:sp>
        <p:nvSpPr>
          <p:cNvPr id="7" name="New shape"/>
          <p:cNvSpPr/>
          <p:nvPr/>
        </p:nvSpPr>
        <p:spPr>
          <a:xfrm flipH="1">
            <a:off x="79284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a:t>
            </a:r>
          </a:p>
        </p:txBody>
      </p:sp>
      <p:sp>
        <p:nvSpPr>
          <p:cNvPr id="14" name="New shape">
            <a:extLst>
              <a:ext uri="{FF2B5EF4-FFF2-40B4-BE49-F238E27FC236}">
                <a16:creationId xmlns:a16="http://schemas.microsoft.com/office/drawing/2014/main" id="{89ABE968-E076-0F27-F3AC-78C7FD1FF08F}"/>
              </a:ext>
            </a:extLst>
          </p:cNvPr>
          <p:cNvSpPr/>
          <p:nvPr/>
        </p:nvSpPr>
        <p:spPr>
          <a:xfrm>
            <a:off x="8202000" y="1752082"/>
            <a:ext cx="3847243" cy="4208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marL="285750" indent="-285750" algn="just">
              <a:spcAft>
                <a:spcPct val="20000"/>
              </a:spcAft>
              <a:buFont typeface="Wingdings" pitchFamily="2" charset="2"/>
              <a:buChar char="v"/>
            </a:pPr>
            <a:r>
              <a:rPr lang="en-IN" sz="1400" dirty="0">
                <a:solidFill>
                  <a:srgbClr val="0F283E"/>
                </a:solidFill>
                <a:latin typeface="Open Sans Light"/>
              </a:rPr>
              <a:t>SpiceJet lost a total of INR 16.48 Billion FY 2022. </a:t>
            </a:r>
            <a:r>
              <a:rPr lang="en-IN" sz="1400" dirty="0">
                <a:solidFill>
                  <a:srgbClr val="0F283E"/>
                </a:solidFill>
                <a:latin typeface="Open Sans Light"/>
                <a:hlinkClick r:id="rId7"/>
              </a:rPr>
              <a:t>[1]</a:t>
            </a:r>
            <a:endParaRPr lang="en-IN" sz="1400" dirty="0">
              <a:solidFill>
                <a:srgbClr val="0F283E"/>
              </a:solidFill>
              <a:latin typeface="Open Sans Light"/>
            </a:endParaRPr>
          </a:p>
          <a:p>
            <a:pPr marL="285750" indent="-285750" algn="just">
              <a:spcAft>
                <a:spcPct val="20000"/>
              </a:spcAft>
              <a:buFont typeface="Wingdings" pitchFamily="2" charset="2"/>
              <a:buChar char="v"/>
            </a:pPr>
            <a:endParaRPr lang="en-IN" sz="1400" dirty="0">
              <a:solidFill>
                <a:srgbClr val="0F283E"/>
              </a:solidFill>
              <a:latin typeface="Open Sans Light"/>
            </a:endParaRPr>
          </a:p>
          <a:p>
            <a:pPr marL="285750" indent="-285750" algn="just">
              <a:spcAft>
                <a:spcPct val="20000"/>
              </a:spcAft>
              <a:buFont typeface="Wingdings" pitchFamily="2" charset="2"/>
              <a:buChar char="v"/>
            </a:pPr>
            <a:r>
              <a:rPr lang="en-IN" sz="1400" dirty="0">
                <a:solidFill>
                  <a:srgbClr val="0F283E"/>
                </a:solidFill>
                <a:latin typeface="Open Sans Light"/>
              </a:rPr>
              <a:t>It incurred a significant net loss of Rs 7.88 Billion in the April to July 2022 quarter, which further escalated to Rs 8.38 Billion by the end of the September 2022 quarter. </a:t>
            </a:r>
            <a:r>
              <a:rPr lang="en-IN" sz="1400" dirty="0">
                <a:solidFill>
                  <a:srgbClr val="0F283E"/>
                </a:solidFill>
                <a:latin typeface="Open Sans Light"/>
                <a:hlinkClick r:id="rId7"/>
              </a:rPr>
              <a:t>[2]</a:t>
            </a:r>
            <a:endParaRPr lang="en-IN" sz="1400" dirty="0">
              <a:solidFill>
                <a:srgbClr val="0F283E"/>
              </a:solidFill>
              <a:latin typeface="Open Sans Light"/>
            </a:endParaRPr>
          </a:p>
          <a:p>
            <a:pPr algn="just">
              <a:spcAft>
                <a:spcPct val="20000"/>
              </a:spcAft>
            </a:pPr>
            <a:endParaRPr lang="en-IN" sz="1400" dirty="0">
              <a:solidFill>
                <a:srgbClr val="0F283E"/>
              </a:solidFill>
              <a:latin typeface="Open Sans Light"/>
            </a:endParaRPr>
          </a:p>
          <a:p>
            <a:pPr marL="285750" indent="-285750" algn="just">
              <a:spcAft>
                <a:spcPct val="20000"/>
              </a:spcAft>
              <a:buFont typeface="Wingdings" pitchFamily="2" charset="2"/>
              <a:buChar char="v"/>
            </a:pPr>
            <a:r>
              <a:rPr lang="en-IN" sz="1400" dirty="0">
                <a:solidFill>
                  <a:srgbClr val="0F283E"/>
                </a:solidFill>
                <a:latin typeface="Open Sans Light"/>
              </a:rPr>
              <a:t>This severely impacted the company's financial stability, despite a rise in total income from the previous year. </a:t>
            </a:r>
            <a:r>
              <a:rPr lang="en-IN" sz="1400" b="1" dirty="0">
                <a:solidFill>
                  <a:srgbClr val="0F283E"/>
                </a:solidFill>
                <a:latin typeface="Open Sans Light"/>
              </a:rPr>
              <a:t>SpiceJet needs to implement corrective measures to address its financial challenges and prevent further adverse effects on its business operations.</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763200" y="6465600"/>
            <a:ext cx="219600" cy="39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780893" y="4932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5000"/>
          </a:bodyPr>
          <a:lstStyle/>
          <a:p>
            <a:pPr algn="ctr">
              <a:lnSpc>
                <a:spcPct val="100000"/>
              </a:lnSpc>
              <a:spcAft>
                <a:spcPct val="20000"/>
              </a:spcAft>
            </a:pPr>
            <a:r>
              <a:rPr lang="en-IN" sz="3200" dirty="0">
                <a:solidFill>
                  <a:srgbClr val="0A85E6"/>
                </a:solidFill>
                <a:latin typeface="Open Sans Light"/>
              </a:rPr>
              <a:t>TOSCA FRAMEWORK</a:t>
            </a:r>
          </a:p>
        </p:txBody>
      </p:sp>
      <p:sp>
        <p:nvSpPr>
          <p:cNvPr id="3" name="New shape"/>
          <p:cNvSpPr/>
          <p:nvPr/>
        </p:nvSpPr>
        <p:spPr>
          <a:xfrm>
            <a:off x="676800" y="1231200"/>
            <a:ext cx="10836000" cy="475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lang="en-US" sz="1600" dirty="0">
              <a:solidFill>
                <a:srgbClr val="919191"/>
              </a:solidFill>
              <a:latin typeface="Open Sans"/>
            </a:endParaRPr>
          </a:p>
          <a:p>
            <a:pPr algn="l">
              <a:lnSpc>
                <a:spcPct val="100000"/>
              </a:lnSpc>
              <a:spcAft>
                <a:spcPct val="20000"/>
              </a:spcAft>
            </a:pPr>
            <a:endParaRPr sz="1600" dirty="0">
              <a:solidFill>
                <a:srgbClr val="919191"/>
              </a:solidFill>
              <a:latin typeface="Open Sans"/>
            </a:endParaRP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lang="en-US" sz="1000" dirty="0">
                <a:solidFill>
                  <a:srgbClr val="FFFFFF"/>
                </a:solidFill>
                <a:latin typeface="Open Sans"/>
              </a:rPr>
              <a:t>4</a:t>
            </a:r>
            <a:endParaRPr sz="1000" dirty="0">
              <a:solidFill>
                <a:srgbClr val="FFFFFF"/>
              </a:solidFill>
              <a:latin typeface="Open Sans"/>
            </a:endParaRPr>
          </a:p>
        </p:txBody>
      </p:sp>
      <p:sp>
        <p:nvSpPr>
          <p:cNvPr id="10" name="TextBox 9">
            <a:extLst>
              <a:ext uri="{FF2B5EF4-FFF2-40B4-BE49-F238E27FC236}">
                <a16:creationId xmlns:a16="http://schemas.microsoft.com/office/drawing/2014/main" id="{9FB86387-8CD6-9801-B766-E587758BA248}"/>
              </a:ext>
            </a:extLst>
          </p:cNvPr>
          <p:cNvSpPr txBox="1"/>
          <p:nvPr/>
        </p:nvSpPr>
        <p:spPr>
          <a:xfrm>
            <a:off x="1968969" y="1527981"/>
            <a:ext cx="8459847" cy="4425507"/>
          </a:xfrm>
          <a:prstGeom prst="rect">
            <a:avLst/>
          </a:prstGeom>
          <a:noFill/>
        </p:spPr>
        <p:txBody>
          <a:bodyPr wrap="square" rtlCol="0">
            <a:spAutoFit/>
          </a:bodyPr>
          <a:lstStyle/>
          <a:p>
            <a:pPr marL="285750" indent="-285750" algn="just">
              <a:lnSpc>
                <a:spcPct val="107000"/>
              </a:lnSpc>
              <a:spcAft>
                <a:spcPct val="20000"/>
              </a:spcAft>
              <a:buFont typeface="Wingdings" pitchFamily="2" charset="2"/>
              <a:buChar char="v"/>
            </a:pPr>
            <a:r>
              <a:rPr lang="en-CA" sz="1600" b="1" dirty="0">
                <a:solidFill>
                  <a:srgbClr val="0F283E"/>
                </a:solidFill>
                <a:latin typeface="Open Sans Light"/>
              </a:rPr>
              <a:t>Trouble:</a:t>
            </a:r>
            <a:r>
              <a:rPr lang="en-CA" sz="1600" dirty="0">
                <a:solidFill>
                  <a:srgbClr val="0F283E"/>
                </a:solidFill>
                <a:latin typeface="Open Sans Light"/>
              </a:rPr>
              <a:t> SpiceJet is facing a decline in profitability; It incurred a net lose of INR 16.4 Billion in the year 2022.</a:t>
            </a:r>
          </a:p>
          <a:p>
            <a:pPr marL="285750" indent="-285750" algn="just">
              <a:lnSpc>
                <a:spcPct val="107000"/>
              </a:lnSpc>
              <a:spcAft>
                <a:spcPct val="20000"/>
              </a:spcAft>
              <a:buFont typeface="Wingdings" pitchFamily="2" charset="2"/>
              <a:buChar char="v"/>
            </a:pPr>
            <a:endParaRPr lang="en-CA" sz="1600" dirty="0">
              <a:solidFill>
                <a:srgbClr val="0F283E"/>
              </a:solidFill>
              <a:latin typeface="Open Sans Light"/>
            </a:endParaRPr>
          </a:p>
          <a:p>
            <a:pPr marL="285750" indent="-285750" algn="just">
              <a:lnSpc>
                <a:spcPct val="107000"/>
              </a:lnSpc>
              <a:spcAft>
                <a:spcPct val="20000"/>
              </a:spcAft>
              <a:buFont typeface="Wingdings" pitchFamily="2" charset="2"/>
              <a:buChar char="v"/>
            </a:pPr>
            <a:r>
              <a:rPr lang="en-CA" sz="1600" b="1" dirty="0">
                <a:solidFill>
                  <a:srgbClr val="0F283E"/>
                </a:solidFill>
                <a:latin typeface="Open Sans Light"/>
              </a:rPr>
              <a:t>Owner:</a:t>
            </a:r>
            <a:r>
              <a:rPr lang="en-CA" sz="1600" dirty="0">
                <a:solidFill>
                  <a:srgbClr val="0F283E"/>
                </a:solidFill>
                <a:latin typeface="Open Sans Light"/>
              </a:rPr>
              <a:t> The problem is owned by Chief Executive Officer, Chief Revenue Officer and Chief Financial officer of SpiceJet.</a:t>
            </a:r>
          </a:p>
          <a:p>
            <a:pPr marL="285750" indent="-285750" algn="just">
              <a:lnSpc>
                <a:spcPct val="107000"/>
              </a:lnSpc>
              <a:spcAft>
                <a:spcPct val="20000"/>
              </a:spcAft>
              <a:buFont typeface="Wingdings" pitchFamily="2" charset="2"/>
              <a:buChar char="v"/>
            </a:pPr>
            <a:endParaRPr lang="en-CA" sz="1600" dirty="0">
              <a:solidFill>
                <a:srgbClr val="0F283E"/>
              </a:solidFill>
              <a:latin typeface="Open Sans Light"/>
            </a:endParaRPr>
          </a:p>
          <a:p>
            <a:pPr marL="285750" indent="-285750" algn="just">
              <a:lnSpc>
                <a:spcPct val="107000"/>
              </a:lnSpc>
              <a:spcAft>
                <a:spcPct val="20000"/>
              </a:spcAft>
              <a:buFont typeface="Wingdings" pitchFamily="2" charset="2"/>
              <a:buChar char="v"/>
            </a:pPr>
            <a:r>
              <a:rPr lang="en-CA" sz="1600" b="1" dirty="0">
                <a:solidFill>
                  <a:srgbClr val="0F283E"/>
                </a:solidFill>
                <a:latin typeface="Open Sans Light"/>
              </a:rPr>
              <a:t>Success Criteria:</a:t>
            </a:r>
            <a:r>
              <a:rPr lang="en-CA" sz="1600" dirty="0">
                <a:solidFill>
                  <a:srgbClr val="0F283E"/>
                </a:solidFill>
                <a:latin typeface="Open Sans Light"/>
              </a:rPr>
              <a:t> Maintaining a consistent rise in revenue by 20% by the end of the fiscal year 2023. Reducing costs in a sustainable manner, leading to improvement in the company's bottom line.</a:t>
            </a:r>
          </a:p>
          <a:p>
            <a:pPr marL="285750" indent="-285750" algn="just">
              <a:lnSpc>
                <a:spcPct val="107000"/>
              </a:lnSpc>
              <a:spcAft>
                <a:spcPct val="20000"/>
              </a:spcAft>
              <a:buFont typeface="Wingdings" pitchFamily="2" charset="2"/>
              <a:buChar char="v"/>
            </a:pPr>
            <a:endParaRPr lang="en-CA" sz="1600" dirty="0">
              <a:solidFill>
                <a:srgbClr val="0F283E"/>
              </a:solidFill>
              <a:latin typeface="Open Sans Light"/>
            </a:endParaRPr>
          </a:p>
          <a:p>
            <a:pPr marL="285750" indent="-285750" algn="just">
              <a:lnSpc>
                <a:spcPct val="107000"/>
              </a:lnSpc>
              <a:spcAft>
                <a:spcPct val="20000"/>
              </a:spcAft>
              <a:buFont typeface="Wingdings" pitchFamily="2" charset="2"/>
              <a:buChar char="v"/>
            </a:pPr>
            <a:r>
              <a:rPr lang="en-CA" sz="1600" b="1" dirty="0">
                <a:solidFill>
                  <a:srgbClr val="0F283E"/>
                </a:solidFill>
                <a:latin typeface="Open Sans Light"/>
              </a:rPr>
              <a:t>Constraints:</a:t>
            </a:r>
            <a:r>
              <a:rPr lang="en-CA" sz="1600" dirty="0">
                <a:solidFill>
                  <a:srgbClr val="0F283E"/>
                </a:solidFill>
                <a:latin typeface="Open Sans Light"/>
              </a:rPr>
              <a:t> Major constraints are: inefficient operations, aging fleet and government regulations.</a:t>
            </a:r>
          </a:p>
          <a:p>
            <a:pPr marL="285750" indent="-285750" algn="just">
              <a:lnSpc>
                <a:spcPct val="107000"/>
              </a:lnSpc>
              <a:spcAft>
                <a:spcPct val="20000"/>
              </a:spcAft>
              <a:buFont typeface="Wingdings" pitchFamily="2" charset="2"/>
              <a:buChar char="v"/>
            </a:pPr>
            <a:endParaRPr lang="en-CA" sz="1600" dirty="0">
              <a:solidFill>
                <a:srgbClr val="0F283E"/>
              </a:solidFill>
              <a:latin typeface="Open Sans Light"/>
            </a:endParaRPr>
          </a:p>
          <a:p>
            <a:pPr marL="285750" indent="-285750" algn="just">
              <a:lnSpc>
                <a:spcPct val="107000"/>
              </a:lnSpc>
              <a:spcAft>
                <a:spcPct val="20000"/>
              </a:spcAft>
              <a:buFont typeface="Wingdings" pitchFamily="2" charset="2"/>
              <a:buChar char="v"/>
            </a:pPr>
            <a:r>
              <a:rPr lang="en-CA" sz="1600" b="1" dirty="0">
                <a:solidFill>
                  <a:srgbClr val="0F283E"/>
                </a:solidFill>
                <a:latin typeface="Open Sans Light"/>
              </a:rPr>
              <a:t>Actors:</a:t>
            </a:r>
            <a:r>
              <a:rPr lang="en-CA" sz="1600" dirty="0">
                <a:solidFill>
                  <a:srgbClr val="0F283E"/>
                </a:solidFill>
                <a:latin typeface="Open Sans Light"/>
              </a:rPr>
              <a:t> Chief Executive Officer, Chief Revenue Officer, Chief Financial officer followed by the board of directors, shareholders, and customers.</a:t>
            </a:r>
          </a:p>
        </p:txBody>
      </p:sp>
    </p:spTree>
    <p:extLst>
      <p:ext uri="{BB962C8B-B14F-4D97-AF65-F5344CB8AC3E}">
        <p14:creationId xmlns:p14="http://schemas.microsoft.com/office/powerpoint/2010/main" val="2693717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473048" y="6478249"/>
            <a:ext cx="219600" cy="39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259245" y="598613"/>
            <a:ext cx="10836000" cy="595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5000"/>
          </a:bodyPr>
          <a:lstStyle/>
          <a:p>
            <a:pPr algn="ctr">
              <a:lnSpc>
                <a:spcPct val="100000"/>
              </a:lnSpc>
              <a:spcAft>
                <a:spcPct val="20000"/>
              </a:spcAft>
            </a:pPr>
            <a:endParaRPr lang="en-IN" sz="3200" dirty="0">
              <a:solidFill>
                <a:srgbClr val="0A85E6"/>
              </a:solidFill>
              <a:latin typeface="Open Sans Light"/>
            </a:endParaRPr>
          </a:p>
        </p:txBody>
      </p:sp>
      <p:sp>
        <p:nvSpPr>
          <p:cNvPr id="3" name="New shape"/>
          <p:cNvSpPr/>
          <p:nvPr/>
        </p:nvSpPr>
        <p:spPr>
          <a:xfrm>
            <a:off x="128281" y="1089291"/>
            <a:ext cx="10836000" cy="475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lang="en-US" sz="1600" dirty="0">
              <a:solidFill>
                <a:srgbClr val="919191"/>
              </a:solidFill>
              <a:latin typeface="Open Sans"/>
            </a:endParaRPr>
          </a:p>
          <a:p>
            <a:pPr algn="l">
              <a:lnSpc>
                <a:spcPct val="100000"/>
              </a:lnSpc>
              <a:spcAft>
                <a:spcPct val="20000"/>
              </a:spcAft>
            </a:pPr>
            <a:endParaRPr sz="1600" dirty="0">
              <a:solidFill>
                <a:srgbClr val="919191"/>
              </a:solidFill>
              <a:latin typeface="Open Sans"/>
            </a:endParaRPr>
          </a:p>
        </p:txBody>
      </p:sp>
      <p:sp>
        <p:nvSpPr>
          <p:cNvPr id="6" name="New shape"/>
          <p:cNvSpPr/>
          <p:nvPr/>
        </p:nvSpPr>
        <p:spPr>
          <a:xfrm>
            <a:off x="347046" y="6573309"/>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lang="en-US" sz="1000" dirty="0">
                <a:solidFill>
                  <a:srgbClr val="FFFFFF"/>
                </a:solidFill>
                <a:latin typeface="Open Sans"/>
              </a:rPr>
              <a:t>5</a:t>
            </a:r>
            <a:endParaRPr sz="1000" dirty="0">
              <a:solidFill>
                <a:srgbClr val="FFFFFF"/>
              </a:solidFill>
              <a:latin typeface="Open Sans"/>
            </a:endParaRPr>
          </a:p>
        </p:txBody>
      </p:sp>
      <p:sp>
        <p:nvSpPr>
          <p:cNvPr id="57" name="TextBox 56">
            <a:extLst>
              <a:ext uri="{FF2B5EF4-FFF2-40B4-BE49-F238E27FC236}">
                <a16:creationId xmlns:a16="http://schemas.microsoft.com/office/drawing/2014/main" id="{B87A8721-FE97-4B8C-DF76-507548044AAD}"/>
              </a:ext>
            </a:extLst>
          </p:cNvPr>
          <p:cNvSpPr txBox="1"/>
          <p:nvPr/>
        </p:nvSpPr>
        <p:spPr>
          <a:xfrm>
            <a:off x="-289882" y="645505"/>
            <a:ext cx="6099716" cy="646331"/>
          </a:xfrm>
          <a:prstGeom prst="rect">
            <a:avLst/>
          </a:prstGeom>
          <a:noFill/>
        </p:spPr>
        <p:txBody>
          <a:bodyPr wrap="square">
            <a:spAutoFit/>
          </a:bodyPr>
          <a:lstStyle/>
          <a:p>
            <a:pPr algn="ctr">
              <a:lnSpc>
                <a:spcPct val="100000"/>
              </a:lnSpc>
              <a:spcAft>
                <a:spcPct val="20000"/>
              </a:spcAft>
            </a:pPr>
            <a:r>
              <a:rPr lang="en-IN" sz="3600" b="1" dirty="0">
                <a:solidFill>
                  <a:srgbClr val="0A85E6"/>
                </a:solidFill>
                <a:latin typeface="Open Sans Light"/>
              </a:rPr>
              <a:t>ISSUE TREE</a:t>
            </a:r>
          </a:p>
        </p:txBody>
      </p:sp>
      <p:sp>
        <p:nvSpPr>
          <p:cNvPr id="145" name="Rectangle 144">
            <a:extLst>
              <a:ext uri="{FF2B5EF4-FFF2-40B4-BE49-F238E27FC236}">
                <a16:creationId xmlns:a16="http://schemas.microsoft.com/office/drawing/2014/main" id="{28BE225E-89ED-DB1A-5538-927BF4C13488}"/>
              </a:ext>
            </a:extLst>
          </p:cNvPr>
          <p:cNvSpPr/>
          <p:nvPr/>
        </p:nvSpPr>
        <p:spPr>
          <a:xfrm>
            <a:off x="2869955" y="2612352"/>
            <a:ext cx="987667" cy="7018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ectangle 145">
            <a:extLst>
              <a:ext uri="{FF2B5EF4-FFF2-40B4-BE49-F238E27FC236}">
                <a16:creationId xmlns:a16="http://schemas.microsoft.com/office/drawing/2014/main" id="{3797D004-DD42-1AD3-D880-05FD4B2276C9}"/>
              </a:ext>
            </a:extLst>
          </p:cNvPr>
          <p:cNvSpPr/>
          <p:nvPr/>
        </p:nvSpPr>
        <p:spPr>
          <a:xfrm>
            <a:off x="5690659" y="5784574"/>
            <a:ext cx="1064912" cy="872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46">
            <a:extLst>
              <a:ext uri="{FF2B5EF4-FFF2-40B4-BE49-F238E27FC236}">
                <a16:creationId xmlns:a16="http://schemas.microsoft.com/office/drawing/2014/main" id="{8FCA6C25-56D8-26AE-9BBF-4148F8159869}"/>
              </a:ext>
            </a:extLst>
          </p:cNvPr>
          <p:cNvSpPr/>
          <p:nvPr/>
        </p:nvSpPr>
        <p:spPr>
          <a:xfrm>
            <a:off x="4389927" y="3611670"/>
            <a:ext cx="1000219" cy="8286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TextBox 147">
            <a:extLst>
              <a:ext uri="{FF2B5EF4-FFF2-40B4-BE49-F238E27FC236}">
                <a16:creationId xmlns:a16="http://schemas.microsoft.com/office/drawing/2014/main" id="{B2BAFA02-6AE3-F582-C302-6D53979D8B62}"/>
              </a:ext>
            </a:extLst>
          </p:cNvPr>
          <p:cNvSpPr txBox="1"/>
          <p:nvPr/>
        </p:nvSpPr>
        <p:spPr>
          <a:xfrm>
            <a:off x="2931672" y="4887635"/>
            <a:ext cx="987667" cy="738664"/>
          </a:xfrm>
          <a:prstGeom prst="rect">
            <a:avLst/>
          </a:prstGeom>
          <a:solidFill>
            <a:schemeClr val="bg1"/>
          </a:solidFill>
          <a:ln>
            <a:solidFill>
              <a:schemeClr val="tx1"/>
            </a:solidFill>
          </a:ln>
        </p:spPr>
        <p:txBody>
          <a:bodyPr wrap="square" rtlCol="0">
            <a:spAutoFit/>
          </a:bodyPr>
          <a:lstStyle/>
          <a:p>
            <a:pPr algn="ctr"/>
            <a:r>
              <a:rPr lang="en-US" sz="1400" b="1" dirty="0"/>
              <a:t>Has the  revenue declined?</a:t>
            </a:r>
          </a:p>
        </p:txBody>
      </p:sp>
      <p:sp>
        <p:nvSpPr>
          <p:cNvPr id="149" name="TextBox 148">
            <a:extLst>
              <a:ext uri="{FF2B5EF4-FFF2-40B4-BE49-F238E27FC236}">
                <a16:creationId xmlns:a16="http://schemas.microsoft.com/office/drawing/2014/main" id="{60FDB690-DF28-0B5B-06F5-15DA7A378E48}"/>
              </a:ext>
            </a:extLst>
          </p:cNvPr>
          <p:cNvSpPr txBox="1"/>
          <p:nvPr/>
        </p:nvSpPr>
        <p:spPr>
          <a:xfrm>
            <a:off x="2859883" y="2575531"/>
            <a:ext cx="987667" cy="738664"/>
          </a:xfrm>
          <a:prstGeom prst="rect">
            <a:avLst/>
          </a:prstGeom>
          <a:solidFill>
            <a:schemeClr val="bg1"/>
          </a:solidFill>
          <a:ln>
            <a:solidFill>
              <a:schemeClr val="tx1"/>
            </a:solidFill>
          </a:ln>
        </p:spPr>
        <p:txBody>
          <a:bodyPr wrap="square" rtlCol="0">
            <a:spAutoFit/>
          </a:bodyPr>
          <a:lstStyle/>
          <a:p>
            <a:pPr algn="ctr"/>
            <a:r>
              <a:rPr lang="en-US" sz="1400" b="1" dirty="0"/>
              <a:t>Has the  expenses increased?</a:t>
            </a:r>
          </a:p>
        </p:txBody>
      </p:sp>
      <p:sp>
        <p:nvSpPr>
          <p:cNvPr id="150" name="TextBox 149">
            <a:extLst>
              <a:ext uri="{FF2B5EF4-FFF2-40B4-BE49-F238E27FC236}">
                <a16:creationId xmlns:a16="http://schemas.microsoft.com/office/drawing/2014/main" id="{03EB042C-59E9-FC70-81CD-90C7F1ACFE3F}"/>
              </a:ext>
            </a:extLst>
          </p:cNvPr>
          <p:cNvSpPr txBox="1"/>
          <p:nvPr/>
        </p:nvSpPr>
        <p:spPr>
          <a:xfrm>
            <a:off x="870722" y="3308736"/>
            <a:ext cx="1584906" cy="523220"/>
          </a:xfrm>
          <a:prstGeom prst="rect">
            <a:avLst/>
          </a:prstGeom>
          <a:solidFill>
            <a:schemeClr val="accent1">
              <a:lumMod val="40000"/>
              <a:lumOff val="60000"/>
            </a:schemeClr>
          </a:solidFill>
          <a:ln>
            <a:solidFill>
              <a:schemeClr val="tx1"/>
            </a:solidFill>
          </a:ln>
          <a:effectLst>
            <a:outerShdw blurRad="63500" sx="102000" sy="102000" algn="ctr" rotWithShape="0">
              <a:prstClr val="black">
                <a:alpha val="40000"/>
              </a:prstClr>
            </a:outerShdw>
          </a:effectLst>
        </p:spPr>
        <p:txBody>
          <a:bodyPr wrap="square" rtlCol="0">
            <a:spAutoFit/>
          </a:bodyPr>
          <a:lstStyle/>
          <a:p>
            <a:pPr algn="ctr"/>
            <a:r>
              <a:rPr lang="en-US" sz="1400" b="1" dirty="0"/>
              <a:t> Why is SpiceJet’s profit declining?</a:t>
            </a:r>
          </a:p>
        </p:txBody>
      </p:sp>
      <p:sp>
        <p:nvSpPr>
          <p:cNvPr id="151" name="TextBox 150">
            <a:extLst>
              <a:ext uri="{FF2B5EF4-FFF2-40B4-BE49-F238E27FC236}">
                <a16:creationId xmlns:a16="http://schemas.microsoft.com/office/drawing/2014/main" id="{CB8A43D8-0273-AB14-8317-D80B7EB9DFB7}"/>
              </a:ext>
            </a:extLst>
          </p:cNvPr>
          <p:cNvSpPr txBox="1"/>
          <p:nvPr/>
        </p:nvSpPr>
        <p:spPr>
          <a:xfrm>
            <a:off x="4314172" y="3552604"/>
            <a:ext cx="1066036" cy="954107"/>
          </a:xfrm>
          <a:prstGeom prst="rect">
            <a:avLst/>
          </a:prstGeom>
          <a:noFill/>
        </p:spPr>
        <p:txBody>
          <a:bodyPr wrap="square" rtlCol="0">
            <a:spAutoFit/>
          </a:bodyPr>
          <a:lstStyle/>
          <a:p>
            <a:pPr algn="ctr"/>
            <a:r>
              <a:rPr lang="en-US" sz="1400" b="1" dirty="0"/>
              <a:t>Is the pricing strategy effective?</a:t>
            </a:r>
          </a:p>
        </p:txBody>
      </p:sp>
      <p:sp>
        <p:nvSpPr>
          <p:cNvPr id="152" name="TextBox 151">
            <a:extLst>
              <a:ext uri="{FF2B5EF4-FFF2-40B4-BE49-F238E27FC236}">
                <a16:creationId xmlns:a16="http://schemas.microsoft.com/office/drawing/2014/main" id="{EE6D39D7-EA84-7E9C-226B-E6EE9EF818A6}"/>
              </a:ext>
            </a:extLst>
          </p:cNvPr>
          <p:cNvSpPr txBox="1"/>
          <p:nvPr/>
        </p:nvSpPr>
        <p:spPr>
          <a:xfrm>
            <a:off x="4384866" y="4624610"/>
            <a:ext cx="997305" cy="738664"/>
          </a:xfrm>
          <a:prstGeom prst="rect">
            <a:avLst/>
          </a:prstGeom>
          <a:solidFill>
            <a:schemeClr val="bg1"/>
          </a:solidFill>
          <a:ln>
            <a:solidFill>
              <a:schemeClr val="tx1"/>
            </a:solidFill>
          </a:ln>
        </p:spPr>
        <p:txBody>
          <a:bodyPr wrap="square" rtlCol="0">
            <a:spAutoFit/>
          </a:bodyPr>
          <a:lstStyle/>
          <a:p>
            <a:pPr algn="ctr"/>
            <a:r>
              <a:rPr lang="en-US" sz="1400" b="1" dirty="0"/>
              <a:t> Has the capacity declined?</a:t>
            </a:r>
          </a:p>
        </p:txBody>
      </p:sp>
      <p:cxnSp>
        <p:nvCxnSpPr>
          <p:cNvPr id="153" name="Straight Arrow Connector 152">
            <a:extLst>
              <a:ext uri="{FF2B5EF4-FFF2-40B4-BE49-F238E27FC236}">
                <a16:creationId xmlns:a16="http://schemas.microsoft.com/office/drawing/2014/main" id="{55D716D5-A7BC-4602-95D7-4F316BDB23E7}"/>
              </a:ext>
            </a:extLst>
          </p:cNvPr>
          <p:cNvCxnSpPr>
            <a:cxnSpLocks/>
          </p:cNvCxnSpPr>
          <p:nvPr/>
        </p:nvCxnSpPr>
        <p:spPr>
          <a:xfrm>
            <a:off x="5407399" y="6212494"/>
            <a:ext cx="277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Elbow Connector 153">
            <a:extLst>
              <a:ext uri="{FF2B5EF4-FFF2-40B4-BE49-F238E27FC236}">
                <a16:creationId xmlns:a16="http://schemas.microsoft.com/office/drawing/2014/main" id="{82D38095-55CD-15FA-4900-3D33BA6DBA02}"/>
              </a:ext>
            </a:extLst>
          </p:cNvPr>
          <p:cNvCxnSpPr/>
          <p:nvPr/>
        </p:nvCxnSpPr>
        <p:spPr>
          <a:xfrm flipV="1">
            <a:off x="3903520" y="3952286"/>
            <a:ext cx="513153" cy="14825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2FEF512-CC78-B0D5-B9C5-7FF264CA43A3}"/>
              </a:ext>
            </a:extLst>
          </p:cNvPr>
          <p:cNvCxnSpPr>
            <a:cxnSpLocks/>
          </p:cNvCxnSpPr>
          <p:nvPr/>
        </p:nvCxnSpPr>
        <p:spPr>
          <a:xfrm>
            <a:off x="4164118" y="6153857"/>
            <a:ext cx="277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5BF67AD8-C5CB-67DB-03AF-160003ACD10A}"/>
              </a:ext>
            </a:extLst>
          </p:cNvPr>
          <p:cNvCxnSpPr>
            <a:cxnSpLocks/>
          </p:cNvCxnSpPr>
          <p:nvPr/>
        </p:nvCxnSpPr>
        <p:spPr>
          <a:xfrm flipV="1">
            <a:off x="4146872" y="5069468"/>
            <a:ext cx="263663" cy="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3949FD8C-AAF9-4864-2F0E-466D68004AFA}"/>
              </a:ext>
            </a:extLst>
          </p:cNvPr>
          <p:cNvCxnSpPr/>
          <p:nvPr/>
        </p:nvCxnSpPr>
        <p:spPr>
          <a:xfrm>
            <a:off x="4164117" y="5434809"/>
            <a:ext cx="0" cy="719048"/>
          </a:xfrm>
          <a:prstGeom prst="line">
            <a:avLst/>
          </a:prstGeom>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9BB8E795-EB17-2A2A-EA19-F633B08F71B5}"/>
              </a:ext>
            </a:extLst>
          </p:cNvPr>
          <p:cNvSpPr/>
          <p:nvPr/>
        </p:nvSpPr>
        <p:spPr>
          <a:xfrm>
            <a:off x="7789716" y="1669364"/>
            <a:ext cx="1445987" cy="8286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TextBox 158">
            <a:extLst>
              <a:ext uri="{FF2B5EF4-FFF2-40B4-BE49-F238E27FC236}">
                <a16:creationId xmlns:a16="http://schemas.microsoft.com/office/drawing/2014/main" id="{693C1B86-9A90-C7D6-DEA5-D606DBE70348}"/>
              </a:ext>
            </a:extLst>
          </p:cNvPr>
          <p:cNvSpPr txBox="1"/>
          <p:nvPr/>
        </p:nvSpPr>
        <p:spPr>
          <a:xfrm>
            <a:off x="7794423" y="1813910"/>
            <a:ext cx="1431280" cy="523220"/>
          </a:xfrm>
          <a:prstGeom prst="rect">
            <a:avLst/>
          </a:prstGeom>
          <a:noFill/>
        </p:spPr>
        <p:txBody>
          <a:bodyPr wrap="square" rtlCol="0">
            <a:spAutoFit/>
          </a:bodyPr>
          <a:lstStyle/>
          <a:p>
            <a:pPr algn="ctr"/>
            <a:r>
              <a:rPr lang="en-US" sz="1400" b="1" dirty="0"/>
              <a:t>Has the Logistics increased?</a:t>
            </a:r>
          </a:p>
        </p:txBody>
      </p:sp>
      <p:cxnSp>
        <p:nvCxnSpPr>
          <p:cNvPr id="160" name="Straight Arrow Connector 159">
            <a:extLst>
              <a:ext uri="{FF2B5EF4-FFF2-40B4-BE49-F238E27FC236}">
                <a16:creationId xmlns:a16="http://schemas.microsoft.com/office/drawing/2014/main" id="{0C8E4905-4267-52D1-505A-531B3526232E}"/>
              </a:ext>
            </a:extLst>
          </p:cNvPr>
          <p:cNvCxnSpPr>
            <a:cxnSpLocks/>
          </p:cNvCxnSpPr>
          <p:nvPr/>
        </p:nvCxnSpPr>
        <p:spPr>
          <a:xfrm flipV="1">
            <a:off x="7530760" y="2151439"/>
            <a:ext cx="263663" cy="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5E20677-114B-9E74-2723-FDCF26681968}"/>
              </a:ext>
            </a:extLst>
          </p:cNvPr>
          <p:cNvCxnSpPr>
            <a:cxnSpLocks/>
          </p:cNvCxnSpPr>
          <p:nvPr/>
        </p:nvCxnSpPr>
        <p:spPr>
          <a:xfrm>
            <a:off x="7514703" y="1036518"/>
            <a:ext cx="12834" cy="3419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Elbow Connector 161">
            <a:extLst>
              <a:ext uri="{FF2B5EF4-FFF2-40B4-BE49-F238E27FC236}">
                <a16:creationId xmlns:a16="http://schemas.microsoft.com/office/drawing/2014/main" id="{A85C19D3-4B0D-4D7D-1828-0E6317372AA3}"/>
              </a:ext>
            </a:extLst>
          </p:cNvPr>
          <p:cNvCxnSpPr>
            <a:cxnSpLocks/>
            <a:stCxn id="150" idx="3"/>
            <a:endCxn id="148" idx="1"/>
          </p:cNvCxnSpPr>
          <p:nvPr/>
        </p:nvCxnSpPr>
        <p:spPr>
          <a:xfrm>
            <a:off x="2455628" y="3570346"/>
            <a:ext cx="476044" cy="16866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8296E375-4F34-AA3E-AA84-FE4F1E44D3F1}"/>
              </a:ext>
            </a:extLst>
          </p:cNvPr>
          <p:cNvSpPr txBox="1"/>
          <p:nvPr/>
        </p:nvSpPr>
        <p:spPr>
          <a:xfrm>
            <a:off x="5679398" y="5730787"/>
            <a:ext cx="1227362" cy="954107"/>
          </a:xfrm>
          <a:prstGeom prst="rect">
            <a:avLst/>
          </a:prstGeom>
          <a:solidFill>
            <a:schemeClr val="accent1">
              <a:lumMod val="40000"/>
              <a:lumOff val="60000"/>
            </a:schemeClr>
          </a:solidFill>
          <a:ln>
            <a:solidFill>
              <a:schemeClr val="tx1"/>
            </a:solidFill>
          </a:ln>
          <a:effectLst>
            <a:outerShdw blurRad="63500" sx="102000" sy="102000" algn="ctr" rotWithShape="0">
              <a:prstClr val="black">
                <a:alpha val="40000"/>
              </a:prstClr>
            </a:outerShdw>
          </a:effectLst>
        </p:spPr>
        <p:txBody>
          <a:bodyPr wrap="square" rtlCol="0">
            <a:spAutoFit/>
          </a:bodyPr>
          <a:lstStyle/>
          <a:p>
            <a:pPr algn="ctr"/>
            <a:r>
              <a:rPr lang="en-US" sz="1400" b="1" dirty="0"/>
              <a:t>Is the Customer     Segmentation reduced?</a:t>
            </a:r>
          </a:p>
        </p:txBody>
      </p:sp>
      <p:cxnSp>
        <p:nvCxnSpPr>
          <p:cNvPr id="165" name="Straight Arrow Connector 164">
            <a:extLst>
              <a:ext uri="{FF2B5EF4-FFF2-40B4-BE49-F238E27FC236}">
                <a16:creationId xmlns:a16="http://schemas.microsoft.com/office/drawing/2014/main" id="{75670F46-7B74-813C-EB95-2AF0BE7B1885}"/>
              </a:ext>
            </a:extLst>
          </p:cNvPr>
          <p:cNvCxnSpPr>
            <a:cxnSpLocks/>
          </p:cNvCxnSpPr>
          <p:nvPr/>
        </p:nvCxnSpPr>
        <p:spPr>
          <a:xfrm flipV="1">
            <a:off x="5380208" y="5092041"/>
            <a:ext cx="263663" cy="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6" name="Rectangle 165">
            <a:extLst>
              <a:ext uri="{FF2B5EF4-FFF2-40B4-BE49-F238E27FC236}">
                <a16:creationId xmlns:a16="http://schemas.microsoft.com/office/drawing/2014/main" id="{3D7457CD-94D1-84F4-6457-7F733EFDE69C}"/>
              </a:ext>
            </a:extLst>
          </p:cNvPr>
          <p:cNvSpPr/>
          <p:nvPr/>
        </p:nvSpPr>
        <p:spPr>
          <a:xfrm>
            <a:off x="7789713" y="5131482"/>
            <a:ext cx="1445986" cy="828675"/>
          </a:xfrm>
          <a:prstGeom prst="rect">
            <a:avLst/>
          </a:prstGeom>
          <a:solidFill>
            <a:schemeClr val="accent1">
              <a:lumMod val="40000"/>
              <a:lumOff val="60000"/>
            </a:schemeClr>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Rectangle 166">
            <a:extLst>
              <a:ext uri="{FF2B5EF4-FFF2-40B4-BE49-F238E27FC236}">
                <a16:creationId xmlns:a16="http://schemas.microsoft.com/office/drawing/2014/main" id="{E96A87BB-9F0F-7AEE-3623-B670499A30CD}"/>
              </a:ext>
            </a:extLst>
          </p:cNvPr>
          <p:cNvSpPr/>
          <p:nvPr/>
        </p:nvSpPr>
        <p:spPr>
          <a:xfrm>
            <a:off x="7789716" y="4013324"/>
            <a:ext cx="1445987" cy="8286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TextBox 167">
            <a:extLst>
              <a:ext uri="{FF2B5EF4-FFF2-40B4-BE49-F238E27FC236}">
                <a16:creationId xmlns:a16="http://schemas.microsoft.com/office/drawing/2014/main" id="{A41B8657-E322-1AF3-882F-C50938A5D1D9}"/>
              </a:ext>
            </a:extLst>
          </p:cNvPr>
          <p:cNvSpPr txBox="1"/>
          <p:nvPr/>
        </p:nvSpPr>
        <p:spPr>
          <a:xfrm>
            <a:off x="7781815" y="2748037"/>
            <a:ext cx="1445986" cy="738664"/>
          </a:xfrm>
          <a:prstGeom prst="rect">
            <a:avLst/>
          </a:prstGeom>
          <a:solidFill>
            <a:schemeClr val="bg1"/>
          </a:solidFill>
          <a:ln>
            <a:solidFill>
              <a:schemeClr val="tx1"/>
            </a:solidFill>
          </a:ln>
        </p:spPr>
        <p:txBody>
          <a:bodyPr wrap="square" rtlCol="0">
            <a:spAutoFit/>
          </a:bodyPr>
          <a:lstStyle/>
          <a:p>
            <a:pPr algn="ctr"/>
            <a:r>
              <a:rPr lang="en-US" sz="1400" b="1" dirty="0"/>
              <a:t>Are there any discrepancies in the Operations?</a:t>
            </a:r>
          </a:p>
        </p:txBody>
      </p:sp>
      <p:sp>
        <p:nvSpPr>
          <p:cNvPr id="169" name="TextBox 168">
            <a:extLst>
              <a:ext uri="{FF2B5EF4-FFF2-40B4-BE49-F238E27FC236}">
                <a16:creationId xmlns:a16="http://schemas.microsoft.com/office/drawing/2014/main" id="{4E078549-6B71-E6B5-BF53-4E46F2BD2404}"/>
              </a:ext>
            </a:extLst>
          </p:cNvPr>
          <p:cNvSpPr txBox="1"/>
          <p:nvPr/>
        </p:nvSpPr>
        <p:spPr>
          <a:xfrm>
            <a:off x="7778366" y="4081342"/>
            <a:ext cx="1431280" cy="738664"/>
          </a:xfrm>
          <a:prstGeom prst="rect">
            <a:avLst/>
          </a:prstGeom>
          <a:noFill/>
        </p:spPr>
        <p:txBody>
          <a:bodyPr wrap="square" rtlCol="0">
            <a:spAutoFit/>
          </a:bodyPr>
          <a:lstStyle/>
          <a:p>
            <a:pPr algn="ctr"/>
            <a:r>
              <a:rPr lang="en-US" sz="1400" b="1" dirty="0"/>
              <a:t>Has the sales and Marketing costs increased?</a:t>
            </a:r>
          </a:p>
        </p:txBody>
      </p:sp>
      <p:sp>
        <p:nvSpPr>
          <p:cNvPr id="170" name="TextBox 169">
            <a:extLst>
              <a:ext uri="{FF2B5EF4-FFF2-40B4-BE49-F238E27FC236}">
                <a16:creationId xmlns:a16="http://schemas.microsoft.com/office/drawing/2014/main" id="{0679F3D1-DF35-407E-4C00-C8B1F4EF1EA6}"/>
              </a:ext>
            </a:extLst>
          </p:cNvPr>
          <p:cNvSpPr txBox="1"/>
          <p:nvPr/>
        </p:nvSpPr>
        <p:spPr>
          <a:xfrm>
            <a:off x="7688720" y="5289216"/>
            <a:ext cx="1631794" cy="523220"/>
          </a:xfrm>
          <a:prstGeom prst="rect">
            <a:avLst/>
          </a:prstGeom>
          <a:noFill/>
        </p:spPr>
        <p:txBody>
          <a:bodyPr wrap="square" rtlCol="0">
            <a:spAutoFit/>
          </a:bodyPr>
          <a:lstStyle/>
          <a:p>
            <a:pPr algn="ctr"/>
            <a:r>
              <a:rPr lang="en-US" sz="1400" b="1" dirty="0"/>
              <a:t>How is the customer service?</a:t>
            </a:r>
          </a:p>
        </p:txBody>
      </p:sp>
      <p:cxnSp>
        <p:nvCxnSpPr>
          <p:cNvPr id="171" name="Straight Arrow Connector 170">
            <a:extLst>
              <a:ext uri="{FF2B5EF4-FFF2-40B4-BE49-F238E27FC236}">
                <a16:creationId xmlns:a16="http://schemas.microsoft.com/office/drawing/2014/main" id="{CBB90DD8-5CDD-7557-AC7C-3129BCDF659D}"/>
              </a:ext>
            </a:extLst>
          </p:cNvPr>
          <p:cNvCxnSpPr>
            <a:cxnSpLocks/>
          </p:cNvCxnSpPr>
          <p:nvPr/>
        </p:nvCxnSpPr>
        <p:spPr>
          <a:xfrm>
            <a:off x="7534563" y="5488972"/>
            <a:ext cx="277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DE76E4DD-81D4-85BE-68C1-0FB29E53A7FD}"/>
              </a:ext>
            </a:extLst>
          </p:cNvPr>
          <p:cNvCxnSpPr>
            <a:cxnSpLocks/>
          </p:cNvCxnSpPr>
          <p:nvPr/>
        </p:nvCxnSpPr>
        <p:spPr>
          <a:xfrm flipV="1">
            <a:off x="7530760" y="4396009"/>
            <a:ext cx="263663" cy="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75CB2A3-B7B9-2F4F-21BA-F187CD8650E4}"/>
              </a:ext>
            </a:extLst>
          </p:cNvPr>
          <p:cNvCxnSpPr>
            <a:cxnSpLocks/>
          </p:cNvCxnSpPr>
          <p:nvPr/>
        </p:nvCxnSpPr>
        <p:spPr>
          <a:xfrm>
            <a:off x="7530752" y="4761350"/>
            <a:ext cx="0" cy="719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5E850EA-7956-F2AD-E2D7-2A587F88DB01}"/>
              </a:ext>
            </a:extLst>
          </p:cNvPr>
          <p:cNvCxnSpPr>
            <a:cxnSpLocks/>
          </p:cNvCxnSpPr>
          <p:nvPr/>
        </p:nvCxnSpPr>
        <p:spPr>
          <a:xfrm>
            <a:off x="7530752" y="4396013"/>
            <a:ext cx="0" cy="365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0DF1C7D6-101C-F388-5EFA-C8C78C144490}"/>
              </a:ext>
            </a:extLst>
          </p:cNvPr>
          <p:cNvCxnSpPr>
            <a:cxnSpLocks/>
          </p:cNvCxnSpPr>
          <p:nvPr/>
        </p:nvCxnSpPr>
        <p:spPr>
          <a:xfrm>
            <a:off x="7522733" y="2985850"/>
            <a:ext cx="277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6947B4D4-E905-503B-3DAE-9F1D848A91A0}"/>
              </a:ext>
            </a:extLst>
          </p:cNvPr>
          <p:cNvCxnSpPr>
            <a:cxnSpLocks/>
          </p:cNvCxnSpPr>
          <p:nvPr/>
        </p:nvCxnSpPr>
        <p:spPr>
          <a:xfrm flipV="1">
            <a:off x="7506698" y="779839"/>
            <a:ext cx="263663" cy="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FBF9B94C-493D-C63E-3E1E-14D1DCADFE3B}"/>
              </a:ext>
            </a:extLst>
          </p:cNvPr>
          <p:cNvCxnSpPr>
            <a:cxnSpLocks/>
          </p:cNvCxnSpPr>
          <p:nvPr/>
        </p:nvCxnSpPr>
        <p:spPr>
          <a:xfrm flipV="1">
            <a:off x="3812380" y="2985850"/>
            <a:ext cx="3996147" cy="3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C15D33FD-0D92-9B9F-F1BA-2ACA38CB4E65}"/>
              </a:ext>
            </a:extLst>
          </p:cNvPr>
          <p:cNvCxnSpPr>
            <a:cxnSpLocks/>
            <a:endCxn id="179" idx="1"/>
          </p:cNvCxnSpPr>
          <p:nvPr/>
        </p:nvCxnSpPr>
        <p:spPr>
          <a:xfrm flipV="1">
            <a:off x="9226759" y="715602"/>
            <a:ext cx="609488" cy="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1A35C920-EE67-BC07-AB59-A9A6BB299172}"/>
              </a:ext>
            </a:extLst>
          </p:cNvPr>
          <p:cNvSpPr txBox="1"/>
          <p:nvPr/>
        </p:nvSpPr>
        <p:spPr>
          <a:xfrm>
            <a:off x="9836247" y="238548"/>
            <a:ext cx="1217449" cy="954107"/>
          </a:xfrm>
          <a:prstGeom prst="rect">
            <a:avLst/>
          </a:prstGeom>
          <a:solidFill>
            <a:schemeClr val="accent1">
              <a:lumMod val="40000"/>
              <a:lumOff val="60000"/>
            </a:schemeClr>
          </a:solidFill>
          <a:ln>
            <a:solidFill>
              <a:schemeClr val="tx1"/>
            </a:solidFill>
          </a:ln>
          <a:effectLst>
            <a:outerShdw blurRad="63500" sx="102000" sy="102000" algn="ctr" rotWithShape="0">
              <a:prstClr val="black">
                <a:alpha val="40000"/>
              </a:prstClr>
            </a:outerShdw>
          </a:effectLst>
        </p:spPr>
        <p:txBody>
          <a:bodyPr wrap="square" rtlCol="0">
            <a:spAutoFit/>
          </a:bodyPr>
          <a:lstStyle/>
          <a:p>
            <a:pPr algn="ctr"/>
            <a:r>
              <a:rPr lang="en-US" sz="1400" b="1" dirty="0"/>
              <a:t>Are there increase in the inventory costs?</a:t>
            </a:r>
          </a:p>
        </p:txBody>
      </p:sp>
      <p:sp>
        <p:nvSpPr>
          <p:cNvPr id="180" name="TextBox 179">
            <a:extLst>
              <a:ext uri="{FF2B5EF4-FFF2-40B4-BE49-F238E27FC236}">
                <a16:creationId xmlns:a16="http://schemas.microsoft.com/office/drawing/2014/main" id="{92B2E721-B6D1-CB1B-4152-B16B35018BD1}"/>
              </a:ext>
            </a:extLst>
          </p:cNvPr>
          <p:cNvSpPr txBox="1"/>
          <p:nvPr/>
        </p:nvSpPr>
        <p:spPr>
          <a:xfrm>
            <a:off x="5641018" y="4614675"/>
            <a:ext cx="1279808" cy="738664"/>
          </a:xfrm>
          <a:prstGeom prst="rect">
            <a:avLst/>
          </a:prstGeom>
          <a:solidFill>
            <a:schemeClr val="accent1">
              <a:lumMod val="40000"/>
              <a:lumOff val="60000"/>
            </a:schemeClr>
          </a:solidFill>
          <a:ln>
            <a:solidFill>
              <a:schemeClr val="tx1"/>
            </a:solidFill>
          </a:ln>
          <a:effectLst>
            <a:outerShdw blurRad="63500" sx="102000" sy="102000" algn="ctr" rotWithShape="0">
              <a:prstClr val="black">
                <a:alpha val="40000"/>
              </a:prstClr>
            </a:outerShdw>
          </a:effectLst>
        </p:spPr>
        <p:txBody>
          <a:bodyPr wrap="square" rtlCol="0">
            <a:spAutoFit/>
          </a:bodyPr>
          <a:lstStyle/>
          <a:p>
            <a:pPr algn="ctr"/>
            <a:r>
              <a:rPr lang="en-US" sz="1400" b="1" dirty="0"/>
              <a:t>Is competition posing a threat?</a:t>
            </a:r>
          </a:p>
        </p:txBody>
      </p:sp>
      <p:sp>
        <p:nvSpPr>
          <p:cNvPr id="181" name="TextBox 180">
            <a:extLst>
              <a:ext uri="{FF2B5EF4-FFF2-40B4-BE49-F238E27FC236}">
                <a16:creationId xmlns:a16="http://schemas.microsoft.com/office/drawing/2014/main" id="{7626FBD2-ECE4-2E37-4CF7-E2B103E82B34}"/>
              </a:ext>
            </a:extLst>
          </p:cNvPr>
          <p:cNvSpPr txBox="1"/>
          <p:nvPr/>
        </p:nvSpPr>
        <p:spPr>
          <a:xfrm>
            <a:off x="4458762" y="5766109"/>
            <a:ext cx="987668" cy="954107"/>
          </a:xfrm>
          <a:prstGeom prst="rect">
            <a:avLst/>
          </a:prstGeom>
          <a:solidFill>
            <a:schemeClr val="bg1"/>
          </a:solidFill>
          <a:ln>
            <a:solidFill>
              <a:schemeClr val="tx1"/>
            </a:solidFill>
          </a:ln>
        </p:spPr>
        <p:txBody>
          <a:bodyPr wrap="square" rtlCol="0">
            <a:spAutoFit/>
          </a:bodyPr>
          <a:lstStyle/>
          <a:p>
            <a:pPr algn="ctr"/>
            <a:r>
              <a:rPr lang="en-US" sz="1400" b="1" dirty="0"/>
              <a:t> Has the Occupancy rate  declined?</a:t>
            </a:r>
          </a:p>
        </p:txBody>
      </p:sp>
      <p:cxnSp>
        <p:nvCxnSpPr>
          <p:cNvPr id="182" name="Straight Arrow Connector 181">
            <a:extLst>
              <a:ext uri="{FF2B5EF4-FFF2-40B4-BE49-F238E27FC236}">
                <a16:creationId xmlns:a16="http://schemas.microsoft.com/office/drawing/2014/main" id="{C156215A-1379-32AF-551F-FA0BE0782FB4}"/>
              </a:ext>
            </a:extLst>
          </p:cNvPr>
          <p:cNvCxnSpPr>
            <a:cxnSpLocks/>
            <a:endCxn id="183" idx="1"/>
          </p:cNvCxnSpPr>
          <p:nvPr/>
        </p:nvCxnSpPr>
        <p:spPr>
          <a:xfrm flipV="1">
            <a:off x="9223105" y="3063908"/>
            <a:ext cx="609488" cy="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B91AC437-A46E-E9AF-82F6-60874705EB66}"/>
              </a:ext>
            </a:extLst>
          </p:cNvPr>
          <p:cNvSpPr txBox="1"/>
          <p:nvPr/>
        </p:nvSpPr>
        <p:spPr>
          <a:xfrm>
            <a:off x="9832593" y="2586854"/>
            <a:ext cx="1217449" cy="954107"/>
          </a:xfrm>
          <a:prstGeom prst="rect">
            <a:avLst/>
          </a:prstGeom>
          <a:solidFill>
            <a:schemeClr val="accent1">
              <a:lumMod val="40000"/>
              <a:lumOff val="60000"/>
            </a:schemeClr>
          </a:solidFill>
          <a:ln>
            <a:solidFill>
              <a:schemeClr val="tx1"/>
            </a:solidFill>
          </a:ln>
          <a:effectLst>
            <a:outerShdw blurRad="63500" sx="102000" sy="102000" algn="ctr" rotWithShape="0">
              <a:prstClr val="black">
                <a:alpha val="40000"/>
              </a:prstClr>
            </a:outerShdw>
          </a:effectLst>
        </p:spPr>
        <p:txBody>
          <a:bodyPr wrap="square" rtlCol="0">
            <a:spAutoFit/>
          </a:bodyPr>
          <a:lstStyle/>
          <a:p>
            <a:pPr algn="ctr"/>
            <a:r>
              <a:rPr lang="en-US" sz="1400" b="1" dirty="0"/>
              <a:t>Has the operating expenses increased?</a:t>
            </a:r>
          </a:p>
        </p:txBody>
      </p:sp>
      <p:cxnSp>
        <p:nvCxnSpPr>
          <p:cNvPr id="184" name="Straight Connector 183">
            <a:extLst>
              <a:ext uri="{FF2B5EF4-FFF2-40B4-BE49-F238E27FC236}">
                <a16:creationId xmlns:a16="http://schemas.microsoft.com/office/drawing/2014/main" id="{9A35D172-45B1-54A2-534D-DCB0E63B3BD4}"/>
              </a:ext>
            </a:extLst>
          </p:cNvPr>
          <p:cNvCxnSpPr/>
          <p:nvPr/>
        </p:nvCxnSpPr>
        <p:spPr>
          <a:xfrm>
            <a:off x="7514703" y="765449"/>
            <a:ext cx="0" cy="926775"/>
          </a:xfrm>
          <a:prstGeom prst="line">
            <a:avLst/>
          </a:prstGeom>
        </p:spPr>
        <p:style>
          <a:lnRef idx="1">
            <a:schemeClr val="accent1"/>
          </a:lnRef>
          <a:fillRef idx="0">
            <a:schemeClr val="accent1"/>
          </a:fillRef>
          <a:effectRef idx="0">
            <a:schemeClr val="accent1"/>
          </a:effectRef>
          <a:fontRef idx="minor">
            <a:schemeClr val="tx1"/>
          </a:fontRef>
        </p:style>
      </p:cxnSp>
      <p:sp>
        <p:nvSpPr>
          <p:cNvPr id="185" name="Rectangle 184">
            <a:extLst>
              <a:ext uri="{FF2B5EF4-FFF2-40B4-BE49-F238E27FC236}">
                <a16:creationId xmlns:a16="http://schemas.microsoft.com/office/drawing/2014/main" id="{B9B8D577-A553-20C0-F3E8-B8C234D801B2}"/>
              </a:ext>
            </a:extLst>
          </p:cNvPr>
          <p:cNvSpPr/>
          <p:nvPr/>
        </p:nvSpPr>
        <p:spPr>
          <a:xfrm>
            <a:off x="7778366" y="335175"/>
            <a:ext cx="1445987" cy="8286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a:extLst>
              <a:ext uri="{FF2B5EF4-FFF2-40B4-BE49-F238E27FC236}">
                <a16:creationId xmlns:a16="http://schemas.microsoft.com/office/drawing/2014/main" id="{3385446C-9D33-402C-B484-8CA8E766CCBA}"/>
              </a:ext>
            </a:extLst>
          </p:cNvPr>
          <p:cNvSpPr txBox="1"/>
          <p:nvPr/>
        </p:nvSpPr>
        <p:spPr>
          <a:xfrm>
            <a:off x="7765533" y="344450"/>
            <a:ext cx="1431280" cy="738664"/>
          </a:xfrm>
          <a:prstGeom prst="rect">
            <a:avLst/>
          </a:prstGeom>
          <a:noFill/>
        </p:spPr>
        <p:txBody>
          <a:bodyPr wrap="square" rtlCol="0">
            <a:spAutoFit/>
          </a:bodyPr>
          <a:lstStyle/>
          <a:p>
            <a:pPr algn="ctr"/>
            <a:r>
              <a:rPr lang="en-US" sz="1400" b="1" dirty="0"/>
              <a:t>Has the Procurement increased?</a:t>
            </a:r>
          </a:p>
        </p:txBody>
      </p:sp>
      <p:cxnSp>
        <p:nvCxnSpPr>
          <p:cNvPr id="187" name="Straight Connector 186">
            <a:extLst>
              <a:ext uri="{FF2B5EF4-FFF2-40B4-BE49-F238E27FC236}">
                <a16:creationId xmlns:a16="http://schemas.microsoft.com/office/drawing/2014/main" id="{CFD6123F-679A-4F19-E161-BC821A92C439}"/>
              </a:ext>
            </a:extLst>
          </p:cNvPr>
          <p:cNvCxnSpPr>
            <a:cxnSpLocks/>
          </p:cNvCxnSpPr>
          <p:nvPr/>
        </p:nvCxnSpPr>
        <p:spPr>
          <a:xfrm flipV="1">
            <a:off x="2699109" y="2985850"/>
            <a:ext cx="0" cy="584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DF710F7A-7B17-ADFB-7480-4DA3DFD28D7C}"/>
              </a:ext>
            </a:extLst>
          </p:cNvPr>
          <p:cNvCxnSpPr/>
          <p:nvPr/>
        </p:nvCxnSpPr>
        <p:spPr>
          <a:xfrm>
            <a:off x="2699109" y="2971781"/>
            <a:ext cx="1708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05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763200" y="6465600"/>
            <a:ext cx="219600" cy="39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37200" y="2376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5000"/>
          </a:bodyPr>
          <a:lstStyle/>
          <a:p>
            <a:pPr algn="ctr">
              <a:lnSpc>
                <a:spcPct val="100000"/>
              </a:lnSpc>
              <a:spcAft>
                <a:spcPct val="20000"/>
              </a:spcAft>
            </a:pPr>
            <a:r>
              <a:rPr lang="en-IN" sz="3200" b="1" dirty="0">
                <a:solidFill>
                  <a:srgbClr val="0A85E6"/>
                </a:solidFill>
                <a:latin typeface="Open Sans Light"/>
              </a:rPr>
              <a:t>ISSUE TREE - Description</a:t>
            </a:r>
          </a:p>
        </p:txBody>
      </p:sp>
      <p:sp>
        <p:nvSpPr>
          <p:cNvPr id="3" name="New shape"/>
          <p:cNvSpPr/>
          <p:nvPr/>
        </p:nvSpPr>
        <p:spPr>
          <a:xfrm>
            <a:off x="676800" y="1231200"/>
            <a:ext cx="10836000" cy="475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lang="en-US" sz="1600" dirty="0">
              <a:solidFill>
                <a:srgbClr val="919191"/>
              </a:solidFill>
              <a:latin typeface="Open Sans"/>
            </a:endParaRPr>
          </a:p>
          <a:p>
            <a:pPr algn="l">
              <a:lnSpc>
                <a:spcPct val="100000"/>
              </a:lnSpc>
              <a:spcAft>
                <a:spcPct val="20000"/>
              </a:spcAft>
            </a:pPr>
            <a:endParaRPr sz="1600" dirty="0">
              <a:solidFill>
                <a:srgbClr val="919191"/>
              </a:solidFill>
              <a:latin typeface="Open Sans"/>
            </a:endParaRP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lang="en-US" sz="1000" dirty="0">
                <a:solidFill>
                  <a:srgbClr val="FFFFFF"/>
                </a:solidFill>
                <a:latin typeface="Open Sans"/>
              </a:rPr>
              <a:t>6</a:t>
            </a:r>
            <a:endParaRPr sz="1000" dirty="0">
              <a:solidFill>
                <a:srgbClr val="FFFFFF"/>
              </a:solidFill>
              <a:latin typeface="Open Sans"/>
            </a:endParaRPr>
          </a:p>
        </p:txBody>
      </p:sp>
      <p:sp>
        <p:nvSpPr>
          <p:cNvPr id="10" name="TextBox 9">
            <a:extLst>
              <a:ext uri="{FF2B5EF4-FFF2-40B4-BE49-F238E27FC236}">
                <a16:creationId xmlns:a16="http://schemas.microsoft.com/office/drawing/2014/main" id="{9FB86387-8CD6-9801-B766-E587758BA248}"/>
              </a:ext>
            </a:extLst>
          </p:cNvPr>
          <p:cNvSpPr txBox="1"/>
          <p:nvPr/>
        </p:nvSpPr>
        <p:spPr>
          <a:xfrm>
            <a:off x="1233432" y="1106776"/>
            <a:ext cx="9722735" cy="5004447"/>
          </a:xfrm>
          <a:prstGeom prst="rect">
            <a:avLst/>
          </a:prstGeom>
          <a:noFill/>
        </p:spPr>
        <p:txBody>
          <a:bodyPr wrap="square" rtlCol="0">
            <a:spAutoFit/>
          </a:bodyPr>
          <a:lstStyle/>
          <a:p>
            <a:pPr marL="285750" indent="-285750" algn="just">
              <a:spcAft>
                <a:spcPct val="20000"/>
              </a:spcAft>
              <a:buFont typeface="Wingdings" pitchFamily="2" charset="2"/>
              <a:buChar char="v"/>
            </a:pPr>
            <a:r>
              <a:rPr lang="en-IN" sz="1400" dirty="0">
                <a:solidFill>
                  <a:srgbClr val="0F283E"/>
                </a:solidFill>
                <a:latin typeface="Open Sans Light"/>
              </a:rPr>
              <a:t>SpiceJet has been experiencing a decline in profitability compared to its competitors. Upon further analysis, it was discovered that the decline was due to both decreasing revenues and rising costs.</a:t>
            </a:r>
          </a:p>
          <a:p>
            <a:pPr marL="285750" indent="-285750" algn="just">
              <a:spcAft>
                <a:spcPct val="20000"/>
              </a:spcAft>
              <a:buFont typeface="Wingdings" pitchFamily="2" charset="2"/>
              <a:buChar char="v"/>
            </a:pPr>
            <a:endParaRPr lang="en-IN" sz="1400" dirty="0">
              <a:solidFill>
                <a:srgbClr val="0F283E"/>
              </a:solidFill>
              <a:latin typeface="Open Sans Light"/>
            </a:endParaRPr>
          </a:p>
          <a:p>
            <a:pPr marL="285750" indent="-285750" algn="just">
              <a:spcAft>
                <a:spcPct val="20000"/>
              </a:spcAft>
              <a:buFont typeface="Wingdings" pitchFamily="2" charset="2"/>
              <a:buChar char="v"/>
            </a:pPr>
            <a:r>
              <a:rPr lang="en-IN" sz="1400" dirty="0">
                <a:solidFill>
                  <a:srgbClr val="0F283E"/>
                </a:solidFill>
                <a:latin typeface="Open Sans Light"/>
              </a:rPr>
              <a:t>The decline in revenue is due to the decrease in occupancy on some niche routes, where SpiceJet had recently invested in a new fleet. These routes have low demand for airline travel, the demand was expected to grow in the future, and they were also projected to cater to premium SpiceJet customers. Therefore, withdrawing the new fleet from these routes would not be a viable option. </a:t>
            </a:r>
          </a:p>
          <a:p>
            <a:pPr marL="285750" indent="-285750" algn="just">
              <a:spcAft>
                <a:spcPct val="20000"/>
              </a:spcAft>
              <a:buFont typeface="Wingdings" pitchFamily="2" charset="2"/>
              <a:buChar char="v"/>
            </a:pPr>
            <a:endParaRPr lang="en-IN" sz="1400" dirty="0">
              <a:solidFill>
                <a:srgbClr val="0F283E"/>
              </a:solidFill>
              <a:latin typeface="Open Sans Light"/>
            </a:endParaRPr>
          </a:p>
          <a:p>
            <a:pPr marL="285750" indent="-285750" algn="just">
              <a:spcAft>
                <a:spcPct val="20000"/>
              </a:spcAft>
              <a:buFont typeface="Wingdings" pitchFamily="2" charset="2"/>
              <a:buChar char="v"/>
            </a:pPr>
            <a:r>
              <a:rPr lang="en-IN" sz="1400" dirty="0">
                <a:solidFill>
                  <a:srgbClr val="0F283E"/>
                </a:solidFill>
                <a:latin typeface="Open Sans Light"/>
              </a:rPr>
              <a:t>SpiceJet is facing tough competition from IndiGo and Air India in the domestic circuit, where passengers are charged very low prices due to the intense competition, because of which SpiceJet is finding it difficult to acquire customers as they have to keep their prices competitive with their rivals, which is affecting their profitability.</a:t>
            </a:r>
          </a:p>
          <a:p>
            <a:pPr marL="285750" indent="-285750" algn="just">
              <a:spcAft>
                <a:spcPct val="20000"/>
              </a:spcAft>
              <a:buFont typeface="Wingdings" pitchFamily="2" charset="2"/>
              <a:buChar char="v"/>
            </a:pPr>
            <a:endParaRPr lang="en-IN" sz="1600" dirty="0">
              <a:solidFill>
                <a:srgbClr val="0F283E"/>
              </a:solidFill>
              <a:latin typeface="Open Sans Light"/>
            </a:endParaRPr>
          </a:p>
          <a:p>
            <a:pPr marL="285750" indent="-285750" algn="just">
              <a:spcAft>
                <a:spcPct val="20000"/>
              </a:spcAft>
              <a:buFont typeface="Wingdings" pitchFamily="2" charset="2"/>
              <a:buChar char="v"/>
            </a:pPr>
            <a:r>
              <a:rPr lang="en-IN" sz="1400" dirty="0">
                <a:solidFill>
                  <a:srgbClr val="0F283E"/>
                </a:solidFill>
                <a:latin typeface="Open Sans Light"/>
              </a:rPr>
              <a:t>SpiceJet has been facing several challenges on the cost and service fronts. The airline has been grappling with high inventory costs, which have risen recently. This cost is higher than its competitors across all components due to the different types of fleets SpiceJet operates on, requiring more spare parts that they have to hold. </a:t>
            </a:r>
          </a:p>
          <a:p>
            <a:pPr marL="285750" indent="-285750" algn="just">
              <a:spcAft>
                <a:spcPct val="20000"/>
              </a:spcAft>
              <a:buFont typeface="Wingdings" pitchFamily="2" charset="2"/>
              <a:buChar char="v"/>
            </a:pPr>
            <a:endParaRPr lang="en-IN" sz="1400" dirty="0">
              <a:solidFill>
                <a:srgbClr val="0F283E"/>
              </a:solidFill>
              <a:latin typeface="Open Sans Light"/>
            </a:endParaRPr>
          </a:p>
          <a:p>
            <a:pPr marL="285750" indent="-285750" algn="just">
              <a:spcAft>
                <a:spcPct val="20000"/>
              </a:spcAft>
              <a:buFont typeface="Wingdings" pitchFamily="2" charset="2"/>
              <a:buChar char="v"/>
            </a:pPr>
            <a:r>
              <a:rPr lang="en-IN" sz="1400" dirty="0">
                <a:solidFill>
                  <a:srgbClr val="0F283E"/>
                </a:solidFill>
                <a:latin typeface="Open Sans Light"/>
              </a:rPr>
              <a:t>On the service front, customers have criticized SpiceJet for flight delays, poor in-flight services, and ineffective boarding procedures. These issues have negatively impacted the airline's reputation and could potentially harm its net profit. SpiceJet has also claimed to have the highest operating expenses compared to its counterparts, which is reducing its revenue further.</a:t>
            </a:r>
          </a:p>
          <a:p>
            <a:pPr algn="just">
              <a:spcAft>
                <a:spcPct val="20000"/>
              </a:spcAft>
            </a:pPr>
            <a:endParaRPr lang="en-IN" sz="1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1567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763200" y="6465600"/>
            <a:ext cx="219600" cy="39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5000"/>
          </a:bodyPr>
          <a:lstStyle/>
          <a:p>
            <a:pPr algn="l">
              <a:lnSpc>
                <a:spcPct val="100000"/>
              </a:lnSpc>
              <a:spcAft>
                <a:spcPct val="20000"/>
              </a:spcAft>
            </a:pPr>
            <a:r>
              <a:rPr lang="en-US" sz="3200" b="1" dirty="0">
                <a:solidFill>
                  <a:srgbClr val="0A85E6"/>
                </a:solidFill>
                <a:latin typeface="Open Sans Light"/>
              </a:rPr>
              <a:t>Falling Passenger Revenue</a:t>
            </a:r>
            <a:endParaRPr sz="3200" b="1" dirty="0">
              <a:solidFill>
                <a:srgbClr val="0A85E6"/>
              </a:solidFill>
              <a:latin typeface="Open Sans Light"/>
            </a:endParaRPr>
          </a:p>
        </p:txBody>
      </p:sp>
      <p:sp>
        <p:nvSpPr>
          <p:cNvPr id="3"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lnSpcReduction="10000"/>
          </a:bodyPr>
          <a:lstStyle/>
          <a:p>
            <a:pPr algn="l">
              <a:lnSpc>
                <a:spcPct val="100000"/>
              </a:lnSpc>
              <a:spcAft>
                <a:spcPct val="20000"/>
              </a:spcAft>
            </a:pPr>
            <a:r>
              <a:rPr sz="1600" dirty="0">
                <a:solidFill>
                  <a:srgbClr val="919191"/>
                </a:solidFill>
                <a:latin typeface="Open Sans"/>
              </a:rPr>
              <a:t>Operating revenue of SpiceJet FY 2018-2022, by category</a:t>
            </a:r>
          </a:p>
        </p:txBody>
      </p:sp>
      <p:sp>
        <p:nvSpPr>
          <p:cNvPr id="4" name="New shape"/>
          <p:cNvSpPr/>
          <p:nvPr/>
        </p:nvSpPr>
        <p:spPr>
          <a:xfrm>
            <a:off x="1044000" y="6413650"/>
            <a:ext cx="8280000" cy="311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2500" lnSpcReduction="10000"/>
          </a:bodyPr>
          <a:lstStyle/>
          <a:p>
            <a:pPr algn="l">
              <a:lnSpc>
                <a:spcPct val="100000"/>
              </a:lnSpc>
              <a:spcAft>
                <a:spcPct val="20000"/>
              </a:spcAft>
            </a:pPr>
            <a:r>
              <a:rPr sz="800" b="1" dirty="0">
                <a:solidFill>
                  <a:srgbClr val="555555"/>
                </a:solidFill>
                <a:latin typeface="Open Sans"/>
              </a:rPr>
              <a:t>Source(s): </a:t>
            </a:r>
            <a:r>
              <a:rPr sz="800" dirty="0">
                <a:solidFill>
                  <a:srgbClr val="555555"/>
                </a:solidFill>
                <a:latin typeface="Open Sans"/>
              </a:rPr>
              <a:t>SpiceJet; </a:t>
            </a:r>
            <a:r>
              <a:rPr sz="800" dirty="0">
                <a:solidFill>
                  <a:srgbClr val="555555"/>
                </a:solidFill>
                <a:latin typeface="Open Sans"/>
                <a:hlinkClick r:id="rId3">
                  <a:extLst>
                    <a:ext uri="{A12FA001-AC4F-418D-AE19-62706E023703}">
                      <ahyp:hlinkClr xmlns:ahyp="http://schemas.microsoft.com/office/drawing/2018/hyperlinkcolor" val="tx"/>
                    </a:ext>
                  </a:extLst>
                </a:hlinkClick>
              </a:rPr>
              <a:t>ID 1043415</a:t>
            </a:r>
            <a:endParaRPr lang="en-US" sz="800" dirty="0">
              <a:solidFill>
                <a:srgbClr val="555555"/>
              </a:solidFill>
              <a:latin typeface="Open Sans"/>
              <a:hlinkClick r:id="rId3">
                <a:extLst>
                  <a:ext uri="{A12FA001-AC4F-418D-AE19-62706E023703}">
                    <ahyp:hlinkClr xmlns:ahyp="http://schemas.microsoft.com/office/drawing/2018/hyperlinkcolor" val="tx"/>
                  </a:ext>
                </a:extLst>
              </a:hlinkClick>
            </a:endParaRPr>
          </a:p>
          <a:p>
            <a:pPr algn="l">
              <a:lnSpc>
                <a:spcPct val="100000"/>
              </a:lnSpc>
              <a:spcAft>
                <a:spcPct val="20000"/>
              </a:spcAft>
            </a:pPr>
            <a:r>
              <a:rPr lang="en-IN" sz="800" dirty="0">
                <a:solidFill>
                  <a:srgbClr val="555555"/>
                </a:solidFill>
                <a:latin typeface="Open Sans"/>
                <a:hlinkClick r:id="rId3">
                  <a:extLst>
                    <a:ext uri="{A12FA001-AC4F-418D-AE19-62706E023703}">
                      <ahyp:hlinkClr xmlns:ahyp="http://schemas.microsoft.com/office/drawing/2018/hyperlinkcolor" val="tx"/>
                    </a:ext>
                  </a:extLst>
                </a:hlinkClick>
              </a:rPr>
              <a:t>[1] - https://corporate.spicejet.com/Content/pdf/AnnualReport_SpiceJet_202122.pdf  (</a:t>
            </a:r>
            <a:r>
              <a:rPr lang="en-IN" sz="800" b="0" i="0" u="none" strike="noStrike" dirty="0">
                <a:solidFill>
                  <a:srgbClr val="0077D5"/>
                </a:solidFill>
                <a:effectLst/>
                <a:latin typeface="Open Sans" panose="020B0606030504020204" pitchFamily="34" charset="0"/>
                <a:hlinkClick r:id="rId4"/>
              </a:rPr>
              <a:t>SpiceJet Limited annual report FY 2022, page 96</a:t>
            </a:r>
            <a:r>
              <a:rPr lang="en-IN" sz="800" dirty="0">
                <a:solidFill>
                  <a:srgbClr val="555555"/>
                </a:solidFill>
                <a:latin typeface="Open Sans"/>
                <a:hlinkClick r:id="rId3">
                  <a:extLst>
                    <a:ext uri="{A12FA001-AC4F-418D-AE19-62706E023703}">
                      <ahyp:hlinkClr xmlns:ahyp="http://schemas.microsoft.com/office/drawing/2018/hyperlinkcolor" val="tx"/>
                    </a:ext>
                  </a:extLst>
                </a:hlinkClick>
              </a:rPr>
              <a:t>)</a:t>
            </a:r>
            <a:endParaRPr sz="800" dirty="0">
              <a:solidFill>
                <a:srgbClr val="555555"/>
              </a:solidFill>
              <a:latin typeface="Open Sans"/>
              <a:hlinkClick r:id="rId3">
                <a:extLst>
                  <a:ext uri="{A12FA001-AC4F-418D-AE19-62706E023703}">
                    <ahyp:hlinkClr xmlns:ahyp="http://schemas.microsoft.com/office/drawing/2018/hyperlinkcolor" val="tx"/>
                  </a:ext>
                </a:extLst>
              </a:hlinkClick>
            </a:endParaRPr>
          </a:p>
        </p:txBody>
      </p:sp>
      <p:graphicFrame>
        <p:nvGraphicFramePr>
          <p:cNvPr id="5" name="ChartObject"/>
          <p:cNvGraphicFramePr/>
          <p:nvPr/>
        </p:nvGraphicFramePr>
        <p:xfrm>
          <a:off x="676800" y="1882800"/>
          <a:ext cx="7158000" cy="4104000"/>
        </p:xfrm>
        <a:graphic>
          <a:graphicData uri="http://schemas.openxmlformats.org/drawingml/2006/chart">
            <c:chart xmlns:c="http://schemas.openxmlformats.org/drawingml/2006/chart" xmlns:r="http://schemas.openxmlformats.org/officeDocument/2006/relationships" r:id="rId5"/>
          </a:graphicData>
        </a:graphic>
      </p:graphicFrame>
      <p:sp>
        <p:nvSpPr>
          <p:cNvPr id="6" name="New shape"/>
          <p:cNvSpPr/>
          <p:nvPr/>
        </p:nvSpPr>
        <p:spPr>
          <a:xfrm>
            <a:off x="8022001" y="1763225"/>
            <a:ext cx="3989999"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marL="285750" indent="-285750" algn="just">
              <a:spcAft>
                <a:spcPct val="20000"/>
              </a:spcAft>
              <a:buFont typeface="Wingdings" pitchFamily="2" charset="2"/>
              <a:buChar char="v"/>
            </a:pPr>
            <a:r>
              <a:rPr lang="en-US" sz="1400" dirty="0">
                <a:solidFill>
                  <a:srgbClr val="0F283E"/>
                </a:solidFill>
                <a:latin typeface="Open Sans Light"/>
              </a:rPr>
              <a:t>SpiceJet’s passenger revenue has decreased by a whopping 63% in the last 2 years, leading to a net revenue fall of nearly Rs 71,000 Million. </a:t>
            </a:r>
            <a:r>
              <a:rPr lang="en-US" sz="1400" dirty="0">
                <a:solidFill>
                  <a:srgbClr val="0F283E"/>
                </a:solidFill>
                <a:latin typeface="Open Sans Light"/>
                <a:hlinkClick r:id="rId4"/>
              </a:rPr>
              <a:t>[1]</a:t>
            </a:r>
            <a:endParaRPr lang="en-US" sz="1400" dirty="0">
              <a:solidFill>
                <a:srgbClr val="0F283E"/>
              </a:solidFill>
              <a:latin typeface="Open Sans Light"/>
            </a:endParaRPr>
          </a:p>
          <a:p>
            <a:pPr marL="285750" indent="-285750" algn="just">
              <a:spcAft>
                <a:spcPct val="20000"/>
              </a:spcAft>
              <a:buFont typeface="Wingdings" pitchFamily="2" charset="2"/>
              <a:buChar char="v"/>
            </a:pPr>
            <a:endParaRPr lang="en-US" sz="1400" dirty="0">
              <a:solidFill>
                <a:srgbClr val="0F283E"/>
              </a:solidFill>
              <a:latin typeface="Open Sans Light"/>
            </a:endParaRPr>
          </a:p>
          <a:p>
            <a:pPr marL="285750" indent="-285750" algn="just">
              <a:spcAft>
                <a:spcPct val="20000"/>
              </a:spcAft>
              <a:buFont typeface="Wingdings" pitchFamily="2" charset="2"/>
              <a:buChar char="v"/>
            </a:pPr>
            <a:r>
              <a:rPr lang="en-US" sz="1400" dirty="0">
                <a:solidFill>
                  <a:srgbClr val="0F283E"/>
                </a:solidFill>
                <a:latin typeface="Open Sans Light"/>
              </a:rPr>
              <a:t>Its potential causes are listed:</a:t>
            </a:r>
          </a:p>
          <a:p>
            <a:pPr marL="342900" indent="-342900" algn="just">
              <a:spcAft>
                <a:spcPct val="20000"/>
              </a:spcAft>
              <a:buFont typeface="+mj-lt"/>
              <a:buAutoNum type="arabicPeriod"/>
            </a:pPr>
            <a:r>
              <a:rPr lang="en-US" sz="1400" dirty="0">
                <a:solidFill>
                  <a:srgbClr val="0F283E"/>
                </a:solidFill>
                <a:latin typeface="Open Sans Light"/>
              </a:rPr>
              <a:t>Poor Customer Acquisition</a:t>
            </a:r>
          </a:p>
          <a:p>
            <a:pPr marL="342900" indent="-342900" algn="just">
              <a:spcAft>
                <a:spcPct val="20000"/>
              </a:spcAft>
              <a:buFont typeface="+mj-lt"/>
              <a:buAutoNum type="arabicPeriod"/>
            </a:pPr>
            <a:r>
              <a:rPr lang="en-US" sz="1400" dirty="0">
                <a:solidFill>
                  <a:srgbClr val="0F283E"/>
                </a:solidFill>
                <a:latin typeface="Open Sans Light"/>
              </a:rPr>
              <a:t>Aging Aircraft fleet leading to technical difficulties.</a:t>
            </a:r>
          </a:p>
          <a:p>
            <a:pPr marL="342900" indent="-342900" algn="just">
              <a:spcAft>
                <a:spcPct val="20000"/>
              </a:spcAft>
              <a:buFont typeface="+mj-lt"/>
              <a:buAutoNum type="arabicPeriod"/>
            </a:pPr>
            <a:r>
              <a:rPr lang="en-US" sz="1400" dirty="0">
                <a:solidFill>
                  <a:srgbClr val="0F283E"/>
                </a:solidFill>
                <a:latin typeface="Open Sans Light"/>
              </a:rPr>
              <a:t>Significant Market competition</a:t>
            </a:r>
          </a:p>
          <a:p>
            <a:pPr marL="342900" indent="-342900" algn="just">
              <a:spcAft>
                <a:spcPct val="20000"/>
              </a:spcAft>
              <a:buFont typeface="+mj-lt"/>
              <a:buAutoNum type="arabicPeriod"/>
            </a:pPr>
            <a:r>
              <a:rPr lang="en-US" sz="1400" dirty="0">
                <a:solidFill>
                  <a:srgbClr val="0F283E"/>
                </a:solidFill>
                <a:latin typeface="Open Sans Light"/>
              </a:rPr>
              <a:t>Poor Customer Service</a:t>
            </a:r>
          </a:p>
          <a:p>
            <a:pPr marL="342900" indent="-342900" algn="just">
              <a:spcAft>
                <a:spcPct val="20000"/>
              </a:spcAft>
              <a:buFont typeface="+mj-lt"/>
              <a:buAutoNum type="arabicPeriod"/>
            </a:pPr>
            <a:r>
              <a:rPr lang="en-US" sz="1400" dirty="0">
                <a:solidFill>
                  <a:srgbClr val="0F283E"/>
                </a:solidFill>
                <a:latin typeface="Open Sans Light"/>
              </a:rPr>
              <a:t>Rise in operating costs </a:t>
            </a:r>
          </a:p>
          <a:p>
            <a:pPr algn="just">
              <a:spcAft>
                <a:spcPct val="20000"/>
              </a:spcAft>
            </a:pPr>
            <a:endParaRPr lang="en-US" sz="1400" dirty="0">
              <a:solidFill>
                <a:srgbClr val="0F283E"/>
              </a:solidFill>
              <a:latin typeface="Open Sans Light"/>
            </a:endParaRPr>
          </a:p>
          <a:p>
            <a:pPr marL="285750" indent="-285750" algn="just">
              <a:spcAft>
                <a:spcPct val="20000"/>
              </a:spcAft>
              <a:buFont typeface="Wingdings" pitchFamily="2" charset="2"/>
              <a:buChar char="v"/>
            </a:pPr>
            <a:r>
              <a:rPr lang="en-US" sz="1400" dirty="0">
                <a:solidFill>
                  <a:srgbClr val="0F283E"/>
                </a:solidFill>
                <a:latin typeface="Open Sans Light"/>
              </a:rPr>
              <a:t>These challenges has been discussed in the further slides.</a:t>
            </a:r>
          </a:p>
          <a:p>
            <a:pPr algn="just">
              <a:spcAft>
                <a:spcPct val="20000"/>
              </a:spcAft>
            </a:pPr>
            <a:endParaRPr lang="en-US" sz="1400" dirty="0">
              <a:solidFill>
                <a:srgbClr val="0F283E"/>
              </a:solidFill>
              <a:latin typeface="Open Sans Light"/>
            </a:endParaRPr>
          </a:p>
        </p:txBody>
      </p:sp>
      <p:sp>
        <p:nvSpPr>
          <p:cNvPr id="7" name="New shape"/>
          <p:cNvSpPr/>
          <p:nvPr/>
        </p:nvSpPr>
        <p:spPr>
          <a:xfrm flipH="1">
            <a:off x="79284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lang="en-US" sz="1000" dirty="0">
                <a:solidFill>
                  <a:srgbClr val="FFFFFF"/>
                </a:solidFill>
                <a:latin typeface="Open Sans"/>
              </a:rPr>
              <a:t>7</a:t>
            </a:r>
            <a:endParaRPr sz="1000" dirty="0">
              <a:solidFill>
                <a:srgbClr val="FFFFFF"/>
              </a:solidFill>
              <a:latin typeface="Open Sans"/>
            </a:endParaRPr>
          </a:p>
        </p:txBody>
      </p:sp>
      <p:cxnSp>
        <p:nvCxnSpPr>
          <p:cNvPr id="12" name="Straight Arrow Connector 11">
            <a:extLst>
              <a:ext uri="{FF2B5EF4-FFF2-40B4-BE49-F238E27FC236}">
                <a16:creationId xmlns:a16="http://schemas.microsoft.com/office/drawing/2014/main" id="{96E4A2D3-FC3F-6DDD-9BE4-CA9C7E62C9A9}"/>
              </a:ext>
            </a:extLst>
          </p:cNvPr>
          <p:cNvCxnSpPr/>
          <p:nvPr/>
        </p:nvCxnSpPr>
        <p:spPr>
          <a:xfrm>
            <a:off x="4547436" y="3006588"/>
            <a:ext cx="2025570" cy="1562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763200" y="6465600"/>
            <a:ext cx="219600" cy="39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lang="en-US" sz="3200" b="1" dirty="0">
                <a:solidFill>
                  <a:srgbClr val="0A85E6"/>
                </a:solidFill>
                <a:latin typeface="Open Sans Light"/>
              </a:rPr>
              <a:t>Poor Customer Acquisition</a:t>
            </a:r>
            <a:endParaRPr sz="3200" b="1" dirty="0">
              <a:solidFill>
                <a:srgbClr val="0A85E6"/>
              </a:solidFill>
              <a:latin typeface="Open Sans Light"/>
            </a:endParaRPr>
          </a:p>
        </p:txBody>
      </p:sp>
      <p:sp>
        <p:nvSpPr>
          <p:cNvPr id="3" name="New shape"/>
          <p:cNvSpPr/>
          <p:nvPr/>
        </p:nvSpPr>
        <p:spPr>
          <a:xfrm>
            <a:off x="676800" y="124171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lnSpcReduction="10000"/>
          </a:bodyPr>
          <a:lstStyle/>
          <a:p>
            <a:pPr algn="l">
              <a:lnSpc>
                <a:spcPct val="100000"/>
              </a:lnSpc>
              <a:spcAft>
                <a:spcPct val="20000"/>
              </a:spcAft>
            </a:pPr>
            <a:r>
              <a:rPr sz="1600" dirty="0">
                <a:solidFill>
                  <a:srgbClr val="919191"/>
                </a:solidFill>
                <a:latin typeface="Open Sans"/>
              </a:rPr>
              <a:t>Flight bookings by airline brand in India 2022</a:t>
            </a:r>
          </a:p>
        </p:txBody>
      </p:sp>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dirty="0">
                <a:solidFill>
                  <a:srgbClr val="555555"/>
                </a:solidFill>
                <a:latin typeface="Open Sans"/>
              </a:rPr>
              <a:t>Note(s):</a:t>
            </a:r>
            <a:r>
              <a:rPr sz="800" dirty="0">
                <a:solidFill>
                  <a:srgbClr val="555555"/>
                </a:solidFill>
                <a:latin typeface="Open Sans"/>
              </a:rPr>
              <a:t> India; four waves from 07 January 2022 to 13 December 2022; 18-54 years; 1568 respondents; respondents who booked a flight (Mobility, Travel)</a:t>
            </a:r>
          </a:p>
          <a:p>
            <a:pPr algn="l"/>
            <a:r>
              <a:rPr sz="800" dirty="0">
                <a:solidFill>
                  <a:srgbClr val="555555"/>
                </a:solidFill>
                <a:latin typeface="Open Sans"/>
              </a:rPr>
              <a:t>Further information regarding this statistic can be found on </a:t>
            </a:r>
            <a:r>
              <a:rPr sz="800" dirty="0">
                <a:solidFill>
                  <a:srgbClr val="555555"/>
                </a:solidFill>
                <a:latin typeface="Open Sans"/>
                <a:hlinkClick r:id="rId3" action="ppaction://hlinksldjump">
                  <a:extLst>
                    <a:ext uri="{A12FA001-AC4F-418D-AE19-62706E023703}">
                      <ahyp:hlinkClr xmlns:ahyp="http://schemas.microsoft.com/office/drawing/2018/hyperlinkcolor" val="tx"/>
                    </a:ext>
                  </a:extLst>
                </a:hlinkClick>
              </a:rPr>
              <a:t>page 8</a:t>
            </a:r>
            <a:r>
              <a:rPr sz="800" dirty="0">
                <a:solidFill>
                  <a:srgbClr val="555555"/>
                </a:solidFill>
                <a:latin typeface="Open Sans"/>
              </a:rPr>
              <a:t>.</a:t>
            </a:r>
          </a:p>
          <a:p>
            <a:pPr algn="l"/>
            <a:r>
              <a:rPr sz="800" b="1" dirty="0">
                <a:solidFill>
                  <a:srgbClr val="555555"/>
                </a:solidFill>
                <a:latin typeface="Open Sans"/>
              </a:rPr>
              <a:t>Source(s):</a:t>
            </a:r>
            <a:r>
              <a:rPr lang="en-US" sz="800" b="1" dirty="0">
                <a:solidFill>
                  <a:srgbClr val="555555"/>
                </a:solidFill>
                <a:latin typeface="Open Sans"/>
              </a:rPr>
              <a:t> [1]</a:t>
            </a:r>
            <a:r>
              <a:rPr sz="800" b="1" dirty="0">
                <a:solidFill>
                  <a:srgbClr val="555555"/>
                </a:solidFill>
                <a:latin typeface="Open Sans"/>
              </a:rPr>
              <a:t> </a:t>
            </a:r>
            <a:r>
              <a:rPr sz="800" dirty="0">
                <a:solidFill>
                  <a:srgbClr val="555555"/>
                </a:solidFill>
                <a:latin typeface="Open Sans"/>
              </a:rPr>
              <a:t>Statista Consumer Insights; </a:t>
            </a:r>
            <a:r>
              <a:rPr sz="800" dirty="0">
                <a:solidFill>
                  <a:srgbClr val="555555"/>
                </a:solidFill>
                <a:latin typeface="Open Sans"/>
                <a:hlinkClick r:id="rId4">
                  <a:extLst>
                    <a:ext uri="{A12FA001-AC4F-418D-AE19-62706E023703}">
                      <ahyp:hlinkClr xmlns:ahyp="http://schemas.microsoft.com/office/drawing/2018/hyperlinkcolor" val="tx"/>
                    </a:ext>
                  </a:extLst>
                </a:hlinkClick>
              </a:rPr>
              <a:t>ID 1348482</a:t>
            </a:r>
            <a:r>
              <a:rPr lang="en-US" sz="800" dirty="0">
                <a:solidFill>
                  <a:srgbClr val="555555"/>
                </a:solidFill>
                <a:latin typeface="Open Sans"/>
                <a:hlinkClick r:id="rId4">
                  <a:extLst>
                    <a:ext uri="{A12FA001-AC4F-418D-AE19-62706E023703}">
                      <ahyp:hlinkClr xmlns:ahyp="http://schemas.microsoft.com/office/drawing/2018/hyperlinkcolor" val="tx"/>
                    </a:ext>
                  </a:extLst>
                </a:hlinkClick>
              </a:rPr>
              <a:t> –  https://www-statista-com.proxy.lib.uwaterloo.ca/global-consumer-survey</a:t>
            </a:r>
          </a:p>
          <a:p>
            <a:pPr algn="l"/>
            <a:r>
              <a:rPr lang="en-IN" sz="800" b="1" dirty="0">
                <a:solidFill>
                  <a:srgbClr val="555555"/>
                </a:solidFill>
                <a:latin typeface="Open Sans"/>
                <a:hlinkClick r:id="rId4">
                  <a:extLst>
                    <a:ext uri="{A12FA001-AC4F-418D-AE19-62706E023703}">
                      <ahyp:hlinkClr xmlns:ahyp="http://schemas.microsoft.com/office/drawing/2018/hyperlinkcolor" val="tx"/>
                    </a:ext>
                  </a:extLst>
                </a:hlinkClick>
              </a:rPr>
              <a:t>[2] </a:t>
            </a:r>
            <a:r>
              <a:rPr lang="en-IN" sz="800" dirty="0">
                <a:solidFill>
                  <a:srgbClr val="555555"/>
                </a:solidFill>
                <a:latin typeface="Open Sans"/>
                <a:hlinkClick r:id="rId4">
                  <a:extLst>
                    <a:ext uri="{A12FA001-AC4F-418D-AE19-62706E023703}">
                      <ahyp:hlinkClr xmlns:ahyp="http://schemas.microsoft.com/office/drawing/2018/hyperlinkcolor" val="tx"/>
                    </a:ext>
                  </a:extLst>
                </a:hlinkClick>
              </a:rPr>
              <a:t>- https://www.businessinsider.in/business/news/spicejets-safety-is-not-the-only-problem-its-cancellations-and-complaints-are-high-too/articleshow/92647896.cms</a:t>
            </a:r>
            <a:endParaRPr sz="800" dirty="0">
              <a:solidFill>
                <a:srgbClr val="555555"/>
              </a:solidFill>
              <a:latin typeface="Open Sans"/>
              <a:hlinkClick r:id="rId4">
                <a:extLst>
                  <a:ext uri="{A12FA001-AC4F-418D-AE19-62706E023703}">
                    <ahyp:hlinkClr xmlns:ahyp="http://schemas.microsoft.com/office/drawing/2018/hyperlinkcolor" val="tx"/>
                  </a:ext>
                </a:extLst>
              </a:hlinkClick>
            </a:endParaRPr>
          </a:p>
        </p:txBody>
      </p:sp>
      <p:graphicFrame>
        <p:nvGraphicFramePr>
          <p:cNvPr id="5" name="ChartObject"/>
          <p:cNvGraphicFramePr/>
          <p:nvPr>
            <p:extLst>
              <p:ext uri="{D42A27DB-BD31-4B8C-83A1-F6EECF244321}">
                <p14:modId xmlns:p14="http://schemas.microsoft.com/office/powerpoint/2010/main" val="3513621434"/>
              </p:ext>
            </p:extLst>
          </p:nvPr>
        </p:nvGraphicFramePr>
        <p:xfrm>
          <a:off x="676800" y="1882800"/>
          <a:ext cx="7158000" cy="4104000"/>
        </p:xfrm>
        <a:graphic>
          <a:graphicData uri="http://schemas.openxmlformats.org/drawingml/2006/chart">
            <c:chart xmlns:c="http://schemas.openxmlformats.org/drawingml/2006/chart" xmlns:r="http://schemas.openxmlformats.org/officeDocument/2006/relationships" r:id="rId5"/>
          </a:graphicData>
        </a:graphic>
      </p:graphicFrame>
      <p:sp>
        <p:nvSpPr>
          <p:cNvPr id="6" name="New shape"/>
          <p:cNvSpPr/>
          <p:nvPr/>
        </p:nvSpPr>
        <p:spPr>
          <a:xfrm>
            <a:off x="8088660" y="1199548"/>
            <a:ext cx="342414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endParaRPr sz="800" dirty="0">
              <a:solidFill>
                <a:srgbClr val="0F283E"/>
              </a:solidFill>
              <a:latin typeface="Open Sans Light"/>
            </a:endParaRPr>
          </a:p>
        </p:txBody>
      </p:sp>
      <p:sp>
        <p:nvSpPr>
          <p:cNvPr id="7" name="New shape"/>
          <p:cNvSpPr/>
          <p:nvPr/>
        </p:nvSpPr>
        <p:spPr>
          <a:xfrm flipH="1">
            <a:off x="79284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lang="en-US" sz="1000" dirty="0">
                <a:solidFill>
                  <a:srgbClr val="FFFFFF"/>
                </a:solidFill>
                <a:latin typeface="Open Sans"/>
              </a:rPr>
              <a:t>8</a:t>
            </a:r>
            <a:endParaRPr sz="1000" dirty="0">
              <a:solidFill>
                <a:srgbClr val="FFFFFF"/>
              </a:solidFill>
              <a:latin typeface="Open Sans"/>
            </a:endParaRPr>
          </a:p>
        </p:txBody>
      </p:sp>
      <p:sp>
        <p:nvSpPr>
          <p:cNvPr id="12" name="New shape">
            <a:extLst>
              <a:ext uri="{FF2B5EF4-FFF2-40B4-BE49-F238E27FC236}">
                <a16:creationId xmlns:a16="http://schemas.microsoft.com/office/drawing/2014/main" id="{6C993073-214D-DD0F-41C9-CBBB031ED6DA}"/>
              </a:ext>
            </a:extLst>
          </p:cNvPr>
          <p:cNvSpPr/>
          <p:nvPr/>
        </p:nvSpPr>
        <p:spPr>
          <a:xfrm>
            <a:off x="8202000" y="1777839"/>
            <a:ext cx="3666130" cy="4313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just"/>
            <a:endParaRPr lang="en-US" sz="1400" dirty="0">
              <a:solidFill>
                <a:srgbClr val="0F283E"/>
              </a:solidFill>
              <a:latin typeface="Open Sans Light"/>
            </a:endParaRPr>
          </a:p>
          <a:p>
            <a:pPr marL="285750" indent="-285750" algn="just">
              <a:buFont typeface="Wingdings" pitchFamily="2" charset="2"/>
              <a:buChar char="v"/>
            </a:pPr>
            <a:r>
              <a:rPr lang="en-US" sz="1400" dirty="0">
                <a:solidFill>
                  <a:srgbClr val="0F283E"/>
                </a:solidFill>
                <a:latin typeface="Open Sans Light"/>
              </a:rPr>
              <a:t>SpiceJet ranks 5</a:t>
            </a:r>
            <a:r>
              <a:rPr lang="en-US" sz="1400" baseline="30000" dirty="0">
                <a:solidFill>
                  <a:srgbClr val="0F283E"/>
                </a:solidFill>
                <a:latin typeface="Open Sans Light"/>
              </a:rPr>
              <a:t>th</a:t>
            </a:r>
            <a:r>
              <a:rPr lang="en-US" sz="1400" dirty="0">
                <a:solidFill>
                  <a:srgbClr val="0F283E"/>
                </a:solidFill>
                <a:latin typeface="Open Sans Light"/>
              </a:rPr>
              <a:t> with only 26% customer acquisition in the total flight bookings by airline brand FY 2022. </a:t>
            </a:r>
          </a:p>
          <a:p>
            <a:pPr marL="285750" indent="-285750" algn="just">
              <a:buFont typeface="Wingdings" pitchFamily="2" charset="2"/>
              <a:buChar char="v"/>
            </a:pPr>
            <a:endParaRPr lang="en-US" sz="1400" dirty="0">
              <a:solidFill>
                <a:srgbClr val="0F283E"/>
              </a:solidFill>
              <a:latin typeface="Open Sans Light"/>
            </a:endParaRPr>
          </a:p>
          <a:p>
            <a:pPr marL="285750" indent="-285750" algn="just">
              <a:buFont typeface="Wingdings" pitchFamily="2" charset="2"/>
              <a:buChar char="v"/>
            </a:pPr>
            <a:r>
              <a:rPr lang="en-US" sz="1400" dirty="0">
                <a:solidFill>
                  <a:srgbClr val="0F283E"/>
                </a:solidFill>
                <a:latin typeface="Open Sans Light"/>
              </a:rPr>
              <a:t>Its major competitors IndiGo and Air India has double and triple the numbers, respectively. </a:t>
            </a:r>
            <a:r>
              <a:rPr lang="en-US" sz="1400" dirty="0">
                <a:solidFill>
                  <a:srgbClr val="0F283E"/>
                </a:solidFill>
                <a:latin typeface="Open Sans Light"/>
                <a:hlinkClick r:id="rId6"/>
              </a:rPr>
              <a:t>[1]</a:t>
            </a:r>
            <a:endParaRPr lang="en-US" sz="1400" dirty="0">
              <a:solidFill>
                <a:srgbClr val="0F283E"/>
              </a:solidFill>
              <a:latin typeface="Open Sans Light"/>
            </a:endParaRPr>
          </a:p>
          <a:p>
            <a:pPr marL="285750" indent="-285750" algn="just">
              <a:buFont typeface="Wingdings" pitchFamily="2" charset="2"/>
              <a:buChar char="v"/>
            </a:pPr>
            <a:endParaRPr lang="en-US" sz="1400" dirty="0">
              <a:solidFill>
                <a:srgbClr val="0F283E"/>
              </a:solidFill>
              <a:latin typeface="Open Sans Light"/>
            </a:endParaRPr>
          </a:p>
          <a:p>
            <a:pPr marL="285750" indent="-285750" algn="just">
              <a:buFont typeface="Wingdings" pitchFamily="2" charset="2"/>
              <a:buChar char="v"/>
            </a:pPr>
            <a:r>
              <a:rPr lang="en-US" sz="1400" dirty="0">
                <a:solidFill>
                  <a:srgbClr val="0F283E"/>
                </a:solidFill>
                <a:latin typeface="Open Sans Light"/>
              </a:rPr>
              <a:t>SpiceJet has fallen from the rank 2 to 5 in the last 3 years, some of the major cause for the fall are:</a:t>
            </a:r>
          </a:p>
          <a:p>
            <a:pPr marL="285750" indent="-285750" algn="just">
              <a:buFont typeface="Wingdings" pitchFamily="2" charset="2"/>
              <a:buChar char="v"/>
            </a:pPr>
            <a:endParaRPr lang="en-US" sz="1400" dirty="0">
              <a:solidFill>
                <a:srgbClr val="0F283E"/>
              </a:solidFill>
              <a:latin typeface="Open Sans Light"/>
            </a:endParaRPr>
          </a:p>
          <a:p>
            <a:pPr marL="342900" indent="-342900" algn="just">
              <a:buFont typeface="+mj-lt"/>
              <a:buAutoNum type="arabicPeriod"/>
            </a:pPr>
            <a:r>
              <a:rPr lang="en-US" sz="1400" dirty="0">
                <a:solidFill>
                  <a:srgbClr val="0F283E"/>
                </a:solidFill>
                <a:latin typeface="Open Sans Light"/>
              </a:rPr>
              <a:t>Safety concerns due to old fleet of aircrafts.</a:t>
            </a:r>
          </a:p>
          <a:p>
            <a:pPr marL="342900" indent="-342900" algn="just">
              <a:buFont typeface="+mj-lt"/>
              <a:buAutoNum type="arabicPeriod"/>
            </a:pPr>
            <a:r>
              <a:rPr lang="en-US" sz="1400" dirty="0">
                <a:solidFill>
                  <a:srgbClr val="0F283E"/>
                </a:solidFill>
                <a:latin typeface="Open Sans Light"/>
              </a:rPr>
              <a:t>Poor Customer reviews.</a:t>
            </a:r>
          </a:p>
          <a:p>
            <a:pPr marL="342900" indent="-342900" algn="just">
              <a:buFont typeface="+mj-lt"/>
              <a:buAutoNum type="arabicPeriod"/>
            </a:pPr>
            <a:r>
              <a:rPr lang="en-US" sz="1400" dirty="0">
                <a:solidFill>
                  <a:srgbClr val="0F283E"/>
                </a:solidFill>
                <a:latin typeface="Open Sans Light"/>
              </a:rPr>
              <a:t>Poor Customer services.</a:t>
            </a:r>
          </a:p>
          <a:p>
            <a:pPr marL="342900" indent="-342900" algn="just">
              <a:buFont typeface="+mj-lt"/>
              <a:buAutoNum type="arabicPeriod"/>
            </a:pPr>
            <a:r>
              <a:rPr lang="en-US" sz="1400" dirty="0">
                <a:solidFill>
                  <a:srgbClr val="0F283E"/>
                </a:solidFill>
                <a:latin typeface="Open Sans Light"/>
              </a:rPr>
              <a:t>Lack of on time performance. </a:t>
            </a:r>
            <a:r>
              <a:rPr lang="en-US" sz="1400" dirty="0">
                <a:solidFill>
                  <a:srgbClr val="0F283E"/>
                </a:solidFill>
                <a:latin typeface="Open Sans Light"/>
                <a:hlinkClick r:id="rId7"/>
              </a:rPr>
              <a:t>[2]</a:t>
            </a:r>
            <a:endParaRPr lang="en-US" sz="1400" dirty="0">
              <a:solidFill>
                <a:srgbClr val="0F283E"/>
              </a:solidFill>
              <a:latin typeface="Open Sans Light"/>
            </a:endParaRPr>
          </a:p>
          <a:p>
            <a:pPr marL="342900" indent="-342900" algn="just">
              <a:buAutoNum type="arabicPeriod"/>
            </a:pPr>
            <a:endParaRPr lang="en-US" sz="1400" dirty="0">
              <a:solidFill>
                <a:srgbClr val="0F283E"/>
              </a:solidFill>
              <a:latin typeface="Open Sans Light"/>
            </a:endParaRPr>
          </a:p>
          <a:p>
            <a:pPr marL="342900" indent="-342900" algn="just">
              <a:buAutoNum type="arabicPeriod"/>
            </a:pPr>
            <a:endParaRPr lang="en-US" sz="1400" dirty="0">
              <a:solidFill>
                <a:srgbClr val="0F283E"/>
              </a:solidFill>
              <a:latin typeface="Open Sans Light"/>
            </a:endParaRPr>
          </a:p>
          <a:p>
            <a:pPr algn="just"/>
            <a:endParaRPr lang="en-US" sz="1400" dirty="0">
              <a:solidFill>
                <a:srgbClr val="0F283E"/>
              </a:solidFill>
              <a:latin typeface="Open Sans Light"/>
            </a:endParaRPr>
          </a:p>
          <a:p>
            <a:pPr algn="just"/>
            <a:endParaRPr lang="en-US" sz="1400" dirty="0">
              <a:solidFill>
                <a:srgbClr val="0F283E"/>
              </a:solidFill>
              <a:latin typeface="Open Sans Light"/>
            </a:endParaRPr>
          </a:p>
          <a:p>
            <a:pPr algn="just"/>
            <a:endParaRPr lang="en-US" sz="1400" dirty="0">
              <a:solidFill>
                <a:srgbClr val="0F283E"/>
              </a:solidFill>
              <a:latin typeface="Open Sans Light"/>
            </a:endParaRPr>
          </a:p>
          <a:p>
            <a:pPr algn="just"/>
            <a:endParaRPr lang="en-US" sz="1400" dirty="0">
              <a:solidFill>
                <a:srgbClr val="0F283E"/>
              </a:solidFill>
              <a:latin typeface="Open Sans Light"/>
            </a:endParaRPr>
          </a:p>
          <a:p>
            <a:pPr algn="just"/>
            <a:endParaRPr lang="en-US" sz="1400" dirty="0">
              <a:solidFill>
                <a:srgbClr val="0F283E"/>
              </a:solidFill>
              <a:latin typeface="Open Sans Light"/>
            </a:endParaRPr>
          </a:p>
          <a:p>
            <a:pPr algn="just"/>
            <a:endParaRPr sz="1400" dirty="0">
              <a:solidFill>
                <a:srgbClr val="0F283E"/>
              </a:solidFill>
              <a:latin typeface="Open Sa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763200" y="6465600"/>
            <a:ext cx="219600" cy="39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87310" y="64051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5000"/>
          </a:bodyPr>
          <a:lstStyle/>
          <a:p>
            <a:pPr algn="l">
              <a:lnSpc>
                <a:spcPct val="100000"/>
              </a:lnSpc>
              <a:spcAft>
                <a:spcPct val="20000"/>
              </a:spcAft>
            </a:pPr>
            <a:r>
              <a:rPr lang="en-US" sz="3200" b="1" dirty="0">
                <a:solidFill>
                  <a:srgbClr val="0A85E6"/>
                </a:solidFill>
                <a:latin typeface="Open Sans Light"/>
              </a:rPr>
              <a:t>Aging </a:t>
            </a:r>
            <a:r>
              <a:rPr sz="3200" b="1" dirty="0">
                <a:solidFill>
                  <a:srgbClr val="0A85E6"/>
                </a:solidFill>
                <a:latin typeface="Open Sans Light"/>
              </a:rPr>
              <a:t>Aircraft fleet</a:t>
            </a:r>
          </a:p>
        </p:txBody>
      </p:sp>
      <p:sp>
        <p:nvSpPr>
          <p:cNvPr id="3"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lnSpcReduction="10000"/>
          </a:bodyPr>
          <a:lstStyle/>
          <a:p>
            <a:pPr algn="l">
              <a:lnSpc>
                <a:spcPct val="100000"/>
              </a:lnSpc>
              <a:spcAft>
                <a:spcPct val="20000"/>
              </a:spcAft>
            </a:pPr>
            <a:r>
              <a:rPr sz="1600" dirty="0">
                <a:solidFill>
                  <a:srgbClr val="919191"/>
                </a:solidFill>
                <a:latin typeface="Open Sans"/>
              </a:rPr>
              <a:t>Aircraft fleet of SpiceJet FY 2012-2022</a:t>
            </a:r>
          </a:p>
        </p:txBody>
      </p:sp>
      <p:sp>
        <p:nvSpPr>
          <p:cNvPr id="4" name="New shape"/>
          <p:cNvSpPr/>
          <p:nvPr/>
        </p:nvSpPr>
        <p:spPr>
          <a:xfrm>
            <a:off x="9828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7500" lnSpcReduction="20000"/>
          </a:bodyPr>
          <a:lstStyle/>
          <a:p>
            <a:pPr algn="l">
              <a:lnSpc>
                <a:spcPct val="100000"/>
              </a:lnSpc>
              <a:spcAft>
                <a:spcPct val="20000"/>
              </a:spcAft>
            </a:pPr>
            <a:endParaRPr lang="en-US" sz="800" b="1" dirty="0">
              <a:solidFill>
                <a:srgbClr val="555555"/>
              </a:solidFill>
              <a:latin typeface="Open Sans"/>
            </a:endParaRPr>
          </a:p>
          <a:p>
            <a:pPr algn="l">
              <a:lnSpc>
                <a:spcPct val="100000"/>
              </a:lnSpc>
              <a:spcAft>
                <a:spcPct val="20000"/>
              </a:spcAft>
            </a:pPr>
            <a:endParaRPr lang="en-US" sz="800" b="1" dirty="0">
              <a:solidFill>
                <a:srgbClr val="555555"/>
              </a:solidFill>
              <a:latin typeface="Open Sans"/>
            </a:endParaRPr>
          </a:p>
          <a:p>
            <a:pPr algn="l">
              <a:lnSpc>
                <a:spcPct val="100000"/>
              </a:lnSpc>
              <a:spcAft>
                <a:spcPct val="20000"/>
              </a:spcAft>
            </a:pPr>
            <a:r>
              <a:rPr sz="800" b="1" dirty="0">
                <a:solidFill>
                  <a:srgbClr val="555555"/>
                </a:solidFill>
                <a:latin typeface="Open Sans"/>
              </a:rPr>
              <a:t>Note(s):</a:t>
            </a:r>
            <a:r>
              <a:rPr sz="800" dirty="0">
                <a:solidFill>
                  <a:srgbClr val="555555"/>
                </a:solidFill>
                <a:latin typeface="Open Sans"/>
              </a:rPr>
              <a:t> India; FY 2012 to FY 2022</a:t>
            </a:r>
          </a:p>
          <a:p>
            <a:pPr algn="l"/>
            <a:r>
              <a:rPr sz="800" dirty="0">
                <a:solidFill>
                  <a:srgbClr val="555555"/>
                </a:solidFill>
                <a:latin typeface="Open Sans"/>
              </a:rPr>
              <a:t>Further information regarding this statistic can be found on </a:t>
            </a:r>
            <a:r>
              <a:rPr sz="800" dirty="0">
                <a:solidFill>
                  <a:srgbClr val="555555"/>
                </a:solidFill>
                <a:latin typeface="Open Sans"/>
                <a:hlinkClick r:id="rId3" action="ppaction://hlinksldjump">
                  <a:extLst>
                    <a:ext uri="{A12FA001-AC4F-418D-AE19-62706E023703}">
                      <ahyp:hlinkClr xmlns:ahyp="http://schemas.microsoft.com/office/drawing/2018/hyperlinkcolor" val="tx"/>
                    </a:ext>
                  </a:extLst>
                </a:hlinkClick>
              </a:rPr>
              <a:t>page 8</a:t>
            </a:r>
            <a:r>
              <a:rPr sz="800" dirty="0">
                <a:solidFill>
                  <a:srgbClr val="555555"/>
                </a:solidFill>
                <a:latin typeface="Open Sans"/>
              </a:rPr>
              <a:t>.</a:t>
            </a:r>
            <a:endParaRPr lang="en-US" sz="800" dirty="0">
              <a:solidFill>
                <a:srgbClr val="555555"/>
              </a:solidFill>
              <a:latin typeface="Open Sans"/>
            </a:endParaRPr>
          </a:p>
          <a:p>
            <a:pPr algn="l"/>
            <a:r>
              <a:rPr sz="800" b="1" dirty="0">
                <a:solidFill>
                  <a:srgbClr val="555555"/>
                </a:solidFill>
                <a:latin typeface="Open Sans"/>
              </a:rPr>
              <a:t>Source(s): </a:t>
            </a:r>
            <a:r>
              <a:rPr sz="800" dirty="0">
                <a:solidFill>
                  <a:srgbClr val="555555"/>
                </a:solidFill>
                <a:latin typeface="Open Sans"/>
              </a:rPr>
              <a:t>SpiceJet; </a:t>
            </a:r>
            <a:r>
              <a:rPr sz="800" dirty="0">
                <a:solidFill>
                  <a:srgbClr val="555555"/>
                </a:solidFill>
                <a:latin typeface="Open Sans"/>
                <a:hlinkClick r:id="rId4">
                  <a:extLst>
                    <a:ext uri="{A12FA001-AC4F-418D-AE19-62706E023703}">
                      <ahyp:hlinkClr xmlns:ahyp="http://schemas.microsoft.com/office/drawing/2018/hyperlinkcolor" val="tx"/>
                    </a:ext>
                  </a:extLst>
                </a:hlinkClick>
              </a:rPr>
              <a:t>ID 1043655</a:t>
            </a:r>
            <a:r>
              <a:rPr lang="en-US" sz="800" dirty="0">
                <a:solidFill>
                  <a:srgbClr val="555555"/>
                </a:solidFill>
                <a:latin typeface="Open Sans"/>
                <a:hlinkClick r:id="rId4">
                  <a:extLst>
                    <a:ext uri="{A12FA001-AC4F-418D-AE19-62706E023703}">
                      <ahyp:hlinkClr xmlns:ahyp="http://schemas.microsoft.com/office/drawing/2018/hyperlinkcolor" val="tx"/>
                    </a:ext>
                  </a:extLst>
                </a:hlinkClick>
              </a:rPr>
              <a:t> - https://corporate.spicejet.com/Content/pdf/AnnualReport_SpiceJet_202122.pdf (</a:t>
            </a:r>
            <a:r>
              <a:rPr lang="en-IN" sz="800" b="0" i="0" u="none" strike="noStrike" dirty="0">
                <a:solidFill>
                  <a:srgbClr val="0077D5"/>
                </a:solidFill>
                <a:effectLst/>
                <a:latin typeface="Open Sans" panose="020B0606030504020204" pitchFamily="34" charset="0"/>
                <a:hlinkClick r:id="rId5"/>
              </a:rPr>
              <a:t>SpiceJet Limited annual report FY 2022, page 49</a:t>
            </a:r>
            <a:r>
              <a:rPr lang="en-US" sz="800" dirty="0">
                <a:solidFill>
                  <a:srgbClr val="555555"/>
                </a:solidFill>
                <a:latin typeface="Open Sans"/>
                <a:hlinkClick r:id="rId4">
                  <a:extLst>
                    <a:ext uri="{A12FA001-AC4F-418D-AE19-62706E023703}">
                      <ahyp:hlinkClr xmlns:ahyp="http://schemas.microsoft.com/office/drawing/2018/hyperlinkcolor" val="tx"/>
                    </a:ext>
                  </a:extLst>
                </a:hlinkClick>
              </a:rPr>
              <a:t>)</a:t>
            </a:r>
          </a:p>
          <a:p>
            <a:r>
              <a:rPr lang="en-IN" sz="800" dirty="0">
                <a:solidFill>
                  <a:srgbClr val="555555"/>
                </a:solidFill>
                <a:latin typeface="Open Sans"/>
                <a:hlinkClick r:id="rId6"/>
              </a:rPr>
              <a:t>[1</a:t>
            </a:r>
            <a:r>
              <a:rPr lang="en-IN" sz="800" dirty="0">
                <a:solidFill>
                  <a:srgbClr val="555555"/>
                </a:solidFill>
                <a:latin typeface="Open Sans"/>
              </a:rPr>
              <a:t>] - </a:t>
            </a:r>
            <a:r>
              <a:rPr lang="en-IN" sz="800" dirty="0">
                <a:solidFill>
                  <a:srgbClr val="555555"/>
                </a:solidFill>
                <a:latin typeface="Open Sans"/>
                <a:hlinkClick r:id="rId7"/>
              </a:rPr>
              <a:t>https://en.wikipedia.org/wiki/SpiceJet</a:t>
            </a:r>
            <a:endParaRPr lang="en-IN" sz="800" dirty="0">
              <a:solidFill>
                <a:srgbClr val="555555"/>
              </a:solidFill>
              <a:latin typeface="Open Sans"/>
            </a:endParaRPr>
          </a:p>
          <a:p>
            <a:r>
              <a:rPr lang="en-IN" sz="800" dirty="0">
                <a:solidFill>
                  <a:srgbClr val="555555"/>
                </a:solidFill>
                <a:latin typeface="Open Sans"/>
                <a:hlinkClick r:id="rId8"/>
              </a:rPr>
              <a:t>[2] -</a:t>
            </a:r>
            <a:r>
              <a:rPr lang="en-IN" sz="800" dirty="0">
                <a:solidFill>
                  <a:srgbClr val="555555"/>
                </a:solidFill>
                <a:latin typeface="Open Sans"/>
                <a:hlinkClick r:id="rId8"/>
              </a:rPr>
              <a:t>https://simpleflying.com/several-new-737-max-aircraft-to-join-spicejet-by-december/?newsletter_popup=1</a:t>
            </a:r>
            <a:endParaRPr lang="en-IN" sz="800" dirty="0">
              <a:solidFill>
                <a:srgbClr val="555555"/>
              </a:solidFill>
              <a:latin typeface="Open Sans"/>
            </a:endParaRPr>
          </a:p>
          <a:p>
            <a:endParaRPr lang="en-IN" sz="800" dirty="0">
              <a:solidFill>
                <a:srgbClr val="555555"/>
              </a:solidFill>
              <a:latin typeface="Open Sans"/>
            </a:endParaRPr>
          </a:p>
          <a:p>
            <a:endParaRPr sz="800" dirty="0">
              <a:solidFill>
                <a:srgbClr val="555555"/>
              </a:solidFill>
              <a:latin typeface="Open Sans"/>
              <a:hlinkClick r:id="rId4">
                <a:extLst>
                  <a:ext uri="{A12FA001-AC4F-418D-AE19-62706E023703}">
                    <ahyp:hlinkClr xmlns:ahyp="http://schemas.microsoft.com/office/drawing/2018/hyperlinkcolor" val="tx"/>
                  </a:ext>
                </a:extLst>
              </a:hlinkClick>
            </a:endParaRPr>
          </a:p>
        </p:txBody>
      </p:sp>
      <p:graphicFrame>
        <p:nvGraphicFramePr>
          <p:cNvPr id="5" name="ChartObject"/>
          <p:cNvGraphicFramePr/>
          <p:nvPr/>
        </p:nvGraphicFramePr>
        <p:xfrm>
          <a:off x="676800" y="1882800"/>
          <a:ext cx="7158000" cy="4104000"/>
        </p:xfrm>
        <a:graphic>
          <a:graphicData uri="http://schemas.openxmlformats.org/drawingml/2006/chart">
            <c:chart xmlns:c="http://schemas.openxmlformats.org/drawingml/2006/chart" xmlns:r="http://schemas.openxmlformats.org/officeDocument/2006/relationships" r:id="rId9"/>
          </a:graphicData>
        </a:graphic>
      </p:graphicFrame>
      <p:sp>
        <p:nvSpPr>
          <p:cNvPr id="6" name="New shape"/>
          <p:cNvSpPr/>
          <p:nvPr/>
        </p:nvSpPr>
        <p:spPr>
          <a:xfrm>
            <a:off x="8054400" y="972116"/>
            <a:ext cx="3882315" cy="58834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just">
              <a:spcAft>
                <a:spcPct val="20000"/>
              </a:spcAft>
            </a:pPr>
            <a:endParaRPr lang="en-IN" sz="1400" dirty="0">
              <a:solidFill>
                <a:srgbClr val="0F283E"/>
              </a:solidFill>
              <a:latin typeface="Open Sans Light"/>
            </a:endParaRPr>
          </a:p>
          <a:p>
            <a:pPr marL="285750" indent="-285750" algn="just">
              <a:buFont typeface="Wingdings" pitchFamily="2" charset="2"/>
              <a:buChar char="v"/>
            </a:pPr>
            <a:r>
              <a:rPr lang="en-IN" sz="1400" b="1" dirty="0">
                <a:solidFill>
                  <a:srgbClr val="0F283E"/>
                </a:solidFill>
                <a:latin typeface="Open Sans Light"/>
              </a:rPr>
              <a:t>Fleet of SpiceJet:</a:t>
            </a:r>
          </a:p>
          <a:p>
            <a:pPr algn="just"/>
            <a:r>
              <a:rPr lang="en-IN" sz="1400" dirty="0">
                <a:solidFill>
                  <a:srgbClr val="0F283E"/>
                </a:solidFill>
                <a:latin typeface="Open Sans Light"/>
              </a:rPr>
              <a:t>	Boeing 737-800</a:t>
            </a:r>
            <a:endParaRPr lang="en-US" sz="1400" dirty="0">
              <a:solidFill>
                <a:srgbClr val="0F283E"/>
              </a:solidFill>
              <a:latin typeface="Open Sans Light"/>
            </a:endParaRPr>
          </a:p>
          <a:p>
            <a:pPr algn="just"/>
            <a:r>
              <a:rPr lang="en-IN" sz="1400" dirty="0">
                <a:solidFill>
                  <a:srgbClr val="0F283E"/>
                </a:solidFill>
                <a:latin typeface="Open Sans Light"/>
              </a:rPr>
              <a:t>	Boeing 737-900ER:</a:t>
            </a:r>
            <a:endParaRPr lang="en-US" sz="1400" dirty="0">
              <a:solidFill>
                <a:srgbClr val="0F283E"/>
              </a:solidFill>
              <a:latin typeface="Open Sans Light"/>
            </a:endParaRPr>
          </a:p>
          <a:p>
            <a:pPr algn="just"/>
            <a:r>
              <a:rPr lang="en-IN" sz="1400" dirty="0">
                <a:solidFill>
                  <a:srgbClr val="0F283E"/>
                </a:solidFill>
                <a:latin typeface="Open Sans Light"/>
              </a:rPr>
              <a:t>	Bombardier Q400 </a:t>
            </a:r>
            <a:r>
              <a:rPr lang="en-IN" sz="1400" dirty="0">
                <a:solidFill>
                  <a:srgbClr val="0F283E"/>
                </a:solidFill>
                <a:latin typeface="Open Sans Light"/>
                <a:hlinkClick r:id="rId7"/>
              </a:rPr>
              <a:t>[1]</a:t>
            </a:r>
            <a:endParaRPr lang="en-IN" sz="1400" dirty="0">
              <a:solidFill>
                <a:srgbClr val="0F283E"/>
              </a:solidFill>
              <a:latin typeface="Open Sans Light"/>
            </a:endParaRPr>
          </a:p>
          <a:p>
            <a:pPr marL="285750" indent="-285750" algn="just">
              <a:buFont typeface="Wingdings" pitchFamily="2" charset="2"/>
              <a:buChar char="v"/>
            </a:pPr>
            <a:endParaRPr lang="en-IN" sz="1400" dirty="0">
              <a:solidFill>
                <a:srgbClr val="0F283E"/>
              </a:solidFill>
              <a:latin typeface="Open Sans Light"/>
            </a:endParaRPr>
          </a:p>
          <a:p>
            <a:pPr marL="285750" indent="-285750" algn="just">
              <a:buFont typeface="Wingdings" pitchFamily="2" charset="2"/>
              <a:buChar char="v"/>
            </a:pPr>
            <a:r>
              <a:rPr lang="en-IN" sz="1400" dirty="0">
                <a:solidFill>
                  <a:srgbClr val="0F283E"/>
                </a:solidFill>
                <a:latin typeface="Open Sans Light"/>
              </a:rPr>
              <a:t>SpiceJet intends to induct 50 Boeing 737 MAX planes by 2023-24 as it hopes to phase out its older Boeing 737-800 NG, which has experienced several safety concerns.  </a:t>
            </a:r>
            <a:r>
              <a:rPr lang="en-IN" sz="1400" dirty="0">
                <a:solidFill>
                  <a:srgbClr val="0F283E"/>
                </a:solidFill>
                <a:latin typeface="Open Sans Light"/>
                <a:hlinkClick r:id="rId8"/>
              </a:rPr>
              <a:t>[2]</a:t>
            </a:r>
            <a:endParaRPr lang="en-IN" sz="1400" dirty="0">
              <a:solidFill>
                <a:srgbClr val="0F283E"/>
              </a:solidFill>
              <a:latin typeface="Open Sans Light"/>
            </a:endParaRPr>
          </a:p>
          <a:p>
            <a:pPr marL="285750" indent="-285750" algn="just">
              <a:buFont typeface="Wingdings" pitchFamily="2" charset="2"/>
              <a:buChar char="v"/>
            </a:pPr>
            <a:endParaRPr lang="en-IN" sz="1400" dirty="0">
              <a:solidFill>
                <a:srgbClr val="0F283E"/>
              </a:solidFill>
              <a:latin typeface="Open Sans Light"/>
            </a:endParaRPr>
          </a:p>
          <a:p>
            <a:pPr marL="285750" indent="-285750" algn="just">
              <a:buFont typeface="Wingdings" pitchFamily="2" charset="2"/>
              <a:buChar char="v"/>
            </a:pPr>
            <a:r>
              <a:rPr lang="en-IN" sz="1400" dirty="0">
                <a:solidFill>
                  <a:srgbClr val="0F283E"/>
                </a:solidFill>
                <a:latin typeface="Open Sans Light"/>
              </a:rPr>
              <a:t>The cost for this would be significantly high because of the types of inventory held. SpiceJet has a diverse fleet of 88 aircrafts, whereas its competitor such as Indigo has a single, standardised fleet. As a result, SpiceJet must stock greater number of spare parts leading to more inventory which results in higher costs.</a:t>
            </a:r>
          </a:p>
          <a:p>
            <a:pPr marL="285750" indent="-285750" algn="just">
              <a:buFont typeface="Wingdings" pitchFamily="2" charset="2"/>
              <a:buChar char="v"/>
            </a:pPr>
            <a:endParaRPr lang="en-IN" sz="1400" dirty="0">
              <a:solidFill>
                <a:srgbClr val="0F283E"/>
              </a:solidFill>
              <a:latin typeface="Open Sans Light"/>
            </a:endParaRPr>
          </a:p>
          <a:p>
            <a:pPr marL="285750" indent="-285750" algn="just">
              <a:buFont typeface="Wingdings" pitchFamily="2" charset="2"/>
              <a:buChar char="v"/>
            </a:pPr>
            <a:r>
              <a:rPr lang="en-IN" sz="1400" dirty="0">
                <a:solidFill>
                  <a:srgbClr val="0F283E"/>
                </a:solidFill>
                <a:latin typeface="Open Sans Light"/>
              </a:rPr>
              <a:t>Since the new fleet is of a different type, the cost of inventory as a result of the new purchase has increased overall costs.</a:t>
            </a:r>
            <a:endParaRPr lang="en-IN"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IN"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IN"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IN"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endParaRPr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New shape"/>
          <p:cNvSpPr/>
          <p:nvPr/>
        </p:nvSpPr>
        <p:spPr>
          <a:xfrm flipH="1">
            <a:off x="79284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lang="en-US" sz="1000" dirty="0">
                <a:solidFill>
                  <a:srgbClr val="FFFFFF"/>
                </a:solidFill>
                <a:latin typeface="Open Sans"/>
              </a:rPr>
              <a:t>9</a:t>
            </a:r>
            <a:endParaRPr sz="1000" dirty="0">
              <a:solidFill>
                <a:srgbClr val="FFFFFF"/>
              </a:solidFill>
              <a:latin typeface="Open Sans"/>
            </a:endParaRPr>
          </a:p>
        </p:txBody>
      </p:sp>
    </p:spTree>
  </p:cSld>
  <p:clrMapOvr>
    <a:masterClrMapping/>
  </p:clrMapOvr>
</p:sld>
</file>

<file path=ppt/theme/theme1.xml><?xml version="1.0" encoding="utf-8"?>
<a:theme xmlns:a="http://schemas.openxmlformats.org/drawingml/2006/main" name="ConfettiVTI">
  <a:themeElements>
    <a:clrScheme name="AnalogousFromRegularSeedRightStep">
      <a:dk1>
        <a:srgbClr val="000000"/>
      </a:dk1>
      <a:lt1>
        <a:srgbClr val="FFFFFF"/>
      </a:lt1>
      <a:dk2>
        <a:srgbClr val="311C1F"/>
      </a:dk2>
      <a:lt2>
        <a:srgbClr val="F3F2F0"/>
      </a:lt2>
      <a:accent1>
        <a:srgbClr val="4D77C3"/>
      </a:accent1>
      <a:accent2>
        <a:srgbClr val="4640B3"/>
      </a:accent2>
      <a:accent3>
        <a:srgbClr val="854DC3"/>
      </a:accent3>
      <a:accent4>
        <a:srgbClr val="A53BB1"/>
      </a:accent4>
      <a:accent5>
        <a:srgbClr val="C34D9F"/>
      </a:accent5>
      <a:accent6>
        <a:srgbClr val="B13B5B"/>
      </a:accent6>
      <a:hlink>
        <a:srgbClr val="AC8339"/>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Override1.xml><?xml version="1.0" encoding="utf-8"?>
<a:themeOverride xmlns:a="http://schemas.openxmlformats.org/drawingml/2006/main">
  <a:clrScheme name="AnalogousFromRegularSeedRightStep">
    <a:dk1>
      <a:srgbClr val="000000"/>
    </a:dk1>
    <a:lt1>
      <a:srgbClr val="FFFFFF"/>
    </a:lt1>
    <a:dk2>
      <a:srgbClr val="311C1F"/>
    </a:dk2>
    <a:lt2>
      <a:srgbClr val="F3F2F0"/>
    </a:lt2>
    <a:accent1>
      <a:srgbClr val="4D77C3"/>
    </a:accent1>
    <a:accent2>
      <a:srgbClr val="4640B3"/>
    </a:accent2>
    <a:accent3>
      <a:srgbClr val="854DC3"/>
    </a:accent3>
    <a:accent4>
      <a:srgbClr val="A53BB1"/>
    </a:accent4>
    <a:accent5>
      <a:srgbClr val="C34D9F"/>
    </a:accent5>
    <a:accent6>
      <a:srgbClr val="B13B5B"/>
    </a:accent6>
    <a:hlink>
      <a:srgbClr val="AC8339"/>
    </a:hlink>
    <a:folHlink>
      <a:srgbClr val="7F7F7F"/>
    </a:folHlink>
  </a:clrScheme>
</a:themeOverride>
</file>

<file path=ppt/theme/themeOverride2.xml><?xml version="1.0" encoding="utf-8"?>
<a:themeOverride xmlns:a="http://schemas.openxmlformats.org/drawingml/2006/main">
  <a:clrScheme name="AnalogousFromRegularSeedRightStep">
    <a:dk1>
      <a:srgbClr val="000000"/>
    </a:dk1>
    <a:lt1>
      <a:srgbClr val="FFFFFF"/>
    </a:lt1>
    <a:dk2>
      <a:srgbClr val="311C1F"/>
    </a:dk2>
    <a:lt2>
      <a:srgbClr val="F3F2F0"/>
    </a:lt2>
    <a:accent1>
      <a:srgbClr val="4D77C3"/>
    </a:accent1>
    <a:accent2>
      <a:srgbClr val="4640B3"/>
    </a:accent2>
    <a:accent3>
      <a:srgbClr val="854DC3"/>
    </a:accent3>
    <a:accent4>
      <a:srgbClr val="A53BB1"/>
    </a:accent4>
    <a:accent5>
      <a:srgbClr val="C34D9F"/>
    </a:accent5>
    <a:accent6>
      <a:srgbClr val="B13B5B"/>
    </a:accent6>
    <a:hlink>
      <a:srgbClr val="AC8339"/>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
  <TotalTime>2696</TotalTime>
  <Words>2367</Words>
  <Application>Microsoft Macintosh PowerPoint</Application>
  <PresentationFormat>Widescreen</PresentationFormat>
  <Paragraphs>238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Gill Sans Nova</vt:lpstr>
      <vt:lpstr>knowledge-regular</vt:lpstr>
      <vt:lpstr>Open Sans</vt:lpstr>
      <vt:lpstr>Open Sans Light</vt:lpstr>
      <vt:lpstr>Wingdings</vt:lpstr>
      <vt:lpstr>ConfettiVTI</vt:lpstr>
      <vt:lpstr>SpiceJet Ltd.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SpiceJet</dc:title>
  <dc:creator>Saurav Bin Saji</dc:creator>
  <cp:lastModifiedBy>Saurav Bin Saji</cp:lastModifiedBy>
  <cp:revision>1</cp:revision>
  <dcterms:created xsi:type="dcterms:W3CDTF">2023-04-09T06:49:47Z</dcterms:created>
  <dcterms:modified xsi:type="dcterms:W3CDTF">2023-04-11T03:45:51Z</dcterms:modified>
</cp:coreProperties>
</file>