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8820-5F7C-478A-A966-EBFC6CF0238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DB3F-AABE-46BD-88A3-D39D238B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8820-5F7C-478A-A966-EBFC6CF0238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DB3F-AABE-46BD-88A3-D39D238B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3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8820-5F7C-478A-A966-EBFC6CF0238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DB3F-AABE-46BD-88A3-D39D238B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8820-5F7C-478A-A966-EBFC6CF0238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DB3F-AABE-46BD-88A3-D39D238B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7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8820-5F7C-478A-A966-EBFC6CF0238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DB3F-AABE-46BD-88A3-D39D238B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2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8820-5F7C-478A-A966-EBFC6CF0238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DB3F-AABE-46BD-88A3-D39D238B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8820-5F7C-478A-A966-EBFC6CF0238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DB3F-AABE-46BD-88A3-D39D238B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8820-5F7C-478A-A966-EBFC6CF0238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DB3F-AABE-46BD-88A3-D39D238B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3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8820-5F7C-478A-A966-EBFC6CF0238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DB3F-AABE-46BD-88A3-D39D238B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0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8820-5F7C-478A-A966-EBFC6CF0238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DB3F-AABE-46BD-88A3-D39D238B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7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8820-5F7C-478A-A966-EBFC6CF0238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DB3F-AABE-46BD-88A3-D39D238B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0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8820-5F7C-478A-A966-EBFC6CF0238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ADB3F-AABE-46BD-88A3-D39D238B5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254476"/>
            <a:ext cx="28956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Saurav</a:t>
            </a:r>
            <a:r>
              <a:rPr lang="en-US" sz="1600" b="1" dirty="0" smtClean="0"/>
              <a:t> B. </a:t>
            </a:r>
            <a:r>
              <a:rPr lang="en-US" sz="1600" b="1" dirty="0" err="1" smtClean="0"/>
              <a:t>Saha</a:t>
            </a:r>
            <a:endParaRPr lang="en-US" sz="1600" b="1" dirty="0" smtClean="0"/>
          </a:p>
          <a:p>
            <a:r>
              <a:rPr lang="en-US" sz="1200" dirty="0" smtClean="0"/>
              <a:t>Assistant Professor,</a:t>
            </a:r>
          </a:p>
          <a:p>
            <a:r>
              <a:rPr lang="en-US" sz="1200" dirty="0" smtClean="0"/>
              <a:t>Department of Computational Biology and Bioinformatics,</a:t>
            </a:r>
          </a:p>
          <a:p>
            <a:r>
              <a:rPr lang="en-US" sz="1200" dirty="0" smtClean="0"/>
              <a:t>JIBB, SHUATS,</a:t>
            </a:r>
          </a:p>
          <a:p>
            <a:r>
              <a:rPr lang="en-US" sz="1200" dirty="0" smtClean="0"/>
              <a:t>Allahabad, India</a:t>
            </a:r>
          </a:p>
          <a:p>
            <a:r>
              <a:rPr lang="en-US" sz="1200" dirty="0" smtClean="0"/>
              <a:t>Email: saurav.saha@shiats.edu.in</a:t>
            </a:r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1254476"/>
            <a:ext cx="289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Dr. </a:t>
            </a:r>
            <a:r>
              <a:rPr lang="en-US" sz="1600" b="1" dirty="0" err="1"/>
              <a:t>Vipul</a:t>
            </a:r>
            <a:r>
              <a:rPr lang="en-US" sz="1600" b="1" dirty="0"/>
              <a:t> Gupta</a:t>
            </a:r>
          </a:p>
          <a:p>
            <a:r>
              <a:rPr lang="en-US" sz="1200" dirty="0" smtClean="0"/>
              <a:t>Researcher,</a:t>
            </a:r>
          </a:p>
          <a:p>
            <a:r>
              <a:rPr lang="en-US" sz="1200" dirty="0" smtClean="0"/>
              <a:t>The Systems Biology Institute,</a:t>
            </a:r>
          </a:p>
          <a:p>
            <a:r>
              <a:rPr lang="en-US" sz="1200" dirty="0" smtClean="0"/>
              <a:t>SF, Falcon Building,</a:t>
            </a:r>
          </a:p>
          <a:p>
            <a:r>
              <a:rPr lang="en-US" sz="1200" dirty="0" smtClean="0"/>
              <a:t>5-6-9 </a:t>
            </a:r>
            <a:r>
              <a:rPr lang="en-US" sz="1200" dirty="0" err="1" smtClean="0"/>
              <a:t>Shirokanedai</a:t>
            </a:r>
            <a:r>
              <a:rPr lang="en-US" sz="1200" dirty="0" smtClean="0"/>
              <a:t>, Minato-Ku,</a:t>
            </a:r>
          </a:p>
          <a:p>
            <a:r>
              <a:rPr lang="en-US" sz="1200" dirty="0" smtClean="0"/>
              <a:t>Tokyo 108-0071, Japan,</a:t>
            </a:r>
          </a:p>
          <a:p>
            <a:r>
              <a:rPr lang="en-US" sz="1200" dirty="0" smtClean="0"/>
              <a:t>Email: vgupta@sbi.jp</a:t>
            </a:r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254476"/>
            <a:ext cx="2895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Prof. </a:t>
            </a:r>
            <a:r>
              <a:rPr lang="en-US" sz="1600" b="1" dirty="0" err="1"/>
              <a:t>Pramod</a:t>
            </a:r>
            <a:r>
              <a:rPr lang="en-US" sz="1600" b="1" dirty="0"/>
              <a:t> W. </a:t>
            </a:r>
            <a:r>
              <a:rPr lang="en-US" sz="1600" b="1" dirty="0" err="1"/>
              <a:t>Ramteke</a:t>
            </a:r>
            <a:endParaRPr lang="en-US" sz="1600" b="1" dirty="0"/>
          </a:p>
          <a:p>
            <a:r>
              <a:rPr lang="en-US" sz="1200" dirty="0" smtClean="0"/>
              <a:t>Professor and </a:t>
            </a:r>
            <a:r>
              <a:rPr lang="en-US" sz="1200" dirty="0" err="1"/>
              <a:t>HoD</a:t>
            </a:r>
            <a:r>
              <a:rPr lang="en-US" sz="1200" dirty="0"/>
              <a:t>,</a:t>
            </a:r>
          </a:p>
          <a:p>
            <a:r>
              <a:rPr lang="en-US" sz="1200" dirty="0"/>
              <a:t>Department of Biological Sciences,</a:t>
            </a:r>
          </a:p>
          <a:p>
            <a:r>
              <a:rPr lang="en-US" sz="1200" dirty="0"/>
              <a:t>SHUATS,</a:t>
            </a:r>
          </a:p>
          <a:p>
            <a:r>
              <a:rPr lang="en-US" sz="1200" dirty="0"/>
              <a:t>Allahabad, India</a:t>
            </a:r>
          </a:p>
          <a:p>
            <a:r>
              <a:rPr lang="en-US" sz="1200" dirty="0"/>
              <a:t>Email: pramod.ramteke@shiats.edu.in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66800" y="2819400"/>
            <a:ext cx="685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8800" y="29718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Sam Higginbottom University of Agriculture, Technology and Sciences, 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India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93902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e systems biology institute jap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14" y="2702276"/>
            <a:ext cx="26670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corona\Desktop\shuats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2590800"/>
            <a:ext cx="1290638" cy="133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33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87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corona</dc:creator>
  <cp:lastModifiedBy>corona</cp:lastModifiedBy>
  <cp:revision>9</cp:revision>
  <dcterms:created xsi:type="dcterms:W3CDTF">2017-07-13T05:00:29Z</dcterms:created>
  <dcterms:modified xsi:type="dcterms:W3CDTF">2017-10-06T09:28:48Z</dcterms:modified>
</cp:coreProperties>
</file>