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7A657F52-935B-4A59-AD13-91DEA536CBF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729360" y="2079000"/>
            <a:ext cx="76881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B6580BA3-4928-42E2-ADC7-1AD48638770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1"/>
          </p:nvPr>
        </p:nvSpPr>
        <p:spPr/>
        <p:txBody>
          <a:bodyPr/>
          <a:p>
            <a:fld id="{7CB9060A-FB24-4BB9-871C-50F097F6B1BC}"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 name="PlaceHolder 2"/>
          <p:cNvSpPr>
            <a:spLocks noGrp="1"/>
          </p:cNvSpPr>
          <p:nvPr>
            <p:ph/>
          </p:nvPr>
        </p:nvSpPr>
        <p:spPr>
          <a:xfrm>
            <a:off x="729360" y="207900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3"/>
          <p:cNvSpPr>
            <a:spLocks noGrp="1"/>
          </p:cNvSpPr>
          <p:nvPr>
            <p:ph/>
          </p:nvPr>
        </p:nvSpPr>
        <p:spPr>
          <a:xfrm>
            <a:off x="3328920" y="207900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4"/>
          <p:cNvSpPr>
            <a:spLocks noGrp="1"/>
          </p:cNvSpPr>
          <p:nvPr>
            <p:ph/>
          </p:nvPr>
        </p:nvSpPr>
        <p:spPr>
          <a:xfrm>
            <a:off x="5928480" y="207900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5"/>
          <p:cNvSpPr>
            <a:spLocks noGrp="1"/>
          </p:cNvSpPr>
          <p:nvPr>
            <p:ph/>
          </p:nvPr>
        </p:nvSpPr>
        <p:spPr>
          <a:xfrm>
            <a:off x="729360" y="326016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6"/>
          <p:cNvSpPr>
            <a:spLocks noGrp="1"/>
          </p:cNvSpPr>
          <p:nvPr>
            <p:ph/>
          </p:nvPr>
        </p:nvSpPr>
        <p:spPr>
          <a:xfrm>
            <a:off x="3328920" y="326016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7"/>
          <p:cNvSpPr>
            <a:spLocks noGrp="1"/>
          </p:cNvSpPr>
          <p:nvPr>
            <p:ph/>
          </p:nvPr>
        </p:nvSpPr>
        <p:spPr>
          <a:xfrm>
            <a:off x="5928480" y="326016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1"/>
          </p:nvPr>
        </p:nvSpPr>
        <p:spPr/>
        <p:txBody>
          <a:bodyPr/>
          <a:p>
            <a:fld id="{0BEA126A-BCAB-4E82-B7BA-3C066193E5C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FE7AF61-12DB-4E2F-A100-8495790C8643}"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type="subTitle"/>
          </p:nvPr>
        </p:nvSpPr>
        <p:spPr>
          <a:xfrm>
            <a:off x="729360" y="2079000"/>
            <a:ext cx="7688160" cy="226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F9187099-B3F0-4119-80E3-A0049B64838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p:nvPr>
        </p:nvSpPr>
        <p:spPr>
          <a:xfrm>
            <a:off x="729360" y="2079000"/>
            <a:ext cx="76881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2"/>
          </p:nvPr>
        </p:nvSpPr>
        <p:spPr/>
        <p:txBody>
          <a:bodyPr/>
          <a:p>
            <a:fld id="{3EE6D9D4-495B-4A5B-86D4-39514202AB8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065D0921-1A1F-4932-A532-D853BFEABC68}"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2"/>
          </p:nvPr>
        </p:nvSpPr>
        <p:spPr/>
        <p:txBody>
          <a:bodyPr/>
          <a:p>
            <a:fld id="{5C72A1C7-3047-47D1-82E9-0ABE26B92C73}"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160" cy="2479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1014D2E1-FF57-4482-A943-D0D98FFFF9C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543DE630-DA41-48E3-BF80-CB752AABC0C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type="subTitle"/>
          </p:nvPr>
        </p:nvSpPr>
        <p:spPr>
          <a:xfrm>
            <a:off x="729360" y="2079000"/>
            <a:ext cx="7688160" cy="226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99F8D836-BC1A-4669-AA39-4B351F253448}"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DD47B17D-7D18-44B7-9018-0576125BF0F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4"/>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5866C6C8-6ABB-4287-A5E8-577401738EEC}"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729360" y="2079000"/>
            <a:ext cx="76881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28D393B5-8477-4F3A-9550-63B86DC6A88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5"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5"/>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2"/>
          </p:nvPr>
        </p:nvSpPr>
        <p:spPr/>
        <p:txBody>
          <a:bodyPr/>
          <a:p>
            <a:fld id="{431C0DA6-4898-4E63-A75B-A8AAEB9A348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0" name="PlaceHolder 2"/>
          <p:cNvSpPr>
            <a:spLocks noGrp="1"/>
          </p:cNvSpPr>
          <p:nvPr>
            <p:ph/>
          </p:nvPr>
        </p:nvSpPr>
        <p:spPr>
          <a:xfrm>
            <a:off x="729360" y="207900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3"/>
          <p:cNvSpPr>
            <a:spLocks noGrp="1"/>
          </p:cNvSpPr>
          <p:nvPr>
            <p:ph/>
          </p:nvPr>
        </p:nvSpPr>
        <p:spPr>
          <a:xfrm>
            <a:off x="3328920" y="207900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4"/>
          <p:cNvSpPr>
            <a:spLocks noGrp="1"/>
          </p:cNvSpPr>
          <p:nvPr>
            <p:ph/>
          </p:nvPr>
        </p:nvSpPr>
        <p:spPr>
          <a:xfrm>
            <a:off x="5928480" y="207900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5"/>
          <p:cNvSpPr>
            <a:spLocks noGrp="1"/>
          </p:cNvSpPr>
          <p:nvPr>
            <p:ph/>
          </p:nvPr>
        </p:nvSpPr>
        <p:spPr>
          <a:xfrm>
            <a:off x="729360" y="326016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6"/>
          <p:cNvSpPr>
            <a:spLocks noGrp="1"/>
          </p:cNvSpPr>
          <p:nvPr>
            <p:ph/>
          </p:nvPr>
        </p:nvSpPr>
        <p:spPr>
          <a:xfrm>
            <a:off x="3328920" y="326016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7"/>
          <p:cNvSpPr>
            <a:spLocks noGrp="1"/>
          </p:cNvSpPr>
          <p:nvPr>
            <p:ph/>
          </p:nvPr>
        </p:nvSpPr>
        <p:spPr>
          <a:xfrm>
            <a:off x="5928480" y="3260160"/>
            <a:ext cx="24753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2"/>
          </p:nvPr>
        </p:nvSpPr>
        <p:spPr/>
        <p:txBody>
          <a:bodyPr/>
          <a:p>
            <a:fld id="{CF3B6610-0A0C-4074-9372-E86328F4D1C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729360" y="2079000"/>
            <a:ext cx="76881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1"/>
          </p:nvPr>
        </p:nvSpPr>
        <p:spPr/>
        <p:txBody>
          <a:bodyPr/>
          <a:p>
            <a:fld id="{7A260161-605B-470E-A1A5-2499F023E535}"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10BC5B77-846C-4F1D-A0DF-0E6B6BC50F3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1"/>
          </p:nvPr>
        </p:nvSpPr>
        <p:spPr/>
        <p:txBody>
          <a:bodyPr/>
          <a:p>
            <a:fld id="{F54C5D0C-D460-42DE-A867-E1F72625C26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160" cy="2479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3DE0AB7F-C53A-4EF2-AF82-8E113612A62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A24C99CE-2A95-4F35-A7E1-36FF40ED5B6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B7DCDE44-8D85-455E-BADE-5F46D9A75A4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4"/>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4FB864E2-15D4-44D7-B2F3-B058FA3CEB6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Google Shape;10;p2"/>
          <p:cNvSpPr/>
          <p:nvPr/>
        </p:nvSpPr>
        <p:spPr>
          <a:xfrm>
            <a:off x="0" y="0"/>
            <a:ext cx="9143280" cy="487080"/>
          </a:xfrm>
          <a:prstGeom prst="rect">
            <a:avLst/>
          </a:prstGeom>
          <a:solidFill>
            <a:schemeClr val="lt1"/>
          </a:solidFill>
          <a:ln w="0">
            <a:noFill/>
          </a:ln>
        </p:spPr>
        <p:style>
          <a:lnRef idx="0"/>
          <a:fillRef idx="0"/>
          <a:effectRef idx="0"/>
          <a:fontRef idx="minor"/>
        </p:style>
      </p:sp>
      <p:grpSp>
        <p:nvGrpSpPr>
          <p:cNvPr id="1" name="Google Shape;11;p2"/>
          <p:cNvGrpSpPr/>
          <p:nvPr/>
        </p:nvGrpSpPr>
        <p:grpSpPr>
          <a:xfrm>
            <a:off x="530280" y="1206000"/>
            <a:ext cx="1342440" cy="16920"/>
            <a:chOff x="530280" y="1206000"/>
            <a:chExt cx="1342440" cy="16920"/>
          </a:xfrm>
        </p:grpSpPr>
        <p:sp>
          <p:nvSpPr>
            <p:cNvPr id="2" name="Google Shape;12;p2"/>
            <p:cNvSpPr/>
            <p:nvPr/>
          </p:nvSpPr>
          <p:spPr>
            <a:xfrm rot="16200000">
              <a:off x="1380600" y="730800"/>
              <a:ext cx="16920" cy="966960"/>
            </a:xfrm>
            <a:prstGeom prst="rect">
              <a:avLst/>
            </a:prstGeom>
            <a:solidFill>
              <a:schemeClr val="accent3"/>
            </a:solidFill>
            <a:ln w="0">
              <a:noFill/>
            </a:ln>
          </p:spPr>
          <p:style>
            <a:lnRef idx="0"/>
            <a:fillRef idx="0"/>
            <a:effectRef idx="0"/>
            <a:fontRef idx="minor"/>
          </p:style>
        </p:sp>
        <p:sp>
          <p:nvSpPr>
            <p:cNvPr id="3" name="Google Shape;13;p2"/>
            <p:cNvSpPr/>
            <p:nvPr/>
          </p:nvSpPr>
          <p:spPr>
            <a:xfrm rot="16200000">
              <a:off x="1009440" y="726840"/>
              <a:ext cx="16920" cy="975240"/>
            </a:xfrm>
            <a:prstGeom prst="rect">
              <a:avLst/>
            </a:prstGeom>
            <a:solidFill>
              <a:schemeClr val="dk1"/>
            </a:solidFill>
            <a:ln w="0">
              <a:noFill/>
            </a:ln>
          </p:spPr>
          <p:style>
            <a:lnRef idx="0"/>
            <a:fillRef idx="0"/>
            <a:effectRef idx="0"/>
            <a:fontRef idx="minor"/>
          </p:style>
        </p:sp>
      </p:grpSp>
      <p:sp>
        <p:nvSpPr>
          <p:cNvPr id="4"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sldNum" idx="1"/>
          </p:nvPr>
        </p:nvSpPr>
        <p:spPr>
          <a:xfrm>
            <a:off x="8536320" y="474984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Lato"/>
                <a:ea typeface="Lato"/>
              </a:defRPr>
            </a:lvl1pPr>
          </a:lstStyle>
          <a:p>
            <a:pPr algn="r">
              <a:lnSpc>
                <a:spcPct val="100000"/>
              </a:lnSpc>
              <a:buNone/>
              <a:tabLst>
                <a:tab algn="l" pos="0"/>
              </a:tabLst>
            </a:pPr>
            <a:fld id="{526DA185-9F40-424E-B5A9-A3E56CA86ED1}" type="slidenum">
              <a:rPr b="0" lang="en" sz="1000" spc="-1" strike="noStrike">
                <a:solidFill>
                  <a:srgbClr val="595959"/>
                </a:solidFill>
                <a:latin typeface="Lato"/>
                <a:ea typeface="Lato"/>
              </a:rPr>
              <a:t>&lt;number&gt;</a:t>
            </a:fld>
            <a:endParaRPr b="0" lang="en-IN" sz="1000" spc="-1" strike="noStrike">
              <a:latin typeface="Times New Roman"/>
            </a:endParaRPr>
          </a:p>
        </p:txBody>
      </p:sp>
      <p:sp>
        <p:nvSpPr>
          <p:cNvPr id="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24;p4"/>
          <p:cNvSpPr/>
          <p:nvPr/>
        </p:nvSpPr>
        <p:spPr>
          <a:xfrm>
            <a:off x="0" y="0"/>
            <a:ext cx="9143280" cy="487080"/>
          </a:xfrm>
          <a:prstGeom prst="rect">
            <a:avLst/>
          </a:prstGeom>
          <a:solidFill>
            <a:schemeClr val="lt2"/>
          </a:solidFill>
          <a:ln w="0">
            <a:noFill/>
          </a:ln>
        </p:spPr>
        <p:style>
          <a:lnRef idx="0"/>
          <a:fillRef idx="0"/>
          <a:effectRef idx="0"/>
          <a:fontRef idx="minor"/>
        </p:style>
      </p:sp>
      <p:grpSp>
        <p:nvGrpSpPr>
          <p:cNvPr id="44" name="Google Shape;25;p4"/>
          <p:cNvGrpSpPr/>
          <p:nvPr/>
        </p:nvGrpSpPr>
        <p:grpSpPr>
          <a:xfrm>
            <a:off x="530280" y="1206000"/>
            <a:ext cx="1342440" cy="16920"/>
            <a:chOff x="530280" y="1206000"/>
            <a:chExt cx="1342440" cy="16920"/>
          </a:xfrm>
        </p:grpSpPr>
        <p:sp>
          <p:nvSpPr>
            <p:cNvPr id="45" name="Google Shape;26;p4"/>
            <p:cNvSpPr/>
            <p:nvPr/>
          </p:nvSpPr>
          <p:spPr>
            <a:xfrm rot="16200000">
              <a:off x="1380600" y="730800"/>
              <a:ext cx="16920" cy="966960"/>
            </a:xfrm>
            <a:prstGeom prst="rect">
              <a:avLst/>
            </a:prstGeom>
            <a:solidFill>
              <a:schemeClr val="accent3"/>
            </a:solidFill>
            <a:ln w="0">
              <a:noFill/>
            </a:ln>
          </p:spPr>
          <p:style>
            <a:lnRef idx="0"/>
            <a:fillRef idx="0"/>
            <a:effectRef idx="0"/>
            <a:fontRef idx="minor"/>
          </p:style>
        </p:sp>
        <p:sp>
          <p:nvSpPr>
            <p:cNvPr id="46" name="Google Shape;27;p4"/>
            <p:cNvSpPr/>
            <p:nvPr/>
          </p:nvSpPr>
          <p:spPr>
            <a:xfrm rot="16200000">
              <a:off x="1009440" y="726840"/>
              <a:ext cx="16920" cy="975240"/>
            </a:xfrm>
            <a:prstGeom prst="rect">
              <a:avLst/>
            </a:prstGeom>
            <a:solidFill>
              <a:schemeClr val="dk1"/>
            </a:solidFill>
            <a:ln w="0">
              <a:noFill/>
            </a:ln>
          </p:spPr>
          <p:style>
            <a:lnRef idx="0"/>
            <a:fillRef idx="0"/>
            <a:effectRef idx="0"/>
            <a:fontRef idx="minor"/>
          </p:style>
        </p:sp>
      </p:grpSp>
      <p:sp>
        <p:nvSpPr>
          <p:cNvPr id="47"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8" name="PlaceHolder 2"/>
          <p:cNvSpPr>
            <a:spLocks noGrp="1"/>
          </p:cNvSpPr>
          <p:nvPr>
            <p:ph type="body"/>
          </p:nvPr>
        </p:nvSpPr>
        <p:spPr>
          <a:xfrm>
            <a:off x="729360" y="2079000"/>
            <a:ext cx="7688160" cy="2260440"/>
          </a:xfrm>
          <a:prstGeom prst="rect">
            <a:avLst/>
          </a:prstGeom>
          <a:noFill/>
          <a:ln w="0">
            <a:noFill/>
          </a:ln>
        </p:spPr>
        <p:txBody>
          <a:bodyPr lIns="0" rIns="0" tIns="0" bIns="0" anchor="t">
            <a:normAutofit fontScale="96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9" name="PlaceHolder 3"/>
          <p:cNvSpPr>
            <a:spLocks noGrp="1"/>
          </p:cNvSpPr>
          <p:nvPr>
            <p:ph type="sldNum" idx="2"/>
          </p:nvPr>
        </p:nvSpPr>
        <p:spPr>
          <a:xfrm>
            <a:off x="8536320" y="474984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Lato"/>
                <a:ea typeface="Lato"/>
              </a:defRPr>
            </a:lvl1pPr>
          </a:lstStyle>
          <a:p>
            <a:pPr algn="r">
              <a:lnSpc>
                <a:spcPct val="100000"/>
              </a:lnSpc>
              <a:buNone/>
              <a:tabLst>
                <a:tab algn="l" pos="0"/>
              </a:tabLst>
            </a:pPr>
            <a:fld id="{7A447466-77B1-4D29-A58A-E6BFF057E400}" type="slidenum">
              <a:rPr b="0" lang="en" sz="1000" spc="-1" strike="noStrike">
                <a:solidFill>
                  <a:srgbClr val="595959"/>
                </a:solidFill>
                <a:latin typeface="Lato"/>
                <a:ea typeface="La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29360" y="1322280"/>
            <a:ext cx="7687440" cy="1663920"/>
          </a:xfrm>
          <a:prstGeom prst="rect">
            <a:avLst/>
          </a:prstGeom>
          <a:noFill/>
          <a:ln w="0">
            <a:noFill/>
          </a:ln>
        </p:spPr>
        <p:txBody>
          <a:bodyPr lIns="0" rIns="0" tIns="91440" bIns="91440" anchor="t">
            <a:normAutofit fontScale="78000"/>
          </a:bodyPr>
          <a:p>
            <a:pPr>
              <a:lnSpc>
                <a:spcPct val="100000"/>
              </a:lnSpc>
              <a:buNone/>
              <a:tabLst>
                <a:tab algn="l" pos="0"/>
              </a:tabLst>
            </a:pPr>
            <a:r>
              <a:rPr b="1" lang="en" sz="4200" spc="-1" strike="noStrike">
                <a:solidFill>
                  <a:srgbClr val="1a1a1a"/>
                </a:solidFill>
                <a:latin typeface="Raleway"/>
                <a:ea typeface="Raleway"/>
              </a:rPr>
              <a:t>Autograder</a:t>
            </a:r>
            <a:endParaRPr b="0" lang="en-IN" sz="4200" spc="-1" strike="noStrike">
              <a:latin typeface="Arial"/>
            </a:endParaRPr>
          </a:p>
          <a:p>
            <a:pPr>
              <a:lnSpc>
                <a:spcPct val="100000"/>
              </a:lnSpc>
              <a:buNone/>
              <a:tabLst>
                <a:tab algn="l" pos="0"/>
              </a:tabLst>
            </a:pPr>
            <a:r>
              <a:rPr b="1" lang="en" sz="4200" spc="-1" strike="noStrike">
                <a:solidFill>
                  <a:srgbClr val="1a1a1a"/>
                </a:solidFill>
                <a:latin typeface="Raleway"/>
                <a:ea typeface="Raleway"/>
              </a:rPr>
              <a:t>( </a:t>
            </a:r>
            <a:r>
              <a:rPr b="1" lang="en" sz="3530" spc="-1" strike="noStrike">
                <a:solidFill>
                  <a:srgbClr val="1a1a1a"/>
                </a:solidFill>
                <a:latin typeface="Raleway"/>
                <a:ea typeface="Raleway"/>
              </a:rPr>
              <a:t>Asynchronous grading Architecture</a:t>
            </a:r>
            <a:r>
              <a:rPr b="1" lang="en" sz="4200" spc="-1" strike="noStrike">
                <a:solidFill>
                  <a:srgbClr val="1a1a1a"/>
                </a:solidFill>
                <a:latin typeface="Raleway"/>
                <a:ea typeface="Raleway"/>
              </a:rPr>
              <a:t> ) </a:t>
            </a:r>
            <a:endParaRPr b="0" lang="en-IN" sz="4200" spc="-1" strike="noStrike">
              <a:latin typeface="Arial"/>
            </a:endParaRPr>
          </a:p>
        </p:txBody>
      </p:sp>
      <p:sp>
        <p:nvSpPr>
          <p:cNvPr id="87" name="PlaceHolder 2"/>
          <p:cNvSpPr>
            <a:spLocks noGrp="1"/>
          </p:cNvSpPr>
          <p:nvPr>
            <p:ph type="subTitle"/>
          </p:nvPr>
        </p:nvSpPr>
        <p:spPr>
          <a:xfrm>
            <a:off x="788040" y="3699360"/>
            <a:ext cx="7687440" cy="540360"/>
          </a:xfrm>
          <a:prstGeom prst="rect">
            <a:avLst/>
          </a:prstGeom>
          <a:noFill/>
          <a:ln w="0">
            <a:noFill/>
          </a:ln>
        </p:spPr>
        <p:txBody>
          <a:bodyPr lIns="0" rIns="0" tIns="91440" bIns="91440" anchor="t">
            <a:noAutofit/>
          </a:bodyPr>
          <a:p>
            <a:pPr>
              <a:lnSpc>
                <a:spcPct val="100000"/>
              </a:lnSpc>
              <a:buNone/>
              <a:tabLst>
                <a:tab algn="l" pos="0"/>
              </a:tabLst>
            </a:pPr>
            <a:r>
              <a:rPr b="1" lang="en" sz="1600" spc="-1" strike="noStrike">
                <a:solidFill>
                  <a:srgbClr val="595959"/>
                </a:solidFill>
                <a:latin typeface="Lato"/>
                <a:ea typeface="Lato"/>
              </a:rPr>
              <a:t>Team Member</a:t>
            </a:r>
            <a:endParaRPr b="0" lang="en-IN" sz="1600" spc="-1" strike="noStrike">
              <a:latin typeface="Arial"/>
            </a:endParaRPr>
          </a:p>
          <a:p>
            <a:pPr>
              <a:lnSpc>
                <a:spcPct val="100000"/>
              </a:lnSpc>
              <a:buNone/>
              <a:tabLst>
                <a:tab algn="l" pos="0"/>
              </a:tabLst>
            </a:pPr>
            <a:r>
              <a:rPr b="1" lang="en" sz="1600" spc="-1" strike="noStrike">
                <a:solidFill>
                  <a:srgbClr val="595959"/>
                </a:solidFill>
                <a:latin typeface="Lato"/>
                <a:ea typeface="Lato"/>
              </a:rPr>
              <a:t>Vedant Goswami ( 23M0766 )</a:t>
            </a:r>
            <a:endParaRPr b="0" lang="en-IN" sz="1600" spc="-1" strike="noStrike">
              <a:latin typeface="Arial"/>
            </a:endParaRPr>
          </a:p>
          <a:p>
            <a:pPr>
              <a:lnSpc>
                <a:spcPct val="100000"/>
              </a:lnSpc>
              <a:buNone/>
              <a:tabLst>
                <a:tab algn="l" pos="0"/>
              </a:tabLst>
            </a:pPr>
            <a:r>
              <a:rPr b="1" lang="en" sz="1600" spc="-1" strike="noStrike">
                <a:solidFill>
                  <a:srgbClr val="595959"/>
                </a:solidFill>
                <a:latin typeface="Lato"/>
                <a:ea typeface="Lato"/>
              </a:rPr>
              <a:t>Saurav Chaudhary ( 23M0838 )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20000" y="540000"/>
            <a:ext cx="7688160" cy="625320"/>
          </a:xfrm>
          <a:prstGeom prst="rect">
            <a:avLst/>
          </a:prstGeom>
          <a:noFill/>
          <a:ln w="0">
            <a:noFill/>
          </a:ln>
        </p:spPr>
        <p:txBody>
          <a:bodyPr lIns="0" rIns="0" tIns="0" bIns="0" anchor="ctr">
            <a:noAutofit/>
          </a:bodyPr>
          <a:p>
            <a:pPr algn="ctr">
              <a:buNone/>
            </a:pPr>
            <a:r>
              <a:rPr b="0" lang="en-IN" sz="4400" spc="-1" strike="noStrike">
                <a:latin typeface="Arial"/>
              </a:rPr>
              <a:t>Response Time </a:t>
            </a:r>
            <a:endParaRPr b="0" lang="en-IN" sz="4400" spc="-1" strike="noStrike">
              <a:latin typeface="Arial"/>
            </a:endParaRPr>
          </a:p>
        </p:txBody>
      </p:sp>
      <p:pic>
        <p:nvPicPr>
          <p:cNvPr id="104" name="" descr=""/>
          <p:cNvPicPr/>
          <p:nvPr/>
        </p:nvPicPr>
        <p:blipFill>
          <a:blip r:embed="rId1"/>
          <a:stretch/>
        </p:blipFill>
        <p:spPr>
          <a:xfrm>
            <a:off x="2040120" y="1440000"/>
            <a:ext cx="4799880" cy="360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540000"/>
            <a:ext cx="7688160" cy="625320"/>
          </a:xfrm>
          <a:prstGeom prst="rect">
            <a:avLst/>
          </a:prstGeom>
          <a:noFill/>
          <a:ln w="0">
            <a:noFill/>
          </a:ln>
        </p:spPr>
        <p:txBody>
          <a:bodyPr lIns="0" rIns="0" tIns="0" bIns="0" anchor="ctr">
            <a:noAutofit/>
          </a:bodyPr>
          <a:p>
            <a:pPr algn="ctr">
              <a:buNone/>
            </a:pPr>
            <a:r>
              <a:rPr b="0" lang="en-IN" sz="4400" spc="-1" strike="noStrike">
                <a:latin typeface="Arial"/>
              </a:rPr>
              <a:t>CPU-Utilization</a:t>
            </a:r>
            <a:endParaRPr b="0" lang="en-IN" sz="4400" spc="-1" strike="noStrike">
              <a:latin typeface="Arial"/>
            </a:endParaRPr>
          </a:p>
        </p:txBody>
      </p:sp>
      <p:pic>
        <p:nvPicPr>
          <p:cNvPr id="106" name="" descr=""/>
          <p:cNvPicPr/>
          <p:nvPr/>
        </p:nvPicPr>
        <p:blipFill>
          <a:blip r:embed="rId1"/>
          <a:stretch/>
        </p:blipFill>
        <p:spPr>
          <a:xfrm>
            <a:off x="2617920" y="1620000"/>
            <a:ext cx="4222080" cy="3166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771840" y="540000"/>
            <a:ext cx="7688160" cy="625320"/>
          </a:xfrm>
          <a:prstGeom prst="rect">
            <a:avLst/>
          </a:prstGeom>
          <a:noFill/>
          <a:ln w="0">
            <a:noFill/>
          </a:ln>
        </p:spPr>
        <p:txBody>
          <a:bodyPr lIns="0" rIns="0" tIns="0" bIns="0" anchor="ctr">
            <a:noAutofit/>
          </a:bodyPr>
          <a:p>
            <a:pPr algn="ctr">
              <a:buNone/>
            </a:pPr>
            <a:r>
              <a:rPr b="0" lang="en-IN" sz="4400" spc="-1" strike="noStrike">
                <a:latin typeface="Arial"/>
              </a:rPr>
              <a:t>Throughput</a:t>
            </a:r>
            <a:endParaRPr b="0" lang="en-IN" sz="4400" spc="-1" strike="noStrike">
              <a:latin typeface="Arial"/>
            </a:endParaRPr>
          </a:p>
        </p:txBody>
      </p:sp>
      <p:pic>
        <p:nvPicPr>
          <p:cNvPr id="108" name="" descr=""/>
          <p:cNvPicPr/>
          <p:nvPr/>
        </p:nvPicPr>
        <p:blipFill>
          <a:blip r:embed="rId1"/>
          <a:stretch/>
        </p:blipFill>
        <p:spPr>
          <a:xfrm>
            <a:off x="2437920" y="1333440"/>
            <a:ext cx="4942080" cy="3706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Google Shape;92;p14" descr=""/>
          <p:cNvPicPr/>
          <p:nvPr/>
        </p:nvPicPr>
        <p:blipFill>
          <a:blip r:embed="rId1"/>
          <a:stretch/>
        </p:blipFill>
        <p:spPr>
          <a:xfrm>
            <a:off x="220680" y="74520"/>
            <a:ext cx="8786520" cy="4838040"/>
          </a:xfrm>
          <a:prstGeom prst="rect">
            <a:avLst/>
          </a:prstGeom>
          <a:ln w="0">
            <a:noFill/>
          </a:ln>
        </p:spPr>
      </p:pic>
      <p:sp>
        <p:nvSpPr>
          <p:cNvPr id="89" name=""/>
          <p:cNvSpPr/>
          <p:nvPr/>
        </p:nvSpPr>
        <p:spPr>
          <a:xfrm>
            <a:off x="4608000" y="180000"/>
            <a:ext cx="2519640" cy="719640"/>
          </a:xfrm>
          <a:prstGeom prst="rect">
            <a:avLst/>
          </a:prstGeom>
          <a:solidFill>
            <a:srgbClr val="ffffff"/>
          </a:solidFill>
          <a:ln w="0">
            <a:solidFill>
              <a:srgbClr val="ffffff"/>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729360" y="1318680"/>
            <a:ext cx="7688160" cy="534600"/>
          </a:xfrm>
          <a:prstGeom prst="rect">
            <a:avLst/>
          </a:prstGeom>
          <a:noFill/>
          <a:ln w="0">
            <a:noFill/>
          </a:ln>
        </p:spPr>
        <p:txBody>
          <a:bodyPr lIns="0" rIns="0" tIns="91440" bIns="91440" anchor="t">
            <a:normAutofit fontScale="88000"/>
          </a:bodyPr>
          <a:p>
            <a:pPr>
              <a:lnSpc>
                <a:spcPct val="100000"/>
              </a:lnSpc>
              <a:buNone/>
              <a:tabLst>
                <a:tab algn="l" pos="0"/>
              </a:tabLst>
            </a:pPr>
            <a:r>
              <a:rPr b="1" lang="en" sz="2600" spc="-1" strike="noStrike">
                <a:solidFill>
                  <a:srgbClr val="1a1a1a"/>
                </a:solidFill>
                <a:latin typeface="Raleway"/>
                <a:ea typeface="Raleway"/>
              </a:rPr>
              <a:t>Details</a:t>
            </a:r>
            <a:endParaRPr b="0" lang="en-IN" sz="2600" spc="-1" strike="noStrike">
              <a:latin typeface="Arial"/>
            </a:endParaRPr>
          </a:p>
        </p:txBody>
      </p:sp>
      <p:sp>
        <p:nvSpPr>
          <p:cNvPr id="91" name="PlaceHolder 2"/>
          <p:cNvSpPr>
            <a:spLocks noGrp="1"/>
          </p:cNvSpPr>
          <p:nvPr>
            <p:ph/>
          </p:nvPr>
        </p:nvSpPr>
        <p:spPr>
          <a:xfrm>
            <a:off x="754560" y="1641600"/>
            <a:ext cx="7688160" cy="2964960"/>
          </a:xfrm>
          <a:prstGeom prst="rect">
            <a:avLst/>
          </a:prstGeom>
          <a:noFill/>
          <a:ln w="0">
            <a:noFill/>
          </a:ln>
        </p:spPr>
        <p:txBody>
          <a:bodyPr lIns="0" rIns="0" tIns="91440" bIns="91440" anchor="t">
            <a:noAutofit/>
          </a:bodyPr>
          <a:p>
            <a:pPr marL="457200" indent="-311040">
              <a:lnSpc>
                <a:spcPct val="115000"/>
              </a:lnSpc>
              <a:buClr>
                <a:srgbClr val="595959"/>
              </a:buClr>
              <a:buFont typeface="Lato"/>
              <a:buChar char="●"/>
            </a:pPr>
            <a:r>
              <a:rPr b="0" lang="en" sz="1300" spc="-1" strike="noStrike">
                <a:solidFill>
                  <a:srgbClr val="595959"/>
                </a:solidFill>
                <a:latin typeface="Lato"/>
                <a:ea typeface="Lato"/>
              </a:rPr>
              <a:t>As soon as server receives grading request from the client, it create a socket for the client. The main thread receives initial message from the client as </a:t>
            </a:r>
            <a:r>
              <a:rPr b="1" lang="en" sz="1300" spc="-1" strike="noStrike">
                <a:solidFill>
                  <a:srgbClr val="595959"/>
                </a:solidFill>
                <a:latin typeface="Lato"/>
                <a:ea typeface="Lato"/>
              </a:rPr>
              <a:t>REQUEST</a:t>
            </a:r>
            <a:r>
              <a:rPr b="0" lang="en" sz="1300" spc="-1" strike="noStrike">
                <a:solidFill>
                  <a:srgbClr val="595959"/>
                </a:solidFill>
                <a:latin typeface="Lato"/>
                <a:ea typeface="Lato"/>
              </a:rPr>
              <a:t> / </a:t>
            </a:r>
            <a:r>
              <a:rPr b="1" lang="en" sz="1300" spc="-1" strike="noStrike">
                <a:solidFill>
                  <a:srgbClr val="595959"/>
                </a:solidFill>
                <a:latin typeface="Lato"/>
                <a:ea typeface="Lato"/>
              </a:rPr>
              <a:t>GRADE</a:t>
            </a:r>
            <a:r>
              <a:rPr b="0" lang="en" sz="1300" spc="-1" strike="noStrike">
                <a:solidFill>
                  <a:srgbClr val="595959"/>
                </a:solidFill>
                <a:latin typeface="Lato"/>
                <a:ea typeface="Lato"/>
              </a:rPr>
              <a:t> . </a:t>
            </a:r>
            <a:br>
              <a:rPr sz="1300"/>
            </a:br>
            <a:r>
              <a:rPr b="0" lang="en" sz="1300" spc="-1" strike="noStrike">
                <a:solidFill>
                  <a:srgbClr val="595959"/>
                </a:solidFill>
                <a:latin typeface="Lato"/>
                <a:ea typeface="Lato"/>
              </a:rPr>
              <a:t> </a:t>
            </a:r>
            <a:endParaRPr b="0" lang="en-IN" sz="1300" spc="-1" strike="noStrike">
              <a:latin typeface="Arial"/>
            </a:endParaRPr>
          </a:p>
          <a:p>
            <a:pPr marL="457200" indent="-311040">
              <a:lnSpc>
                <a:spcPct val="115000"/>
              </a:lnSpc>
              <a:buClr>
                <a:srgbClr val="595959"/>
              </a:buClr>
              <a:buFont typeface="Lato"/>
              <a:buChar char="●"/>
            </a:pPr>
            <a:r>
              <a:rPr b="0" lang="en" sz="1300" spc="-1" strike="noStrike">
                <a:solidFill>
                  <a:srgbClr val="595959"/>
                </a:solidFill>
                <a:latin typeface="Lato"/>
                <a:ea typeface="Lato"/>
              </a:rPr>
              <a:t>If the message is </a:t>
            </a:r>
            <a:r>
              <a:rPr b="1" lang="en" sz="1300" spc="-1" strike="noStrike">
                <a:solidFill>
                  <a:srgbClr val="595959"/>
                </a:solidFill>
                <a:latin typeface="Lato"/>
                <a:ea typeface="Lato"/>
              </a:rPr>
              <a:t>GRADE</a:t>
            </a:r>
            <a:r>
              <a:rPr b="0" lang="en" sz="1300" spc="-1" strike="noStrike">
                <a:solidFill>
                  <a:srgbClr val="595959"/>
                </a:solidFill>
                <a:latin typeface="Lato"/>
                <a:ea typeface="Lato"/>
              </a:rPr>
              <a:t> then assign a request id and send the request to the queue and send the response  to the client as “</a:t>
            </a:r>
            <a:r>
              <a:rPr b="0" i="1" lang="en" sz="1100" spc="-1" strike="noStrike">
                <a:solidFill>
                  <a:srgbClr val="000000"/>
                </a:solidFill>
                <a:latin typeface="Courier New"/>
                <a:ea typeface="Courier New"/>
              </a:rPr>
              <a:t>Your grading request ID &lt;requestID&gt; has been accepted and is currently being processed</a:t>
            </a:r>
            <a:r>
              <a:rPr b="0" lang="en" sz="1100" spc="-1" strike="noStrike">
                <a:solidFill>
                  <a:srgbClr val="000000"/>
                </a:solidFill>
                <a:latin typeface="Courier New"/>
                <a:ea typeface="Courier New"/>
              </a:rPr>
              <a:t>.</a:t>
            </a:r>
            <a:r>
              <a:rPr b="0" lang="en" sz="1300" spc="-1" strike="noStrike">
                <a:solidFill>
                  <a:srgbClr val="595959"/>
                </a:solidFill>
                <a:latin typeface="Lato"/>
                <a:ea typeface="Lato"/>
              </a:rPr>
              <a:t>”</a:t>
            </a:r>
            <a:br>
              <a:rPr sz="1100"/>
            </a:br>
            <a:r>
              <a:rPr b="0" lang="en" sz="1100" spc="-1" strike="noStrike">
                <a:solidFill>
                  <a:srgbClr val="000000"/>
                </a:solidFill>
                <a:latin typeface="Courier New"/>
                <a:ea typeface="Lato"/>
              </a:rPr>
              <a:t> </a:t>
            </a:r>
            <a:endParaRPr b="0" lang="en-IN" sz="1100" spc="-1" strike="noStrike">
              <a:latin typeface="Arial"/>
            </a:endParaRPr>
          </a:p>
          <a:p>
            <a:pPr marL="457200" indent="-311040">
              <a:lnSpc>
                <a:spcPct val="115000"/>
              </a:lnSpc>
              <a:buClr>
                <a:srgbClr val="595959"/>
              </a:buClr>
              <a:buFont typeface="Lato"/>
              <a:buChar char="●"/>
            </a:pPr>
            <a:r>
              <a:rPr b="0" lang="en" sz="1300" spc="-1" strike="noStrike">
                <a:solidFill>
                  <a:srgbClr val="595959"/>
                </a:solidFill>
                <a:latin typeface="Lato"/>
                <a:ea typeface="Lato"/>
              </a:rPr>
              <a:t> </a:t>
            </a:r>
            <a:r>
              <a:rPr b="0" lang="en" sz="1300" spc="-1" strike="noStrike">
                <a:solidFill>
                  <a:srgbClr val="595959"/>
                </a:solidFill>
                <a:latin typeface="Lato"/>
                <a:ea typeface="Lato"/>
              </a:rPr>
              <a:t>If the message is 'REQUEST', the main thread will first check the queue. If the request is found in the queue, the response sent to the client will be: </a:t>
            </a:r>
            <a:r>
              <a:rPr b="0" i="1" lang="en" sz="1300" spc="-1" strike="noStrike">
                <a:solidFill>
                  <a:srgbClr val="595959"/>
                </a:solidFill>
                <a:latin typeface="Courier New"/>
                <a:ea typeface="Courier New"/>
              </a:rPr>
              <a:t>“</a:t>
            </a:r>
            <a:r>
              <a:rPr b="0" i="1" lang="en" sz="1100" spc="-1" strike="noStrike">
                <a:solidFill>
                  <a:srgbClr val="000000"/>
                </a:solidFill>
                <a:latin typeface="Courier New"/>
                <a:ea typeface="Courier New"/>
              </a:rPr>
              <a:t>Your grading request has been accepted and is located at position &lt;position&gt; in the queue</a:t>
            </a:r>
            <a:r>
              <a:rPr b="0" i="1" lang="en" sz="1300" spc="-1" strike="noStrike">
                <a:solidFill>
                  <a:srgbClr val="595959"/>
                </a:solidFill>
                <a:latin typeface="Courier New"/>
                <a:ea typeface="Courier New"/>
              </a:rPr>
              <a:t>.”</a:t>
            </a:r>
            <a:r>
              <a:rPr b="0" lang="en" sz="1300" spc="-1" strike="noStrike">
                <a:solidFill>
                  <a:srgbClr val="595959"/>
                </a:solidFill>
                <a:latin typeface="Lato"/>
                <a:ea typeface="Lato"/>
              </a:rPr>
              <a:t> If the request is not found in the queue, the main thread will then search for the request in the request file using the request ID provided by the client. The main thread will send the status along with the results. If the requested ID corresponds to an older entry, it will be retrieved from the Log file.</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p:nvPr>
        </p:nvSpPr>
        <p:spPr>
          <a:xfrm>
            <a:off x="727560" y="1441080"/>
            <a:ext cx="7688160" cy="3457800"/>
          </a:xfrm>
          <a:prstGeom prst="rect">
            <a:avLst/>
          </a:prstGeom>
          <a:noFill/>
          <a:ln w="0">
            <a:noFill/>
          </a:ln>
        </p:spPr>
        <p:txBody>
          <a:bodyPr lIns="0" rIns="0" tIns="91440" bIns="91440" anchor="t">
            <a:normAutofit/>
          </a:bodyPr>
          <a:p>
            <a:pPr marL="457200" indent="-311040">
              <a:lnSpc>
                <a:spcPct val="115000"/>
              </a:lnSpc>
              <a:buClr>
                <a:srgbClr val="595959"/>
              </a:buClr>
              <a:buFont typeface="Lato"/>
              <a:buChar char="●"/>
            </a:pPr>
            <a:r>
              <a:rPr b="0" lang="en" sz="1300" spc="-1" strike="noStrike">
                <a:solidFill>
                  <a:srgbClr val="595959"/>
                </a:solidFill>
                <a:latin typeface="Lato"/>
                <a:ea typeface="Lato"/>
              </a:rPr>
              <a:t>Once a worker thread picks the request from the queue, it will create a entry in the request file with current time as timestamp. This timestamp will help to move the older request to the log file.</a:t>
            </a:r>
            <a:br>
              <a:rPr sz="1300"/>
            </a:br>
            <a:r>
              <a:rPr b="0" lang="en" sz="1300" spc="-1" strike="noStrike">
                <a:solidFill>
                  <a:srgbClr val="595959"/>
                </a:solidFill>
                <a:latin typeface="Lato"/>
                <a:ea typeface="Lato"/>
              </a:rPr>
              <a:t> </a:t>
            </a:r>
            <a:endParaRPr b="0" lang="en-IN" sz="1300" spc="-1" strike="noStrike">
              <a:latin typeface="Arial"/>
            </a:endParaRPr>
          </a:p>
          <a:p>
            <a:pPr marL="457200" indent="-311040">
              <a:lnSpc>
                <a:spcPct val="115000"/>
              </a:lnSpc>
              <a:buClr>
                <a:srgbClr val="595959"/>
              </a:buClr>
              <a:buFont typeface="Lato"/>
              <a:buChar char="●"/>
            </a:pPr>
            <a:r>
              <a:rPr b="0" lang="en" sz="1300" spc="-1" strike="noStrike">
                <a:solidFill>
                  <a:srgbClr val="595959"/>
                </a:solidFill>
                <a:latin typeface="Lato"/>
                <a:ea typeface="Lato"/>
              </a:rPr>
              <a:t>Worker thread completing the grading request will update the status and picks the next request or will go to sleep.</a:t>
            </a:r>
            <a:br>
              <a:rPr sz="1300"/>
            </a:br>
            <a:r>
              <a:rPr b="0" lang="en" sz="1300" spc="-1" strike="noStrike">
                <a:solidFill>
                  <a:srgbClr val="595959"/>
                </a:solidFill>
                <a:latin typeface="Lato"/>
                <a:ea typeface="Lato"/>
              </a:rPr>
              <a:t> </a:t>
            </a:r>
            <a:endParaRPr b="0" lang="en-IN" sz="1300" spc="-1" strike="noStrike">
              <a:latin typeface="Arial"/>
            </a:endParaRPr>
          </a:p>
          <a:p>
            <a:pPr marL="457200" indent="-311040">
              <a:lnSpc>
                <a:spcPct val="115000"/>
              </a:lnSpc>
              <a:buClr>
                <a:srgbClr val="595959"/>
              </a:buClr>
              <a:buFont typeface="Lato"/>
              <a:buChar char="●"/>
            </a:pPr>
            <a:r>
              <a:rPr b="0" lang="en" sz="1300" spc="-1" strike="noStrike">
                <a:solidFill>
                  <a:srgbClr val="595959"/>
                </a:solidFill>
                <a:latin typeface="Lato"/>
                <a:ea typeface="Lato"/>
              </a:rPr>
              <a:t>For every request id we have to create error file (error_&lt;request_id&gt;.txt), output file (output_&lt;request_id&gt;.txt), so that each client’s result doesn’t overlap. </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29360" y="1273320"/>
            <a:ext cx="7688160" cy="625320"/>
          </a:xfrm>
          <a:prstGeom prst="rect">
            <a:avLst/>
          </a:prstGeom>
          <a:noFill/>
          <a:ln w="0">
            <a:noFill/>
          </a:ln>
        </p:spPr>
        <p:txBody>
          <a:bodyPr lIns="0" rIns="0" tIns="0" bIns="0" anchor="ctr">
            <a:noAutofit/>
          </a:bodyPr>
          <a:p>
            <a:pPr algn="ctr">
              <a:buNone/>
            </a:pPr>
            <a:r>
              <a:rPr b="0" lang="en-IN" sz="4400" spc="-1" strike="noStrike">
                <a:latin typeface="Arial"/>
              </a:rPr>
              <a:t>Request ID Generation</a:t>
            </a:r>
            <a:endParaRPr b="0" lang="en-IN" sz="4400" spc="-1" strike="noStrike">
              <a:latin typeface="Arial"/>
            </a:endParaRPr>
          </a:p>
        </p:txBody>
      </p:sp>
      <p:pic>
        <p:nvPicPr>
          <p:cNvPr id="94" name="" descr=""/>
          <p:cNvPicPr/>
          <p:nvPr/>
        </p:nvPicPr>
        <p:blipFill>
          <a:blip r:embed="rId1"/>
          <a:stretch/>
        </p:blipFill>
        <p:spPr>
          <a:xfrm>
            <a:off x="1800000" y="2454480"/>
            <a:ext cx="5648040" cy="1685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771840" y="540000"/>
            <a:ext cx="7688160" cy="625320"/>
          </a:xfrm>
          <a:prstGeom prst="rect">
            <a:avLst/>
          </a:prstGeom>
          <a:noFill/>
          <a:ln w="0">
            <a:noFill/>
          </a:ln>
        </p:spPr>
        <p:txBody>
          <a:bodyPr lIns="0" rIns="0" tIns="0" bIns="0" anchor="ctr">
            <a:noAutofit/>
          </a:bodyPr>
          <a:p>
            <a:pPr algn="ctr">
              <a:buNone/>
            </a:pPr>
            <a:r>
              <a:rPr b="0" lang="en-IN" sz="4400" spc="-1" strike="noStrike">
                <a:latin typeface="Arial"/>
              </a:rPr>
              <a:t>Queue Structure</a:t>
            </a:r>
            <a:endParaRPr b="0" lang="en-IN" sz="4400" spc="-1" strike="noStrike">
              <a:latin typeface="Arial"/>
            </a:endParaRPr>
          </a:p>
        </p:txBody>
      </p:sp>
      <p:pic>
        <p:nvPicPr>
          <p:cNvPr id="96" name="" descr=""/>
          <p:cNvPicPr/>
          <p:nvPr/>
        </p:nvPicPr>
        <p:blipFill>
          <a:blip r:embed="rId1"/>
          <a:stretch/>
        </p:blipFill>
        <p:spPr>
          <a:xfrm>
            <a:off x="2880000" y="1323000"/>
            <a:ext cx="3775320" cy="3537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71840" y="540000"/>
            <a:ext cx="7688160" cy="625320"/>
          </a:xfrm>
          <a:prstGeom prst="rect">
            <a:avLst/>
          </a:prstGeom>
          <a:noFill/>
          <a:ln w="0">
            <a:noFill/>
          </a:ln>
        </p:spPr>
        <p:txBody>
          <a:bodyPr lIns="0" rIns="0" tIns="0" bIns="0" anchor="ctr">
            <a:noAutofit/>
          </a:bodyPr>
          <a:p>
            <a:pPr algn="ctr">
              <a:buNone/>
            </a:pPr>
            <a:r>
              <a:rPr b="0" lang="en-IN" sz="4400" spc="-1" strike="noStrike">
                <a:latin typeface="Arial"/>
              </a:rPr>
              <a:t>Request Mapping</a:t>
            </a:r>
            <a:endParaRPr b="0" lang="en-IN" sz="4400" spc="-1" strike="noStrike">
              <a:latin typeface="Arial"/>
            </a:endParaRPr>
          </a:p>
        </p:txBody>
      </p:sp>
      <p:pic>
        <p:nvPicPr>
          <p:cNvPr id="98" name="" descr=""/>
          <p:cNvPicPr/>
          <p:nvPr/>
        </p:nvPicPr>
        <p:blipFill>
          <a:blip r:embed="rId1"/>
          <a:stretch/>
        </p:blipFill>
        <p:spPr>
          <a:xfrm>
            <a:off x="1766160" y="1683000"/>
            <a:ext cx="6333840" cy="2457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720000" y="540000"/>
            <a:ext cx="7688160" cy="625320"/>
          </a:xfrm>
          <a:prstGeom prst="rect">
            <a:avLst/>
          </a:prstGeom>
          <a:noFill/>
          <a:ln w="0">
            <a:noFill/>
          </a:ln>
        </p:spPr>
        <p:txBody>
          <a:bodyPr lIns="0" rIns="0" tIns="0" bIns="0" anchor="ctr">
            <a:noAutofit/>
          </a:bodyPr>
          <a:p>
            <a:pPr algn="ctr">
              <a:buNone/>
            </a:pPr>
            <a:r>
              <a:rPr b="0" lang="en-IN" sz="4400" spc="-1" strike="noStrike">
                <a:latin typeface="Arial"/>
              </a:rPr>
              <a:t>Design For Storing Result</a:t>
            </a:r>
            <a:endParaRPr b="0" lang="en-IN" sz="4400" spc="-1" strike="noStrike">
              <a:latin typeface="Arial"/>
            </a:endParaRPr>
          </a:p>
        </p:txBody>
      </p:sp>
      <p:pic>
        <p:nvPicPr>
          <p:cNvPr id="100" name="" descr=""/>
          <p:cNvPicPr/>
          <p:nvPr/>
        </p:nvPicPr>
        <p:blipFill>
          <a:blip r:embed="rId1"/>
          <a:stretch/>
        </p:blipFill>
        <p:spPr>
          <a:xfrm>
            <a:off x="1080000" y="1260000"/>
            <a:ext cx="7560000" cy="3810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540000"/>
            <a:ext cx="7688160" cy="625320"/>
          </a:xfrm>
          <a:prstGeom prst="rect">
            <a:avLst/>
          </a:prstGeom>
          <a:noFill/>
          <a:ln w="0">
            <a:noFill/>
          </a:ln>
        </p:spPr>
        <p:txBody>
          <a:bodyPr lIns="0" rIns="0" tIns="0" bIns="0" anchor="ctr">
            <a:noAutofit/>
          </a:bodyPr>
          <a:p>
            <a:pPr algn="ctr">
              <a:buNone/>
            </a:pPr>
            <a:r>
              <a:rPr b="0" lang="en-IN" sz="4400" spc="-1" strike="noStrike">
                <a:latin typeface="Arial"/>
              </a:rPr>
              <a:t>Design For Sending Result</a:t>
            </a:r>
            <a:endParaRPr b="0" lang="en-IN" sz="4400" spc="-1" strike="noStrike">
              <a:latin typeface="Arial"/>
            </a:endParaRPr>
          </a:p>
        </p:txBody>
      </p:sp>
      <p:pic>
        <p:nvPicPr>
          <p:cNvPr id="102" name="" descr=""/>
          <p:cNvPicPr/>
          <p:nvPr/>
        </p:nvPicPr>
        <p:blipFill>
          <a:blip r:embed="rId1"/>
          <a:stretch/>
        </p:blipFill>
        <p:spPr>
          <a:xfrm>
            <a:off x="1980000" y="1264320"/>
            <a:ext cx="5760000" cy="37756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2023-11-29T17:29:05Z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