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v Chaudhary" initials="SC" lastIdx="1" clrIdx="0">
    <p:extLst>
      <p:ext uri="{19B8F6BF-5375-455C-9EA6-DF929625EA0E}">
        <p15:presenceInfo xmlns:p15="http://schemas.microsoft.com/office/powerpoint/2012/main" userId="Saurav Chaudh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98DD-6428-4EC7-8358-788D1CED1C03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5F10-DFF6-4B34-B4E9-0CE5CE192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5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81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1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0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3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9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2E41-ECF6-4387-8556-B791CECB3325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234F-BACC-46EF-A9DA-4BF89353D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6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227-57CF-470C-AFD3-699AD0A9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E267-64A1-4E66-B304-2FD6C245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graph traversal method.</a:t>
            </a:r>
          </a:p>
          <a:p>
            <a:r>
              <a:rPr lang="en-IN" dirty="0"/>
              <a:t>It is an iterative approach.</a:t>
            </a:r>
          </a:p>
          <a:p>
            <a:r>
              <a:rPr lang="en-IN" dirty="0"/>
              <a:t>It uses a Queue to maintain FIFO ordering and another data structure is used to maintain the list of vertices visited so far.</a:t>
            </a:r>
          </a:p>
          <a:p>
            <a:r>
              <a:rPr lang="en-IN" dirty="0"/>
              <a:t>It is like level-order traversal in binary tree.</a:t>
            </a:r>
          </a:p>
        </p:txBody>
      </p:sp>
    </p:spTree>
    <p:extLst>
      <p:ext uri="{BB962C8B-B14F-4D97-AF65-F5344CB8AC3E}">
        <p14:creationId xmlns:p14="http://schemas.microsoft.com/office/powerpoint/2010/main" val="392935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1A96-6DDA-4ADA-BEF0-B795D00E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58203"/>
            <a:ext cx="9905999" cy="50655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 we discussed the Breadth-first search using adjacency list. And that adjacency list can be easily implemented in C++ using map. And we can make it generic because the node may contain any value string , int , float etc.</a:t>
            </a:r>
          </a:p>
          <a:p>
            <a:pPr marL="0" indent="0">
              <a:buNone/>
            </a:pPr>
            <a:r>
              <a:rPr lang="en-IN" dirty="0"/>
              <a:t>The code of algorithm discussed in previous slide is shown in next slide. In the </a:t>
            </a:r>
            <a:r>
              <a:rPr lang="en-IN" dirty="0" err="1"/>
              <a:t>bfs</a:t>
            </a:r>
            <a:r>
              <a:rPr lang="en-IN" dirty="0"/>
              <a:t> section, a queue is initialised. Then a map which indicates the node is visited or not. By default it is false. So for every node we visit we mark it true.</a:t>
            </a:r>
          </a:p>
          <a:p>
            <a:pPr marL="0" indent="0">
              <a:buNone/>
            </a:pPr>
            <a:r>
              <a:rPr lang="en-IN" dirty="0"/>
              <a:t>We push the source vertex in queue , mark it visited then enter the while loop and pop the queue element and push it corresponding adjacent vertices if not visited . We repeat this till queue becomes empty. </a:t>
            </a:r>
          </a:p>
        </p:txBody>
      </p:sp>
    </p:spTree>
    <p:extLst>
      <p:ext uri="{BB962C8B-B14F-4D97-AF65-F5344CB8AC3E}">
        <p14:creationId xmlns:p14="http://schemas.microsoft.com/office/powerpoint/2010/main" val="27887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37C78-4F53-4D5A-B788-9DEC8BA9308A}"/>
              </a:ext>
            </a:extLst>
          </p:cNvPr>
          <p:cNvSpPr txBox="1"/>
          <p:nvPr/>
        </p:nvSpPr>
        <p:spPr>
          <a:xfrm>
            <a:off x="1269506" y="346229"/>
            <a:ext cx="591844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dirty="0"/>
          </a:p>
          <a:p>
            <a:r>
              <a:rPr lang="en-IN" sz="1200" b="1" dirty="0"/>
              <a:t>#include&lt;iostream&gt;</a:t>
            </a:r>
          </a:p>
          <a:p>
            <a:r>
              <a:rPr lang="en-IN" sz="1200" b="1" dirty="0"/>
              <a:t>#include&lt;map&gt;</a:t>
            </a:r>
          </a:p>
          <a:p>
            <a:r>
              <a:rPr lang="en-IN" sz="1200" b="1" dirty="0"/>
              <a:t>#include&lt;list&gt;</a:t>
            </a:r>
          </a:p>
          <a:p>
            <a:r>
              <a:rPr lang="en-IN" sz="1200" b="1" dirty="0"/>
              <a:t>#include&lt;queue&gt;</a:t>
            </a:r>
          </a:p>
          <a:p>
            <a:r>
              <a:rPr lang="en-IN" sz="1200" b="1" dirty="0"/>
              <a:t>using namespace std;</a:t>
            </a:r>
          </a:p>
          <a:p>
            <a:r>
              <a:rPr lang="en-IN" sz="1200" b="1" dirty="0"/>
              <a:t>//Syntax For Creating a template.</a:t>
            </a:r>
          </a:p>
          <a:p>
            <a:r>
              <a:rPr lang="en-IN" sz="1200" b="1" dirty="0"/>
              <a:t>template&lt;typename T&gt;</a:t>
            </a:r>
          </a:p>
          <a:p>
            <a:r>
              <a:rPr lang="en-IN" sz="1200" b="1" dirty="0"/>
              <a:t>//A Class for graph</a:t>
            </a:r>
          </a:p>
          <a:p>
            <a:r>
              <a:rPr lang="en-IN" sz="1200" b="1" dirty="0"/>
              <a:t>class Graph{</a:t>
            </a:r>
          </a:p>
          <a:p>
            <a:r>
              <a:rPr lang="en-IN" sz="1200" b="1" dirty="0"/>
              <a:t>//A Map which maps every vertices to its adjacent vertices</a:t>
            </a:r>
          </a:p>
          <a:p>
            <a:r>
              <a:rPr lang="en-IN" sz="1200" b="1" dirty="0"/>
              <a:t>  map&lt;T,list&lt;T&gt;&gt; adjList; //Array of linked list</a:t>
            </a:r>
          </a:p>
          <a:p>
            <a:r>
              <a:rPr lang="en-IN" sz="1200" b="1" dirty="0"/>
              <a:t>  public:</a:t>
            </a:r>
          </a:p>
          <a:p>
            <a:r>
              <a:rPr lang="en-IN" sz="1200" b="1" dirty="0"/>
              <a:t>    Graph(){</a:t>
            </a:r>
          </a:p>
          <a:p>
            <a:r>
              <a:rPr lang="en-IN" sz="1200" b="1" dirty="0"/>
              <a:t>        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    //In bidirectional if vertex 1 is connected to 0. Then 0 is also connected to 1.</a:t>
            </a:r>
          </a:p>
          <a:p>
            <a:r>
              <a:rPr lang="en-IN" sz="1200" b="1" dirty="0"/>
              <a:t>    void </a:t>
            </a:r>
            <a:r>
              <a:rPr lang="en-IN" sz="1200" b="1" dirty="0" err="1"/>
              <a:t>addEdge</a:t>
            </a:r>
            <a:r>
              <a:rPr lang="en-IN" sz="1200" b="1" dirty="0"/>
              <a:t>(T u , T v , bool </a:t>
            </a:r>
            <a:r>
              <a:rPr lang="en-IN" sz="1200" b="1" dirty="0" err="1"/>
              <a:t>bidir</a:t>
            </a:r>
            <a:r>
              <a:rPr lang="en-IN" sz="1200" b="1" dirty="0"/>
              <a:t> = true){</a:t>
            </a:r>
          </a:p>
          <a:p>
            <a:r>
              <a:rPr lang="en-IN" sz="1200" b="1" dirty="0"/>
              <a:t>        adjList[u].push_back(v);</a:t>
            </a:r>
          </a:p>
          <a:p>
            <a:r>
              <a:rPr lang="en-IN" sz="1200" b="1" dirty="0"/>
              <a:t>        if(</a:t>
            </a:r>
            <a:r>
              <a:rPr lang="en-IN" sz="1200" b="1" dirty="0" err="1"/>
              <a:t>bidir</a:t>
            </a:r>
            <a:r>
              <a:rPr lang="en-IN" sz="1200" b="1" dirty="0"/>
              <a:t>){</a:t>
            </a:r>
          </a:p>
          <a:p>
            <a:r>
              <a:rPr lang="en-IN" sz="1200" b="1" dirty="0"/>
              <a:t>            adjList[v].push_back(u);</a:t>
            </a:r>
          </a:p>
          <a:p>
            <a:r>
              <a:rPr lang="en-IN" sz="1200" b="1" dirty="0"/>
              <a:t>        }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    void print(){</a:t>
            </a:r>
          </a:p>
          <a:p>
            <a:r>
              <a:rPr lang="en-IN" sz="1200" b="1" dirty="0"/>
              <a:t>        //Iterate the map</a:t>
            </a:r>
          </a:p>
          <a:p>
            <a:r>
              <a:rPr lang="en-IN" sz="1200" b="1" dirty="0"/>
              <a:t>        for(auto </a:t>
            </a:r>
            <a:r>
              <a:rPr lang="en-IN" sz="1200" b="1" dirty="0" err="1"/>
              <a:t>obj</a:t>
            </a:r>
            <a:r>
              <a:rPr lang="en-IN" sz="1200" b="1" dirty="0"/>
              <a:t>: adjList){</a:t>
            </a:r>
          </a:p>
          <a:p>
            <a:r>
              <a:rPr lang="en-IN" sz="1200" b="1" dirty="0"/>
              <a:t>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</a:t>
            </a:r>
            <a:r>
              <a:rPr lang="en-IN" sz="1200" b="1" dirty="0" err="1"/>
              <a:t>obj.first</a:t>
            </a:r>
            <a:r>
              <a:rPr lang="en-IN" sz="1200" b="1" dirty="0"/>
              <a:t>&lt;&lt;" -&gt; ";</a:t>
            </a:r>
          </a:p>
          <a:p>
            <a:r>
              <a:rPr lang="en-IN" sz="1200" b="1" dirty="0"/>
              <a:t>            //</a:t>
            </a:r>
            <a:r>
              <a:rPr lang="en-IN" sz="1200" b="1" dirty="0" err="1"/>
              <a:t>obj.second</a:t>
            </a:r>
            <a:r>
              <a:rPr lang="en-IN" sz="1200" b="1" dirty="0"/>
              <a:t> is linked list</a:t>
            </a:r>
          </a:p>
          <a:p>
            <a:r>
              <a:rPr lang="en-IN" sz="1200" b="1" dirty="0"/>
              <a:t>            for(auto entry : </a:t>
            </a:r>
            <a:r>
              <a:rPr lang="en-IN" sz="1200" b="1" dirty="0" err="1"/>
              <a:t>obj.second</a:t>
            </a:r>
            <a:r>
              <a:rPr lang="en-IN" sz="1200" b="1" dirty="0"/>
              <a:t>){</a:t>
            </a:r>
          </a:p>
          <a:p>
            <a:r>
              <a:rPr lang="en-IN" sz="1200" b="1" dirty="0"/>
              <a:t>    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&lt;&lt;entry&lt;&lt;" ,";</a:t>
            </a:r>
          </a:p>
          <a:p>
            <a:r>
              <a:rPr lang="en-IN" sz="1200" b="1" dirty="0"/>
              <a:t>            }</a:t>
            </a:r>
          </a:p>
          <a:p>
            <a:r>
              <a:rPr lang="en-IN" sz="1200" b="1" dirty="0"/>
              <a:t>            </a:t>
            </a:r>
            <a:r>
              <a:rPr lang="en-IN" sz="1200" b="1" dirty="0" err="1"/>
              <a:t>cout</a:t>
            </a:r>
            <a:r>
              <a:rPr lang="en-IN" sz="1200" b="1" dirty="0"/>
              <a:t>&lt;&lt;</a:t>
            </a:r>
            <a:r>
              <a:rPr lang="en-IN" sz="1200" b="1" dirty="0" err="1"/>
              <a:t>endl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        }</a:t>
            </a:r>
          </a:p>
          <a:p>
            <a:r>
              <a:rPr lang="en-IN" sz="1200" b="1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E9FE-A0FA-45AA-9038-88590C41D848}"/>
              </a:ext>
            </a:extLst>
          </p:cNvPr>
          <p:cNvSpPr txBox="1"/>
          <p:nvPr/>
        </p:nvSpPr>
        <p:spPr>
          <a:xfrm>
            <a:off x="7048870" y="202351"/>
            <a:ext cx="3364637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b="1" dirty="0"/>
          </a:p>
          <a:p>
            <a:r>
              <a:rPr lang="en-IN" sz="1100" b="1" dirty="0"/>
              <a:t>    //Pass the starting vertex</a:t>
            </a:r>
          </a:p>
          <a:p>
            <a:r>
              <a:rPr lang="en-IN" sz="1100" b="1" dirty="0"/>
              <a:t>    void </a:t>
            </a:r>
            <a:r>
              <a:rPr lang="en-IN" sz="1100" b="1" dirty="0" err="1"/>
              <a:t>bfs</a:t>
            </a:r>
            <a:r>
              <a:rPr lang="en-IN" sz="1100" b="1" dirty="0"/>
              <a:t>(T </a:t>
            </a:r>
            <a:r>
              <a:rPr lang="en-IN" sz="1100" b="1" dirty="0" err="1"/>
              <a:t>src</a:t>
            </a:r>
            <a:r>
              <a:rPr lang="en-IN" sz="1100" b="1" dirty="0"/>
              <a:t>)</a:t>
            </a:r>
          </a:p>
          <a:p>
            <a:r>
              <a:rPr lang="en-IN" sz="1100" b="1" dirty="0"/>
              <a:t>    {</a:t>
            </a:r>
          </a:p>
          <a:p>
            <a:r>
              <a:rPr lang="en-IN" sz="1100" b="1" dirty="0"/>
              <a:t>        //Initialise a queue</a:t>
            </a:r>
          </a:p>
          <a:p>
            <a:r>
              <a:rPr lang="en-IN" sz="1100" b="1" dirty="0"/>
              <a:t>        queue&lt;T&gt; q;</a:t>
            </a:r>
          </a:p>
          <a:p>
            <a:r>
              <a:rPr lang="en-IN" sz="1100" b="1" dirty="0"/>
              <a:t>        //A map is used to mark the visited node</a:t>
            </a:r>
          </a:p>
          <a:p>
            <a:r>
              <a:rPr lang="en-IN" sz="1100" b="1" dirty="0"/>
              <a:t>        map&lt;</a:t>
            </a:r>
            <a:r>
              <a:rPr lang="en-IN" sz="1100" b="1" dirty="0" err="1"/>
              <a:t>T,bool</a:t>
            </a:r>
            <a:r>
              <a:rPr lang="en-IN" sz="1100" b="1" dirty="0"/>
              <a:t>&gt; visited;</a:t>
            </a:r>
          </a:p>
          <a:p>
            <a:r>
              <a:rPr lang="en-IN" sz="1100" b="1" dirty="0"/>
              <a:t>        </a:t>
            </a:r>
            <a:r>
              <a:rPr lang="en-IN" sz="1100" b="1" dirty="0" err="1"/>
              <a:t>q.push</a:t>
            </a:r>
            <a:r>
              <a:rPr lang="en-IN" sz="1100" b="1" dirty="0"/>
              <a:t>(</a:t>
            </a:r>
            <a:r>
              <a:rPr lang="en-IN" sz="1100" b="1" dirty="0" err="1"/>
              <a:t>src</a:t>
            </a:r>
            <a:r>
              <a:rPr lang="en-IN" sz="1100" b="1" dirty="0"/>
              <a:t>);</a:t>
            </a:r>
          </a:p>
          <a:p>
            <a:r>
              <a:rPr lang="en-IN" sz="1100" b="1" dirty="0"/>
              <a:t>        visited[</a:t>
            </a:r>
            <a:r>
              <a:rPr lang="en-IN" sz="1100" b="1" dirty="0" err="1"/>
              <a:t>src</a:t>
            </a:r>
            <a:r>
              <a:rPr lang="en-IN" sz="1100" b="1" dirty="0"/>
              <a:t>]=true;</a:t>
            </a:r>
          </a:p>
          <a:p>
            <a:r>
              <a:rPr lang="en-IN" sz="1100" b="1" dirty="0"/>
              <a:t>        while(!</a:t>
            </a:r>
            <a:r>
              <a:rPr lang="en-IN" sz="1100" b="1" dirty="0" err="1"/>
              <a:t>q.empty</a:t>
            </a:r>
            <a:r>
              <a:rPr lang="en-IN" sz="1100" b="1" dirty="0"/>
              <a:t>()){</a:t>
            </a:r>
          </a:p>
          <a:p>
            <a:r>
              <a:rPr lang="en-IN" sz="1100" b="1" dirty="0"/>
              <a:t>            T node = </a:t>
            </a:r>
            <a:r>
              <a:rPr lang="en-IN" sz="1100" b="1" dirty="0" err="1"/>
              <a:t>q.front</a:t>
            </a:r>
            <a:r>
              <a:rPr lang="en-IN" sz="1100" b="1" dirty="0"/>
              <a:t>();</a:t>
            </a:r>
          </a:p>
          <a:p>
            <a:r>
              <a:rPr lang="en-IN" sz="1100" b="1" dirty="0"/>
              <a:t>            </a:t>
            </a:r>
            <a:r>
              <a:rPr lang="en-IN" sz="1100" b="1" dirty="0" err="1"/>
              <a:t>cout</a:t>
            </a:r>
            <a:r>
              <a:rPr lang="en-IN" sz="1100" b="1" dirty="0"/>
              <a:t>&lt;&lt;node&lt;&lt;" ";</a:t>
            </a:r>
          </a:p>
          <a:p>
            <a:r>
              <a:rPr lang="en-IN" sz="1100" b="1" dirty="0"/>
              <a:t>            </a:t>
            </a:r>
            <a:r>
              <a:rPr lang="en-IN" sz="1100" b="1" dirty="0" err="1"/>
              <a:t>q.pop</a:t>
            </a:r>
            <a:r>
              <a:rPr lang="en-IN" sz="1100" b="1" dirty="0"/>
              <a:t>();</a:t>
            </a:r>
          </a:p>
          <a:p>
            <a:r>
              <a:rPr lang="en-IN" sz="1100" b="1" dirty="0"/>
              <a:t>            //For each loop to push adjacent vertices</a:t>
            </a:r>
          </a:p>
          <a:p>
            <a:r>
              <a:rPr lang="en-IN" sz="1100" b="1" dirty="0"/>
              <a:t>            for(int neighbour : adjList[node]){</a:t>
            </a:r>
          </a:p>
          <a:p>
            <a:r>
              <a:rPr lang="en-IN" sz="1100" b="1" dirty="0"/>
              <a:t>                //Pushed only if the node </a:t>
            </a:r>
            <a:r>
              <a:rPr lang="en-IN" sz="1100" b="1" dirty="0" err="1"/>
              <a:t>isnt</a:t>
            </a:r>
            <a:r>
              <a:rPr lang="en-IN" sz="1100" b="1" dirty="0"/>
              <a:t> visited</a:t>
            </a:r>
          </a:p>
          <a:p>
            <a:r>
              <a:rPr lang="en-IN" sz="1100" b="1" dirty="0"/>
              <a:t>                if(!visited[neighbour]){</a:t>
            </a:r>
          </a:p>
          <a:p>
            <a:r>
              <a:rPr lang="en-IN" sz="1100" b="1" dirty="0"/>
              <a:t>                 </a:t>
            </a:r>
            <a:r>
              <a:rPr lang="en-IN" sz="1100" b="1" dirty="0" err="1"/>
              <a:t>q.push</a:t>
            </a:r>
            <a:r>
              <a:rPr lang="en-IN" sz="1100" b="1" dirty="0"/>
              <a:t>(neighbour);</a:t>
            </a:r>
          </a:p>
          <a:p>
            <a:r>
              <a:rPr lang="en-IN" sz="1100" b="1" dirty="0"/>
              <a:t>                 //Mark the visited node</a:t>
            </a:r>
          </a:p>
          <a:p>
            <a:r>
              <a:rPr lang="en-IN" sz="1100" b="1" dirty="0"/>
              <a:t>                 visited[neighbour]=true;</a:t>
            </a:r>
          </a:p>
          <a:p>
            <a:r>
              <a:rPr lang="en-IN" sz="1100" b="1" dirty="0"/>
              <a:t>                }</a:t>
            </a:r>
          </a:p>
          <a:p>
            <a:r>
              <a:rPr lang="en-IN" sz="1100" b="1" dirty="0"/>
              <a:t>            }</a:t>
            </a:r>
          </a:p>
          <a:p>
            <a:r>
              <a:rPr lang="en-IN" sz="1100" b="1" dirty="0"/>
              <a:t>        }</a:t>
            </a:r>
          </a:p>
          <a:p>
            <a:r>
              <a:rPr lang="en-IN" sz="1100" b="1" dirty="0"/>
              <a:t>    }</a:t>
            </a:r>
          </a:p>
          <a:p>
            <a:r>
              <a:rPr lang="en-IN" sz="1100" b="1" dirty="0"/>
              <a:t>};</a:t>
            </a:r>
          </a:p>
          <a:p>
            <a:endParaRPr lang="en-IN" sz="1100" b="1" dirty="0"/>
          </a:p>
          <a:p>
            <a:r>
              <a:rPr lang="en-IN" sz="1100" b="1" dirty="0"/>
              <a:t>int main()</a:t>
            </a:r>
          </a:p>
          <a:p>
            <a:r>
              <a:rPr lang="en-IN" sz="1100" b="1" dirty="0"/>
              <a:t>{</a:t>
            </a:r>
          </a:p>
          <a:p>
            <a:r>
              <a:rPr lang="en-IN" sz="1100" b="1" dirty="0"/>
              <a:t>    Graph&lt;int&gt; g2;</a:t>
            </a:r>
          </a:p>
          <a:p>
            <a:r>
              <a:rPr lang="en-IN" sz="1100" b="1" dirty="0"/>
              <a:t>    g2.addEdge(0,1);</a:t>
            </a:r>
          </a:p>
          <a:p>
            <a:r>
              <a:rPr lang="en-IN" sz="1100" b="1" dirty="0"/>
              <a:t>    g2.addEdge(1,2);</a:t>
            </a:r>
          </a:p>
          <a:p>
            <a:r>
              <a:rPr lang="en-IN" sz="1100" b="1" dirty="0"/>
              <a:t>    g2.addEdge(0,4);</a:t>
            </a:r>
          </a:p>
          <a:p>
            <a:r>
              <a:rPr lang="en-IN" sz="1100" b="1" dirty="0"/>
              <a:t>    g2.addEdge(2,4);</a:t>
            </a:r>
          </a:p>
          <a:p>
            <a:r>
              <a:rPr lang="en-IN" sz="1100" b="1" dirty="0"/>
              <a:t>    g2.addEdge(2,3);</a:t>
            </a:r>
          </a:p>
          <a:p>
            <a:r>
              <a:rPr lang="en-IN" sz="1100" b="1" dirty="0"/>
              <a:t>    g2.addEdge(3,4);</a:t>
            </a:r>
          </a:p>
          <a:p>
            <a:r>
              <a:rPr lang="en-IN" sz="1100" b="1" dirty="0"/>
              <a:t>    g2.print();</a:t>
            </a:r>
          </a:p>
          <a:p>
            <a:r>
              <a:rPr lang="en-IN" sz="1100" b="1" dirty="0"/>
              <a:t>    g2.bfs(0);</a:t>
            </a:r>
          </a:p>
          <a:p>
            <a:r>
              <a:rPr lang="en-IN" sz="1100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222EE-43CE-4F75-9070-4DCDEE1609F8}"/>
              </a:ext>
            </a:extLst>
          </p:cNvPr>
          <p:cNvSpPr txBox="1"/>
          <p:nvPr/>
        </p:nvSpPr>
        <p:spPr>
          <a:xfrm>
            <a:off x="1878392" y="89624"/>
            <a:ext cx="547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BFS Implementation Using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210268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DE23-FBEF-4FAD-9B7D-2AFC131D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57" y="0"/>
            <a:ext cx="9905998" cy="748643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BFS implementation using Adjacency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AE92E-CCFA-4D58-8DA4-0CD8641A0E20}"/>
              </a:ext>
            </a:extLst>
          </p:cNvPr>
          <p:cNvSpPr txBox="1"/>
          <p:nvPr/>
        </p:nvSpPr>
        <p:spPr>
          <a:xfrm>
            <a:off x="1203557" y="535579"/>
            <a:ext cx="70526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void BFS(int G[][7],int </a:t>
            </a:r>
            <a:r>
              <a:rPr lang="en-IN" sz="1600" dirty="0" err="1"/>
              <a:t>start,int</a:t>
            </a:r>
            <a:r>
              <a:rPr lang="en-IN" sz="1600" dirty="0"/>
              <a:t> n){</a:t>
            </a:r>
          </a:p>
          <a:p>
            <a:r>
              <a:rPr lang="en-IN" sz="1600" dirty="0"/>
              <a:t> int </a:t>
            </a:r>
            <a:r>
              <a:rPr lang="en-IN" sz="1600" dirty="0" err="1"/>
              <a:t>i</a:t>
            </a:r>
            <a:r>
              <a:rPr lang="en-IN" sz="1600" dirty="0"/>
              <a:t>=</a:t>
            </a:r>
            <a:r>
              <a:rPr lang="en-IN" sz="1600" dirty="0" err="1"/>
              <a:t>start,j</a:t>
            </a:r>
            <a:r>
              <a:rPr lang="en-IN" sz="1600" dirty="0"/>
              <a:t>;</a:t>
            </a:r>
          </a:p>
          <a:p>
            <a:r>
              <a:rPr lang="en-IN" sz="1600" dirty="0"/>
              <a:t> //Visited vertex array</a:t>
            </a:r>
          </a:p>
          <a:p>
            <a:r>
              <a:rPr lang="en-IN" sz="1600" dirty="0"/>
              <a:t> int visited[7]={0};</a:t>
            </a:r>
          </a:p>
          <a:p>
            <a:r>
              <a:rPr lang="en-IN" sz="1600" dirty="0"/>
              <a:t> //Source Vertex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printf</a:t>
            </a:r>
            <a:r>
              <a:rPr lang="en-IN" sz="1600" dirty="0"/>
              <a:t>("%d ",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 //Mark visited</a:t>
            </a:r>
          </a:p>
          <a:p>
            <a:r>
              <a:rPr lang="en-IN" sz="1600" dirty="0"/>
              <a:t> visited[</a:t>
            </a:r>
            <a:r>
              <a:rPr lang="en-IN" sz="1600" dirty="0" err="1"/>
              <a:t>i</a:t>
            </a:r>
            <a:r>
              <a:rPr lang="en-IN" sz="1600" dirty="0"/>
              <a:t>]=1;</a:t>
            </a:r>
          </a:p>
          <a:p>
            <a:r>
              <a:rPr lang="en-IN" sz="1600" dirty="0"/>
              <a:t> //Push the element in Queue</a:t>
            </a:r>
          </a:p>
          <a:p>
            <a:r>
              <a:rPr lang="en-IN" sz="1600" dirty="0"/>
              <a:t>  enqueue(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r>
              <a:rPr lang="en-IN" sz="1600" dirty="0"/>
              <a:t>  while(!</a:t>
            </a:r>
            <a:r>
              <a:rPr lang="en-IN" sz="1600" dirty="0" err="1"/>
              <a:t>isEmpty</a:t>
            </a:r>
            <a:r>
              <a:rPr lang="en-IN" sz="1600" dirty="0"/>
              <a:t>()){</a:t>
            </a:r>
          </a:p>
          <a:p>
            <a:r>
              <a:rPr lang="en-IN" sz="1600" dirty="0"/>
              <a:t>     //Pop An </a:t>
            </a:r>
            <a:r>
              <a:rPr lang="en-IN" sz="1600" dirty="0" err="1"/>
              <a:t>ELement</a:t>
            </a:r>
            <a:endParaRPr lang="en-IN" sz="1600" dirty="0"/>
          </a:p>
          <a:p>
            <a:r>
              <a:rPr lang="en-IN" sz="1600" dirty="0"/>
              <a:t>       </a:t>
            </a:r>
            <a:r>
              <a:rPr lang="en-IN" sz="1600" dirty="0" err="1"/>
              <a:t>i</a:t>
            </a:r>
            <a:r>
              <a:rPr lang="en-IN" sz="1600" dirty="0"/>
              <a:t>=dequeue();</a:t>
            </a:r>
          </a:p>
          <a:p>
            <a:r>
              <a:rPr lang="en-IN" sz="1600" dirty="0"/>
              <a:t>       //Check for the adjacent vertex of the </a:t>
            </a:r>
            <a:r>
              <a:rPr lang="en-IN" sz="1600" dirty="0" err="1"/>
              <a:t>poped</a:t>
            </a:r>
            <a:r>
              <a:rPr lang="en-IN" sz="1600" dirty="0"/>
              <a:t> element.</a:t>
            </a:r>
          </a:p>
          <a:p>
            <a:r>
              <a:rPr lang="en-IN" sz="1600" dirty="0"/>
              <a:t>       //If present and not visited then push it.</a:t>
            </a:r>
          </a:p>
          <a:p>
            <a:r>
              <a:rPr lang="en-IN" sz="1600" dirty="0"/>
              <a:t>        for(j=1;j&lt;</a:t>
            </a:r>
            <a:r>
              <a:rPr lang="en-IN" sz="1600" dirty="0" err="1"/>
              <a:t>n;j</a:t>
            </a:r>
            <a:r>
              <a:rPr lang="en-IN" sz="1600" dirty="0"/>
              <a:t>++){</a:t>
            </a:r>
          </a:p>
          <a:p>
            <a:r>
              <a:rPr lang="en-IN" sz="1600" dirty="0"/>
              <a:t>            if(G[</a:t>
            </a:r>
            <a:r>
              <a:rPr lang="en-IN" sz="1600" dirty="0" err="1"/>
              <a:t>i</a:t>
            </a:r>
            <a:r>
              <a:rPr lang="en-IN" sz="1600" dirty="0"/>
              <a:t>][j]==1 &amp;&amp; visited[j]==0){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printf</a:t>
            </a:r>
            <a:r>
              <a:rPr lang="en-IN" sz="1600" dirty="0"/>
              <a:t>("%d ",j);</a:t>
            </a:r>
          </a:p>
          <a:p>
            <a:r>
              <a:rPr lang="en-IN" sz="1600" dirty="0"/>
              <a:t>                visited[j]=1;</a:t>
            </a:r>
          </a:p>
          <a:p>
            <a:r>
              <a:rPr lang="en-IN" sz="1600" dirty="0"/>
              <a:t>                enqueue(j);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//If the queue becomes empty then BFS is over.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9970BAC-37D3-4DA0-8A4B-A3E8CB8522EE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A47B1E-E03B-48F3-AAB0-41A542456A7A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BE174-5DD0-494E-83FF-EACBE8A21DAB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4D02D9-EFF6-4198-ABE2-D3ABFA1A515F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DFA884-5DB4-424E-9963-25B825C74F1B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492A46-AF23-4FD5-8E58-7E26303BCF9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6D21E-C14E-4881-9DF1-75B622272DE5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F21CAF-90DE-4693-AB35-F2EB8C0BA443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071177-8461-4474-B89E-7860E951D2A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0645F-38AE-4E93-8136-8EC182B9A8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33F1-963E-4DA0-AE5B-AA82740DC86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94C330-878A-4D98-9117-EC3D2B893131}"/>
              </a:ext>
            </a:extLst>
          </p:cNvPr>
          <p:cNvSpPr txBox="1"/>
          <p:nvPr/>
        </p:nvSpPr>
        <p:spPr>
          <a:xfrm>
            <a:off x="8176334" y="1065320"/>
            <a:ext cx="348892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A Graph is shown here in coming slides we will see how we perform the depth first search on this graph.</a:t>
            </a:r>
          </a:p>
        </p:txBody>
      </p:sp>
    </p:spTree>
    <p:extLst>
      <p:ext uri="{BB962C8B-B14F-4D97-AF65-F5344CB8AC3E}">
        <p14:creationId xmlns:p14="http://schemas.microsoft.com/office/powerpoint/2010/main" val="3465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40133" y="338665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Suppose we suppose 0 as the start node. So we take a Queue and a array which stores is the nodes are visited or not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71478"/>
              </p:ext>
            </p:extLst>
          </p:nvPr>
        </p:nvGraphicFramePr>
        <p:xfrm>
          <a:off x="7840134" y="2584027"/>
          <a:ext cx="422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68164"/>
              </p:ext>
            </p:extLst>
          </p:nvPr>
        </p:nvGraphicFramePr>
        <p:xfrm>
          <a:off x="7840134" y="4011928"/>
          <a:ext cx="422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840133" y="212236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</p:spTree>
    <p:extLst>
      <p:ext uri="{BB962C8B-B14F-4D97-AF65-F5344CB8AC3E}">
        <p14:creationId xmlns:p14="http://schemas.microsoft.com/office/powerpoint/2010/main" val="222711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40133" y="338665"/>
            <a:ext cx="408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I push 0 inside queue. And pushed 0 in visited array to mark it visited.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7142"/>
              </p:ext>
            </p:extLst>
          </p:nvPr>
        </p:nvGraphicFramePr>
        <p:xfrm>
          <a:off x="7840134" y="2584027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</a:t>
                      </a:r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90702"/>
              </p:ext>
            </p:extLst>
          </p:nvPr>
        </p:nvGraphicFramePr>
        <p:xfrm>
          <a:off x="7840134" y="4011928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840133" y="212236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</p:spTree>
    <p:extLst>
      <p:ext uri="{BB962C8B-B14F-4D97-AF65-F5344CB8AC3E}">
        <p14:creationId xmlns:p14="http://schemas.microsoft.com/office/powerpoint/2010/main" val="37603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Then I pop an element from the queue. And push it neighbours in the queue. 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81026"/>
              </p:ext>
            </p:extLst>
          </p:nvPr>
        </p:nvGraphicFramePr>
        <p:xfrm>
          <a:off x="7815504" y="2997200"/>
          <a:ext cx="42248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I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37713"/>
              </p:ext>
            </p:extLst>
          </p:nvPr>
        </p:nvGraphicFramePr>
        <p:xfrm>
          <a:off x="7840134" y="4011928"/>
          <a:ext cx="4224860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1317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 of . Since 0 is already visited so I don’t push it in queue.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58063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13471"/>
              </p:ext>
            </p:extLst>
          </p:nvPr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6859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 Since 2 is already visited so I don’t push it in queue.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0658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15286"/>
              </p:ext>
            </p:extLst>
          </p:nvPr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0135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Then I pop an element from the queue. And push it neighbours. And its neighbours are already visited so nothing is pushed.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/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/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r>
              <a:rPr lang="en-IN" sz="5400" b="1" dirty="0"/>
              <a:t> 2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91508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DE9067-9E03-408D-97B0-A148000F1B77}"/>
              </a:ext>
            </a:extLst>
          </p:cNvPr>
          <p:cNvSpPr/>
          <p:nvPr/>
        </p:nvSpPr>
        <p:spPr>
          <a:xfrm>
            <a:off x="2421466" y="338666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3974B8-375F-43BE-B13B-E50D1DB4B497}"/>
              </a:ext>
            </a:extLst>
          </p:cNvPr>
          <p:cNvSpPr/>
          <p:nvPr/>
        </p:nvSpPr>
        <p:spPr>
          <a:xfrm>
            <a:off x="2827867" y="2514598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DE2DB-7AC7-4EAC-B29F-BE0FA41764DD}"/>
              </a:ext>
            </a:extLst>
          </p:cNvPr>
          <p:cNvSpPr/>
          <p:nvPr/>
        </p:nvSpPr>
        <p:spPr>
          <a:xfrm>
            <a:off x="6333065" y="2277533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1B02D-0BEA-4CB9-8494-C5E12BD586E7}"/>
              </a:ext>
            </a:extLst>
          </p:cNvPr>
          <p:cNvSpPr/>
          <p:nvPr/>
        </p:nvSpPr>
        <p:spPr>
          <a:xfrm>
            <a:off x="5130799" y="4723694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265D-A7FC-4712-BE42-52C631057F8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2599" y="1490133"/>
            <a:ext cx="406401" cy="1024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C5587-4EA8-4561-A7B5-72563AB17F0C}"/>
              </a:ext>
            </a:extLst>
          </p:cNvPr>
          <p:cNvCxnSpPr/>
          <p:nvPr/>
        </p:nvCxnSpPr>
        <p:spPr>
          <a:xfrm>
            <a:off x="6506629" y="1193800"/>
            <a:ext cx="270935" cy="1083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463C1-4CA8-4B94-AACE-AF6D7B5921DC}"/>
              </a:ext>
            </a:extLst>
          </p:cNvPr>
          <p:cNvCxnSpPr>
            <a:stCxn id="7" idx="7"/>
            <a:endCxn id="6" idx="4"/>
          </p:cNvCxnSpPr>
          <p:nvPr/>
        </p:nvCxnSpPr>
        <p:spPr>
          <a:xfrm flipV="1">
            <a:off x="6156997" y="3429000"/>
            <a:ext cx="777201" cy="1463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E78890-2B79-423C-B6A6-73D27BAE36F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854065" y="3497437"/>
            <a:ext cx="1471466" cy="1399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BCD69-1333-412D-9CA2-7B6298F901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23732" y="677333"/>
            <a:ext cx="2108200" cy="237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EE5D-CB5C-43A8-B662-13E076CF340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133" y="2853267"/>
            <a:ext cx="2302932" cy="10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BACB28-5323-43FC-A07D-F07847B05A6A}"/>
              </a:ext>
            </a:extLst>
          </p:cNvPr>
          <p:cNvSpPr/>
          <p:nvPr/>
        </p:nvSpPr>
        <p:spPr>
          <a:xfrm>
            <a:off x="5731932" y="101599"/>
            <a:ext cx="1202266" cy="1151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A29D4-2B37-47C2-9EF3-112AD1A99D53}"/>
              </a:ext>
            </a:extLst>
          </p:cNvPr>
          <p:cNvSpPr txBox="1"/>
          <p:nvPr/>
        </p:nvSpPr>
        <p:spPr>
          <a:xfrm>
            <a:off x="7815504" y="-33867"/>
            <a:ext cx="408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my queue becomes empty then I stop and the output is my BFS traversal output.</a:t>
            </a:r>
          </a:p>
          <a:p>
            <a:endParaRPr lang="en-IN" sz="2400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81EBCA9-30AF-461C-9E46-8A8750E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90001"/>
              </p:ext>
            </p:extLst>
          </p:nvPr>
        </p:nvGraphicFramePr>
        <p:xfrm>
          <a:off x="7815504" y="2997200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31427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r>
                        <a:rPr lang="en-IN" sz="25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en-IN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C4EBF7FE-B5AB-4BC4-9EF9-0A493F11E04B}"/>
              </a:ext>
            </a:extLst>
          </p:cNvPr>
          <p:cNvGraphicFramePr>
            <a:graphicFrameLocks noGrp="1"/>
          </p:cNvGraphicFramePr>
          <p:nvPr/>
        </p:nvGraphicFramePr>
        <p:xfrm>
          <a:off x="7840134" y="4011928"/>
          <a:ext cx="42248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972">
                  <a:extLst>
                    <a:ext uri="{9D8B030D-6E8A-4147-A177-3AD203B41FA5}">
                      <a16:colId xmlns:a16="http://schemas.microsoft.com/office/drawing/2014/main" val="3440339932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070183838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2728763594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1365833657"/>
                    </a:ext>
                  </a:extLst>
                </a:gridCol>
                <a:gridCol w="844972">
                  <a:extLst>
                    <a:ext uri="{9D8B030D-6E8A-4147-A177-3AD203B41FA5}">
                      <a16:colId xmlns:a16="http://schemas.microsoft.com/office/drawing/2014/main" val="30915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sz="25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25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538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D6B791-2465-4A4E-B8E9-71623878FA84}"/>
              </a:ext>
            </a:extLst>
          </p:cNvPr>
          <p:cNvSpPr txBox="1"/>
          <p:nvPr/>
        </p:nvSpPr>
        <p:spPr>
          <a:xfrm>
            <a:off x="7711399" y="253729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07707-B5E6-44B1-B561-B6B39B1B7952}"/>
              </a:ext>
            </a:extLst>
          </p:cNvPr>
          <p:cNvSpPr txBox="1"/>
          <p:nvPr/>
        </p:nvSpPr>
        <p:spPr>
          <a:xfrm>
            <a:off x="7815504" y="3666065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Visited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67FF3-2C05-439D-8880-067EF594FE3C}"/>
              </a:ext>
            </a:extLst>
          </p:cNvPr>
          <p:cNvSpPr txBox="1"/>
          <p:nvPr/>
        </p:nvSpPr>
        <p:spPr>
          <a:xfrm>
            <a:off x="7128933" y="4856665"/>
            <a:ext cx="476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When you pop an element print it ..!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E205-B406-406B-9CAB-DFC1883A7139}"/>
              </a:ext>
            </a:extLst>
          </p:cNvPr>
          <p:cNvSpPr txBox="1"/>
          <p:nvPr/>
        </p:nvSpPr>
        <p:spPr>
          <a:xfrm>
            <a:off x="29223" y="1"/>
            <a:ext cx="21975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Output</a:t>
            </a:r>
          </a:p>
          <a:p>
            <a:r>
              <a:rPr lang="en-IN" sz="5400" b="1" dirty="0"/>
              <a:t> 0</a:t>
            </a:r>
          </a:p>
          <a:p>
            <a:r>
              <a:rPr lang="en-IN" sz="5400" b="1" dirty="0"/>
              <a:t> 1</a:t>
            </a:r>
          </a:p>
          <a:p>
            <a:r>
              <a:rPr lang="en-IN" sz="5400" b="1" dirty="0"/>
              <a:t> 4</a:t>
            </a:r>
          </a:p>
          <a:p>
            <a:r>
              <a:rPr lang="en-IN" sz="5400" b="1" dirty="0"/>
              <a:t> 2</a:t>
            </a:r>
          </a:p>
          <a:p>
            <a:r>
              <a:rPr lang="en-IN" sz="5400" b="1" dirty="0"/>
              <a:t> 3</a:t>
            </a:r>
          </a:p>
          <a:p>
            <a:r>
              <a:rPr lang="en-IN" sz="5400" b="1" dirty="0"/>
              <a:t> </a:t>
            </a:r>
          </a:p>
          <a:p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16327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1166</Words>
  <Application>Microsoft Office PowerPoint</Application>
  <PresentationFormat>Widescreen</PresentationFormat>
  <Paragraphs>238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Breadth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implementation using Adjacency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Saurav Chaudhary</dc:creator>
  <cp:lastModifiedBy>Saurav Chaudhary</cp:lastModifiedBy>
  <cp:revision>11</cp:revision>
  <dcterms:created xsi:type="dcterms:W3CDTF">2020-04-10T16:57:48Z</dcterms:created>
  <dcterms:modified xsi:type="dcterms:W3CDTF">2020-04-11T04:00:39Z</dcterms:modified>
</cp:coreProperties>
</file>