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4594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10987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68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5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26370F6-4F1D-40BF-8565-AFDC21ABA68A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AA6755-B6A0-444B-B5A6-2E2BD9E1B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82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53F4-B2C5-4024-9634-C5407A36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956" y="1480930"/>
            <a:ext cx="4975700" cy="3672027"/>
          </a:xfrm>
        </p:spPr>
        <p:txBody>
          <a:bodyPr anchor="ctr">
            <a:normAutofit/>
          </a:bodyPr>
          <a:lstStyle/>
          <a:p>
            <a:pPr algn="r"/>
            <a:r>
              <a:rPr lang="en-US" sz="4800"/>
              <a:t>Making ML Models available as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AFBEC-238B-4CDA-AC5F-3E07C0F6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8058" y="1480930"/>
            <a:ext cx="2728917" cy="373251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2000"/>
              <a:t>Saurav Ghosh,</a:t>
            </a:r>
          </a:p>
          <a:p>
            <a:pPr algn="l">
              <a:spcAft>
                <a:spcPts val="600"/>
              </a:spcAft>
            </a:pPr>
            <a:r>
              <a:rPr lang="en-US" sz="2000"/>
              <a:t>Bangalore R Users Group,</a:t>
            </a:r>
          </a:p>
          <a:p>
            <a:pPr algn="l">
              <a:spcAft>
                <a:spcPts val="600"/>
              </a:spcAft>
            </a:pPr>
            <a:r>
              <a:rPr lang="en-US" sz="2000"/>
              <a:t>9/21/2019</a:t>
            </a:r>
          </a:p>
        </p:txBody>
      </p:sp>
    </p:spTree>
    <p:extLst>
      <p:ext uri="{BB962C8B-B14F-4D97-AF65-F5344CB8AC3E}">
        <p14:creationId xmlns:p14="http://schemas.microsoft.com/office/powerpoint/2010/main" val="2700098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6A1C-9785-4FFE-894C-74AB22D5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2525"/>
          </a:xfrm>
        </p:spPr>
        <p:txBody>
          <a:bodyPr/>
          <a:lstStyle/>
          <a:p>
            <a:r>
              <a:rPr lang="en-US" dirty="0"/>
              <a:t>Agenda for today*</a:t>
            </a:r>
            <a:br>
              <a:rPr lang="en-US" dirty="0"/>
            </a:br>
            <a:r>
              <a:rPr lang="en-US" sz="2400" dirty="0"/>
              <a:t>* Fluid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31A1-7991-46D2-9036-55B6A5A7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325"/>
            <a:ext cx="9601200" cy="4029075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APIs- What, Why</a:t>
            </a:r>
          </a:p>
          <a:p>
            <a:r>
              <a:rPr lang="en-US" sz="4000" dirty="0"/>
              <a:t>R vs Python in production</a:t>
            </a:r>
          </a:p>
          <a:p>
            <a:pPr lvl="1"/>
            <a:r>
              <a:rPr lang="en-US" sz="4000" dirty="0" err="1"/>
              <a:t>Py</a:t>
            </a:r>
            <a:r>
              <a:rPr lang="en-US" sz="4000" dirty="0"/>
              <a:t>: Flask</a:t>
            </a:r>
            <a:r>
              <a:rPr lang="en-US" sz="4000"/>
              <a:t>, Django</a:t>
            </a:r>
            <a:endParaRPr lang="en-US" sz="4000" dirty="0"/>
          </a:p>
          <a:p>
            <a:r>
              <a:rPr lang="en-US" sz="4000" dirty="0"/>
              <a:t>Introducing Plumber</a:t>
            </a:r>
          </a:p>
          <a:p>
            <a:r>
              <a:rPr lang="en-US" sz="4000" dirty="0"/>
              <a:t>Plumber workflow – few examples</a:t>
            </a:r>
          </a:p>
          <a:p>
            <a:r>
              <a:rPr lang="en-US" sz="4000" dirty="0" err="1"/>
              <a:t>QnA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857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8022-D780-4142-A7EA-922182C7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28D2-66D8-4D88-9F42-C2E43732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Retrieve information only (HTTP GET http://www.appdomain.com/users?size=20&amp;page=5)</a:t>
            </a:r>
          </a:p>
          <a:p>
            <a:r>
              <a:rPr lang="en-US" dirty="0"/>
              <a:t>PUT – Update an existing resource (HTTP PUT http://www.appdomain.com/users/123)</a:t>
            </a:r>
          </a:p>
          <a:p>
            <a:r>
              <a:rPr lang="en-US" dirty="0"/>
              <a:t>POST - Create resources (HTTP PUPOSTT http://www.appdomain.com/users/123/accounts)</a:t>
            </a:r>
          </a:p>
          <a:p>
            <a:r>
              <a:rPr lang="en-US" dirty="0"/>
              <a:t>DELETE – Delete resources (HTTP DELETE http://www.appdomain.com/users/123/accounts/456)</a:t>
            </a:r>
          </a:p>
          <a:p>
            <a:r>
              <a:rPr lang="en-US" dirty="0"/>
              <a:t>PATCH – Make partial update to a resource (HTTP PATCH /users/1)</a:t>
            </a:r>
          </a:p>
        </p:txBody>
      </p:sp>
    </p:spTree>
    <p:extLst>
      <p:ext uri="{BB962C8B-B14F-4D97-AF65-F5344CB8AC3E}">
        <p14:creationId xmlns:p14="http://schemas.microsoft.com/office/powerpoint/2010/main" val="43205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9DDF-4A7A-4605-B538-92778BF8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Plumber for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58DC-2984-42BC-8E72-22B1A992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 source R package</a:t>
            </a:r>
          </a:p>
          <a:p>
            <a:r>
              <a:rPr lang="en-US" sz="3200" dirty="0"/>
              <a:t>Converts existing R code into web APIs using special comments (decorator comments)</a:t>
            </a:r>
          </a:p>
          <a:p>
            <a:r>
              <a:rPr lang="en-US" sz="3200" dirty="0" err="1"/>
              <a:t>install.packages</a:t>
            </a:r>
            <a:r>
              <a:rPr lang="en-US" sz="3200" dirty="0"/>
              <a:t>(“plumber”)</a:t>
            </a:r>
          </a:p>
        </p:txBody>
      </p:sp>
    </p:spTree>
    <p:extLst>
      <p:ext uri="{BB962C8B-B14F-4D97-AF65-F5344CB8AC3E}">
        <p14:creationId xmlns:p14="http://schemas.microsoft.com/office/powerpoint/2010/main" val="12920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E30A-0540-4563-8F3A-883F40B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8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EDF4-863D-4712-994F-3D6D8D36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DB08-635C-41B7-ADC8-79592A56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Security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Request forwarding</a:t>
            </a:r>
          </a:p>
          <a:p>
            <a:r>
              <a:rPr lang="en-US" sz="3200" dirty="0"/>
              <a:t>Monitoring</a:t>
            </a:r>
          </a:p>
          <a:p>
            <a:r>
              <a:rPr lang="en-US" sz="3200" dirty="0"/>
              <a:t>Load balancing</a:t>
            </a:r>
          </a:p>
          <a:p>
            <a:r>
              <a:rPr lang="en-US" sz="3200" dirty="0"/>
              <a:t>Blocking</a:t>
            </a:r>
          </a:p>
          <a:p>
            <a:r>
              <a:rPr lang="en-US" sz="3200" dirty="0"/>
              <a:t>Rate limiting</a:t>
            </a:r>
          </a:p>
          <a:p>
            <a:r>
              <a:rPr lang="en-US" sz="3200" dirty="0"/>
              <a:t>Throttling</a:t>
            </a:r>
          </a:p>
        </p:txBody>
      </p:sp>
    </p:spTree>
    <p:extLst>
      <p:ext uri="{BB962C8B-B14F-4D97-AF65-F5344CB8AC3E}">
        <p14:creationId xmlns:p14="http://schemas.microsoft.com/office/powerpoint/2010/main" val="24648513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189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Making ML Models available as API</vt:lpstr>
      <vt:lpstr>Agenda for today* * Fluid</vt:lpstr>
      <vt:lpstr>REST</vt:lpstr>
      <vt:lpstr>Plumber for R</vt:lpstr>
      <vt:lpstr>Demo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ML Models available as API</dc:title>
  <dc:creator>Saurav Ghosh</dc:creator>
  <cp:lastModifiedBy>Saurav Ghosh</cp:lastModifiedBy>
  <cp:revision>22</cp:revision>
  <dcterms:created xsi:type="dcterms:W3CDTF">2019-09-20T09:18:51Z</dcterms:created>
  <dcterms:modified xsi:type="dcterms:W3CDTF">2019-09-21T05:51:42Z</dcterms:modified>
</cp:coreProperties>
</file>