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7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6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9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9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5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9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0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2ED0-B71D-4A06-9635-14FEA9237075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FB72-EDE1-406B-84B7-9E416867D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37C2BC-E3EB-5521-1AB1-4D62C2ED4811}"/>
              </a:ext>
            </a:extLst>
          </p:cNvPr>
          <p:cNvSpPr/>
          <p:nvPr/>
        </p:nvSpPr>
        <p:spPr>
          <a:xfrm>
            <a:off x="-1" y="-1"/>
            <a:ext cx="7199313" cy="7199313"/>
          </a:xfrm>
          <a:prstGeom prst="roundRect">
            <a:avLst>
              <a:gd name="adj" fmla="val 8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77B3A7A7-8DCA-5ED8-A80C-FE2DB2B6CE1E}"/>
              </a:ext>
            </a:extLst>
          </p:cNvPr>
          <p:cNvSpPr/>
          <p:nvPr/>
        </p:nvSpPr>
        <p:spPr>
          <a:xfrm>
            <a:off x="-4307839" y="483553"/>
            <a:ext cx="11547794" cy="3657600"/>
          </a:xfrm>
          <a:prstGeom prst="blockArc">
            <a:avLst>
              <a:gd name="adj1" fmla="val 10715396"/>
              <a:gd name="adj2" fmla="val 21570699"/>
              <a:gd name="adj3" fmla="val 274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62AF2-6417-2905-C658-AF785155F038}"/>
              </a:ext>
            </a:extLst>
          </p:cNvPr>
          <p:cNvSpPr/>
          <p:nvPr/>
        </p:nvSpPr>
        <p:spPr>
          <a:xfrm>
            <a:off x="0" y="2164080"/>
            <a:ext cx="7199313" cy="104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505377E-79A8-6FB8-EB38-0E498A402E7A}"/>
              </a:ext>
            </a:extLst>
          </p:cNvPr>
          <p:cNvSpPr/>
          <p:nvPr/>
        </p:nvSpPr>
        <p:spPr>
          <a:xfrm>
            <a:off x="3078480" y="3495040"/>
            <a:ext cx="3769360" cy="3251200"/>
          </a:xfrm>
          <a:prstGeom prst="halfFrame">
            <a:avLst>
              <a:gd name="adj1" fmla="val 22183"/>
              <a:gd name="adj2" fmla="val 218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E1527F13-55D6-0434-4A71-C2CA1D01BF27}"/>
              </a:ext>
            </a:extLst>
          </p:cNvPr>
          <p:cNvSpPr/>
          <p:nvPr/>
        </p:nvSpPr>
        <p:spPr>
          <a:xfrm>
            <a:off x="1310640" y="2255520"/>
            <a:ext cx="4226560" cy="4612640"/>
          </a:xfrm>
          <a:prstGeom prst="halfFrame">
            <a:avLst>
              <a:gd name="adj1" fmla="val 22183"/>
              <a:gd name="adj2" fmla="val 218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A0B1D-0AFE-B904-C501-F92965C72485}"/>
              </a:ext>
            </a:extLst>
          </p:cNvPr>
          <p:cNvSpPr txBox="1"/>
          <p:nvPr/>
        </p:nvSpPr>
        <p:spPr>
          <a:xfrm>
            <a:off x="-30479" y="2318921"/>
            <a:ext cx="7731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rgbClr val="002060"/>
                </a:solidFill>
                <a:latin typeface="Algerian" panose="04020705040A02060702" pitchFamily="82" charset="0"/>
              </a:rPr>
              <a:t>TRINITY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163622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Gupta</dc:creator>
  <cp:lastModifiedBy>Saurav Gupta</cp:lastModifiedBy>
  <cp:revision>4</cp:revision>
  <dcterms:created xsi:type="dcterms:W3CDTF">2023-09-29T04:28:52Z</dcterms:created>
  <dcterms:modified xsi:type="dcterms:W3CDTF">2023-09-30T05:58:39Z</dcterms:modified>
</cp:coreProperties>
</file>