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45" r:id="rId3"/>
    <p:sldId id="319" r:id="rId4"/>
    <p:sldId id="311" r:id="rId5"/>
    <p:sldId id="312" r:id="rId6"/>
    <p:sldId id="313" r:id="rId7"/>
    <p:sldId id="315" r:id="rId8"/>
    <p:sldId id="316" r:id="rId9"/>
    <p:sldId id="317" r:id="rId10"/>
    <p:sldId id="318" r:id="rId11"/>
    <p:sldId id="320" r:id="rId12"/>
    <p:sldId id="294" r:id="rId13"/>
    <p:sldId id="295" r:id="rId14"/>
    <p:sldId id="296" r:id="rId15"/>
    <p:sldId id="297" r:id="rId16"/>
    <p:sldId id="298" r:id="rId17"/>
    <p:sldId id="299" r:id="rId18"/>
    <p:sldId id="349" r:id="rId19"/>
    <p:sldId id="301" r:id="rId20"/>
    <p:sldId id="302" r:id="rId21"/>
    <p:sldId id="308" r:id="rId22"/>
    <p:sldId id="348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3F010C0-7C36-D847-8292-7DA5D8D282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3C34FB7-C96D-9146-B6A6-3423AEF8E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(Quick Sort, Merge Sort &amp; Towers of Hanoi)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80">
            <a:extLst>
              <a:ext uri="{FF2B5EF4-FFF2-40B4-BE49-F238E27FC236}">
                <a16:creationId xmlns:a16="http://schemas.microsoft.com/office/drawing/2014/main" id="{74DD6DB3-E4B2-1540-81D6-5644D2755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4779963"/>
            <a:ext cx="2747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j 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DEC209E-A43D-D348-8CEE-925470FE8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13" y="381000"/>
            <a:ext cx="8229600" cy="1143000"/>
          </a:xfrm>
        </p:spPr>
        <p:txBody>
          <a:bodyPr/>
          <a:lstStyle/>
          <a:p>
            <a:r>
              <a:rPr lang="en-US" altLang="en-US"/>
              <a:t>Merge – Example 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9B05AD5-DF41-474B-86D4-C78E86DEE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8" y="22955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4A97AFF0-102F-C64B-8349-0605FC5B6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8" y="22955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8 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4559E2EC-1085-D646-B9AF-A9B67A0B6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22955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836CF36D-7C8E-E14D-AD48-F788B91F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29552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202273B9-0381-4F42-87F4-E66529D91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955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6D71BFA2-6745-034F-90BE-E2DACFFA7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2955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DD308185-5E1B-D846-86BC-8447BEDF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22955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42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138909FD-CBB1-7349-9F2D-04B35DC3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229552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83C5EDB5-E37E-5B42-BD30-6536E7BA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213" y="23510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>
              <a:latin typeface="Constantia" panose="02030602050306030303" pitchFamily="18" charset="0"/>
            </a:endParaRP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EAC862C4-50C3-584D-85EE-DFD3C329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2295525"/>
            <a:ext cx="110013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nstantia" panose="02030602050306030303" pitchFamily="18" charset="0"/>
              </a:rPr>
              <a:t>   …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877FED2A-7CF6-324B-A3DC-9C3F11CE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2297113"/>
            <a:ext cx="11001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nstantia" panose="02030602050306030303" pitchFamily="18" charset="0"/>
              </a:rPr>
              <a:t>   …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B5B193CB-9236-BB47-B9A9-E9AFF29B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238375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onstantia" panose="02030602050306030303" pitchFamily="18" charset="0"/>
              </a:rPr>
              <a:t>A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9CD7462B-001A-274A-9CEE-9B376661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2905125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k                                                   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6652CB5E-A54C-D94C-962F-BFDCE0D9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42179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14EBC4D1-6C4C-0E4E-913E-5DD25D9A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42179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8 </a:t>
            </a: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6E5B00EF-CAF6-0F40-BE01-04E400B62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42179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D1790379-99E8-AD4C-AE7F-58A44F02B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421798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50FFC3B7-A018-CA4B-8995-AC3F1D4F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2306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19478" name="Text Box 22">
            <a:extLst>
              <a:ext uri="{FF2B5EF4-FFF2-40B4-BE49-F238E27FC236}">
                <a16:creationId xmlns:a16="http://schemas.microsoft.com/office/drawing/2014/main" id="{4E31AA6C-FCFF-3F44-B486-118FED12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42306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5788E1C8-1783-8543-82AB-893128AB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42306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42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19A59CF6-0F45-3842-B034-D169FC885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23068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31132" name="Text Box 28">
            <a:extLst>
              <a:ext uri="{FF2B5EF4-FFF2-40B4-BE49-F238E27FC236}">
                <a16:creationId xmlns:a16="http://schemas.microsoft.com/office/drawing/2014/main" id="{CFA0F542-F5A8-8E45-B70C-97CDDA9C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2905125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k                                            </a:t>
            </a:r>
          </a:p>
        </p:txBody>
      </p:sp>
      <p:sp>
        <p:nvSpPr>
          <p:cNvPr id="431133" name="Text Box 29">
            <a:extLst>
              <a:ext uri="{FF2B5EF4-FFF2-40B4-BE49-F238E27FC236}">
                <a16:creationId xmlns:a16="http://schemas.microsoft.com/office/drawing/2014/main" id="{131208C4-75B1-7B45-8C1B-DB0E45192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2905125"/>
            <a:ext cx="429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k                                     </a:t>
            </a:r>
          </a:p>
        </p:txBody>
      </p:sp>
      <p:sp>
        <p:nvSpPr>
          <p:cNvPr id="431134" name="Text Box 30">
            <a:extLst>
              <a:ext uri="{FF2B5EF4-FFF2-40B4-BE49-F238E27FC236}">
                <a16:creationId xmlns:a16="http://schemas.microsoft.com/office/drawing/2014/main" id="{77F06455-C994-8543-916E-FB8CA5AC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2905125"/>
            <a:ext cx="4070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k                            </a:t>
            </a:r>
          </a:p>
        </p:txBody>
      </p:sp>
      <p:sp>
        <p:nvSpPr>
          <p:cNvPr id="431135" name="Text Box 31">
            <a:extLst>
              <a:ext uri="{FF2B5EF4-FFF2-40B4-BE49-F238E27FC236}">
                <a16:creationId xmlns:a16="http://schemas.microsoft.com/office/drawing/2014/main" id="{99F40947-CC72-A540-9B67-4210803D9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2905125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        k                            </a:t>
            </a:r>
          </a:p>
        </p:txBody>
      </p:sp>
      <p:sp>
        <p:nvSpPr>
          <p:cNvPr id="431136" name="Text Box 32">
            <a:extLst>
              <a:ext uri="{FF2B5EF4-FFF2-40B4-BE49-F238E27FC236}">
                <a16:creationId xmlns:a16="http://schemas.microsoft.com/office/drawing/2014/main" id="{119CE3C4-80EE-6E41-B9F7-55B7C40F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2905125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              k                      </a:t>
            </a:r>
          </a:p>
        </p:txBody>
      </p:sp>
      <p:sp>
        <p:nvSpPr>
          <p:cNvPr id="431137" name="Text Box 33">
            <a:extLst>
              <a:ext uri="{FF2B5EF4-FFF2-40B4-BE49-F238E27FC236}">
                <a16:creationId xmlns:a16="http://schemas.microsoft.com/office/drawing/2014/main" id="{5527A76D-DFA3-9749-83F0-7732A316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2905125"/>
            <a:ext cx="490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                     k                 </a:t>
            </a:r>
          </a:p>
        </p:txBody>
      </p:sp>
      <p:sp>
        <p:nvSpPr>
          <p:cNvPr id="431138" name="Text Box 34">
            <a:extLst>
              <a:ext uri="{FF2B5EF4-FFF2-40B4-BE49-F238E27FC236}">
                <a16:creationId xmlns:a16="http://schemas.microsoft.com/office/drawing/2014/main" id="{C55321FA-291A-1F4E-98E1-3B399CC6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2905125"/>
            <a:ext cx="5137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                            k             </a:t>
            </a:r>
          </a:p>
        </p:txBody>
      </p:sp>
      <p:sp>
        <p:nvSpPr>
          <p:cNvPr id="19488" name="Text Box 35">
            <a:extLst>
              <a:ext uri="{FF2B5EF4-FFF2-40B4-BE49-F238E27FC236}">
                <a16:creationId xmlns:a16="http://schemas.microsoft.com/office/drawing/2014/main" id="{9D25BADF-D6E4-DA4F-B8A2-DE089E1EA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779963"/>
            <a:ext cx="224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i                          </a:t>
            </a:r>
          </a:p>
        </p:txBody>
      </p:sp>
      <p:sp>
        <p:nvSpPr>
          <p:cNvPr id="431140" name="Text Box 36">
            <a:extLst>
              <a:ext uri="{FF2B5EF4-FFF2-40B4-BE49-F238E27FC236}">
                <a16:creationId xmlns:a16="http://schemas.microsoft.com/office/drawing/2014/main" id="{1DE3C00A-0341-2441-B7A9-1A968F36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779963"/>
            <a:ext cx="2859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i                          </a:t>
            </a:r>
          </a:p>
        </p:txBody>
      </p:sp>
      <p:sp>
        <p:nvSpPr>
          <p:cNvPr id="431141" name="Text Box 37">
            <a:extLst>
              <a:ext uri="{FF2B5EF4-FFF2-40B4-BE49-F238E27FC236}">
                <a16:creationId xmlns:a16="http://schemas.microsoft.com/office/drawing/2014/main" id="{FD47B5B2-C1DC-1646-99F2-C8854078A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779963"/>
            <a:ext cx="224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i           </a:t>
            </a:r>
          </a:p>
        </p:txBody>
      </p:sp>
      <p:sp>
        <p:nvSpPr>
          <p:cNvPr id="431142" name="Text Box 38">
            <a:extLst>
              <a:ext uri="{FF2B5EF4-FFF2-40B4-BE49-F238E27FC236}">
                <a16:creationId xmlns:a16="http://schemas.microsoft.com/office/drawing/2014/main" id="{1C2FB131-403E-1743-8682-4F416D46B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779963"/>
            <a:ext cx="2173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i   </a:t>
            </a:r>
          </a:p>
        </p:txBody>
      </p:sp>
      <p:sp>
        <p:nvSpPr>
          <p:cNvPr id="19492" name="Text Box 46">
            <a:extLst>
              <a:ext uri="{FF2B5EF4-FFF2-40B4-BE49-F238E27FC236}">
                <a16:creationId xmlns:a16="http://schemas.microsoft.com/office/drawing/2014/main" id="{E3532E37-753B-084C-A96F-11EA6572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179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nstantia" panose="02030602050306030303" pitchFamily="18" charset="0"/>
              </a:rPr>
              <a:t> </a:t>
            </a:r>
            <a:r>
              <a:rPr lang="en-US" altLang="en-US" b="1">
                <a:latin typeface="Constantia" panose="02030602050306030303" pitchFamily="18" charset="0"/>
                <a:sym typeface="Symbol" pitchFamily="2" charset="2"/>
              </a:rPr>
              <a:t></a:t>
            </a:r>
            <a:r>
              <a:rPr lang="en-US" altLang="en-US" b="1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19493" name="Text Box 47">
            <a:extLst>
              <a:ext uri="{FF2B5EF4-FFF2-40B4-BE49-F238E27FC236}">
                <a16:creationId xmlns:a16="http://schemas.microsoft.com/office/drawing/2014/main" id="{1470EF9F-BA4F-C242-B2FC-C6324F9E8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42306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Constantia" panose="02030602050306030303" pitchFamily="18" charset="0"/>
              </a:rPr>
              <a:t> </a:t>
            </a:r>
            <a:r>
              <a:rPr lang="en-US" altLang="en-US" b="1">
                <a:latin typeface="Constantia" panose="02030602050306030303" pitchFamily="18" charset="0"/>
                <a:sym typeface="Symbol" pitchFamily="2" charset="2"/>
              </a:rPr>
              <a:t></a:t>
            </a:r>
            <a:r>
              <a:rPr lang="en-US" altLang="en-US" b="1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431152" name="Text Box 48">
            <a:extLst>
              <a:ext uri="{FF2B5EF4-FFF2-40B4-BE49-F238E27FC236}">
                <a16:creationId xmlns:a16="http://schemas.microsoft.com/office/drawing/2014/main" id="{32D3B022-CE1D-4D4D-B802-F96EF701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779963"/>
            <a:ext cx="2554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     i   </a:t>
            </a:r>
          </a:p>
        </p:txBody>
      </p:sp>
      <p:sp>
        <p:nvSpPr>
          <p:cNvPr id="431147" name="Text Box 43">
            <a:extLst>
              <a:ext uri="{FF2B5EF4-FFF2-40B4-BE49-F238E27FC236}">
                <a16:creationId xmlns:a16="http://schemas.microsoft.com/office/drawing/2014/main" id="{1DE2AE92-F2E3-F742-BDD7-6F3D61A5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4779963"/>
            <a:ext cx="2554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j                      </a:t>
            </a:r>
          </a:p>
        </p:txBody>
      </p:sp>
      <p:sp>
        <p:nvSpPr>
          <p:cNvPr id="431148" name="Text Box 44">
            <a:extLst>
              <a:ext uri="{FF2B5EF4-FFF2-40B4-BE49-F238E27FC236}">
                <a16:creationId xmlns:a16="http://schemas.microsoft.com/office/drawing/2014/main" id="{8D9C0070-4338-2A4D-9D87-A40CE151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4779963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j           </a:t>
            </a:r>
          </a:p>
        </p:txBody>
      </p:sp>
      <p:sp>
        <p:nvSpPr>
          <p:cNvPr id="431149" name="Text Box 45">
            <a:extLst>
              <a:ext uri="{FF2B5EF4-FFF2-40B4-BE49-F238E27FC236}">
                <a16:creationId xmlns:a16="http://schemas.microsoft.com/office/drawing/2014/main" id="{D699EB0C-F2C1-9745-9906-277CDCE22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738" y="4779963"/>
            <a:ext cx="2173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j   </a:t>
            </a:r>
          </a:p>
        </p:txBody>
      </p:sp>
      <p:sp>
        <p:nvSpPr>
          <p:cNvPr id="431153" name="Text Box 49">
            <a:extLst>
              <a:ext uri="{FF2B5EF4-FFF2-40B4-BE49-F238E27FC236}">
                <a16:creationId xmlns:a16="http://schemas.microsoft.com/office/drawing/2014/main" id="{E88D22FA-7A8D-174F-84A2-02732CA0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4779963"/>
            <a:ext cx="2747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        j </a:t>
            </a:r>
          </a:p>
        </p:txBody>
      </p:sp>
      <p:sp>
        <p:nvSpPr>
          <p:cNvPr id="431157" name="Text Box 53">
            <a:extLst>
              <a:ext uri="{FF2B5EF4-FFF2-40B4-BE49-F238E27FC236}">
                <a16:creationId xmlns:a16="http://schemas.microsoft.com/office/drawing/2014/main" id="{FD4B7594-5700-0647-BDCE-F4534DFD0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4219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31158" name="Text Box 54">
            <a:extLst>
              <a:ext uri="{FF2B5EF4-FFF2-40B4-BE49-F238E27FC236}">
                <a16:creationId xmlns:a16="http://schemas.microsoft.com/office/drawing/2014/main" id="{240C3D48-1B4D-5148-AE99-9F046ED4B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219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8 </a:t>
            </a:r>
          </a:p>
        </p:txBody>
      </p:sp>
      <p:sp>
        <p:nvSpPr>
          <p:cNvPr id="431159" name="Text Box 55">
            <a:extLst>
              <a:ext uri="{FF2B5EF4-FFF2-40B4-BE49-F238E27FC236}">
                <a16:creationId xmlns:a16="http://schemas.microsoft.com/office/drawing/2014/main" id="{C33D9843-666D-754D-994C-E3E30ECB0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4219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31160" name="Text Box 56">
            <a:extLst>
              <a:ext uri="{FF2B5EF4-FFF2-40B4-BE49-F238E27FC236}">
                <a16:creationId xmlns:a16="http://schemas.microsoft.com/office/drawing/2014/main" id="{B602EFC9-9305-3641-B289-62C4EC3A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4219575"/>
            <a:ext cx="582612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31164" name="Text Box 60">
            <a:extLst>
              <a:ext uri="{FF2B5EF4-FFF2-40B4-BE49-F238E27FC236}">
                <a16:creationId xmlns:a16="http://schemas.microsoft.com/office/drawing/2014/main" id="{E82953CD-793C-2741-BEF2-91C1D20D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0" y="42338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31165" name="Text Box 61">
            <a:extLst>
              <a:ext uri="{FF2B5EF4-FFF2-40B4-BE49-F238E27FC236}">
                <a16:creationId xmlns:a16="http://schemas.microsoft.com/office/drawing/2014/main" id="{B471C535-B7BF-B340-B354-93046CA16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42338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31166" name="Text Box 62">
            <a:extLst>
              <a:ext uri="{FF2B5EF4-FFF2-40B4-BE49-F238E27FC236}">
                <a16:creationId xmlns:a16="http://schemas.microsoft.com/office/drawing/2014/main" id="{F588ADA3-2B85-EB47-8B16-5515FA9A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42338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42</a:t>
            </a:r>
          </a:p>
        </p:txBody>
      </p:sp>
      <p:sp>
        <p:nvSpPr>
          <p:cNvPr id="431167" name="Text Box 63">
            <a:extLst>
              <a:ext uri="{FF2B5EF4-FFF2-40B4-BE49-F238E27FC236}">
                <a16:creationId xmlns:a16="http://schemas.microsoft.com/office/drawing/2014/main" id="{A40A8054-A984-3B47-9750-E4C061869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233863"/>
            <a:ext cx="582613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31170" name="Text Box 66">
            <a:extLst>
              <a:ext uri="{FF2B5EF4-FFF2-40B4-BE49-F238E27FC236}">
                <a16:creationId xmlns:a16="http://schemas.microsoft.com/office/drawing/2014/main" id="{34840360-3119-244E-91DE-E684A15BD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2987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31171" name="Text Box 67">
            <a:extLst>
              <a:ext uri="{FF2B5EF4-FFF2-40B4-BE49-F238E27FC236}">
                <a16:creationId xmlns:a16="http://schemas.microsoft.com/office/drawing/2014/main" id="{30ED0F6D-2B98-5E4A-A128-F1F81AFF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22987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31172" name="Text Box 68">
            <a:extLst>
              <a:ext uri="{FF2B5EF4-FFF2-40B4-BE49-F238E27FC236}">
                <a16:creationId xmlns:a16="http://schemas.microsoft.com/office/drawing/2014/main" id="{63D4898B-9251-7B49-BE0D-A76911D86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2987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8 </a:t>
            </a:r>
          </a:p>
        </p:txBody>
      </p:sp>
      <p:sp>
        <p:nvSpPr>
          <p:cNvPr id="431173" name="Text Box 69">
            <a:extLst>
              <a:ext uri="{FF2B5EF4-FFF2-40B4-BE49-F238E27FC236}">
                <a16:creationId xmlns:a16="http://schemas.microsoft.com/office/drawing/2014/main" id="{328E655D-E421-C34A-96D2-C46BEDD73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2298700"/>
            <a:ext cx="582613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31174" name="Text Box 70">
            <a:extLst>
              <a:ext uri="{FF2B5EF4-FFF2-40B4-BE49-F238E27FC236}">
                <a16:creationId xmlns:a16="http://schemas.microsoft.com/office/drawing/2014/main" id="{04E62FFB-1A09-4645-B7AC-F5D674119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22987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31175" name="Text Box 71">
            <a:extLst>
              <a:ext uri="{FF2B5EF4-FFF2-40B4-BE49-F238E27FC236}">
                <a16:creationId xmlns:a16="http://schemas.microsoft.com/office/drawing/2014/main" id="{B028FA6E-D15A-8340-9749-AC0377975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38" y="22987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31176" name="Text Box 72">
            <a:extLst>
              <a:ext uri="{FF2B5EF4-FFF2-40B4-BE49-F238E27FC236}">
                <a16:creationId xmlns:a16="http://schemas.microsoft.com/office/drawing/2014/main" id="{E7580080-D97E-E141-91C8-B3D67D3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22987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42</a:t>
            </a:r>
          </a:p>
        </p:txBody>
      </p:sp>
      <p:sp>
        <p:nvSpPr>
          <p:cNvPr id="431177" name="Text Box 73">
            <a:extLst>
              <a:ext uri="{FF2B5EF4-FFF2-40B4-BE49-F238E27FC236}">
                <a16:creationId xmlns:a16="http://schemas.microsoft.com/office/drawing/2014/main" id="{D6712A6E-7812-D94C-85A3-3EFEFB55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298700"/>
            <a:ext cx="582613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31180" name="Text Box 76">
            <a:extLst>
              <a:ext uri="{FF2B5EF4-FFF2-40B4-BE49-F238E27FC236}">
                <a16:creationId xmlns:a16="http://schemas.microsoft.com/office/drawing/2014/main" id="{0FA81697-9086-F14E-94B3-AE76CB962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2905125"/>
            <a:ext cx="53609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3300"/>
                </a:solidFill>
                <a:latin typeface="Constantia" panose="02030602050306030303" pitchFamily="18" charset="0"/>
              </a:rPr>
              <a:t>                                                         k             </a:t>
            </a:r>
          </a:p>
        </p:txBody>
      </p:sp>
      <p:sp>
        <p:nvSpPr>
          <p:cNvPr id="19516" name="Text Box 78">
            <a:extLst>
              <a:ext uri="{FF2B5EF4-FFF2-40B4-BE49-F238E27FC236}">
                <a16:creationId xmlns:a16="http://schemas.microsoft.com/office/drawing/2014/main" id="{E347484D-F645-2943-92C3-11F19155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1433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3200" i="1">
                <a:latin typeface="Constantia" panose="02030602050306030303" pitchFamily="18" charset="0"/>
              </a:rPr>
              <a:t>L</a:t>
            </a:r>
          </a:p>
        </p:txBody>
      </p:sp>
      <p:sp>
        <p:nvSpPr>
          <p:cNvPr id="19517" name="Text Box 79">
            <a:extLst>
              <a:ext uri="{FF2B5EF4-FFF2-40B4-BE49-F238E27FC236}">
                <a16:creationId xmlns:a16="http://schemas.microsoft.com/office/drawing/2014/main" id="{452638BB-7906-3E49-966B-8E26EF95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41910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3200" i="1">
                <a:latin typeface="Constantia" panose="02030602050306030303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2" grpId="0" animBg="1" autoUpdateAnimBg="0"/>
      <p:bldP spid="431133" grpId="0" animBg="1" autoUpdateAnimBg="0"/>
      <p:bldP spid="431134" grpId="0" animBg="1" autoUpdateAnimBg="0"/>
      <p:bldP spid="431135" grpId="0" animBg="1" autoUpdateAnimBg="0"/>
      <p:bldP spid="431136" grpId="0" animBg="1" autoUpdateAnimBg="0"/>
      <p:bldP spid="431137" grpId="0" animBg="1" autoUpdateAnimBg="0"/>
      <p:bldP spid="431138" grpId="0" animBg="1" autoUpdateAnimBg="0"/>
      <p:bldP spid="431140" grpId="0" animBg="1" autoUpdateAnimBg="0"/>
      <p:bldP spid="431141" grpId="0" animBg="1" autoUpdateAnimBg="0"/>
      <p:bldP spid="431142" grpId="0" animBg="1" autoUpdateAnimBg="0"/>
      <p:bldP spid="431152" grpId="0" animBg="1" autoUpdateAnimBg="0"/>
      <p:bldP spid="431147" grpId="0" animBg="1" autoUpdateAnimBg="0"/>
      <p:bldP spid="431148" grpId="0" animBg="1" autoUpdateAnimBg="0"/>
      <p:bldP spid="431149" grpId="0" animBg="1" autoUpdateAnimBg="0"/>
      <p:bldP spid="431153" grpId="0" animBg="1" autoUpdateAnimBg="0"/>
      <p:bldP spid="431157" grpId="0" animBg="1" autoUpdateAnimBg="0"/>
      <p:bldP spid="431158" grpId="0" animBg="1" autoUpdateAnimBg="0"/>
      <p:bldP spid="431159" grpId="0" animBg="1" autoUpdateAnimBg="0"/>
      <p:bldP spid="431160" grpId="0" animBg="1" autoUpdateAnimBg="0"/>
      <p:bldP spid="431164" grpId="0" animBg="1" autoUpdateAnimBg="0"/>
      <p:bldP spid="431165" grpId="0" animBg="1" autoUpdateAnimBg="0"/>
      <p:bldP spid="431166" grpId="0" animBg="1" autoUpdateAnimBg="0"/>
      <p:bldP spid="431167" grpId="0" animBg="1" autoUpdateAnimBg="0"/>
      <p:bldP spid="431170" grpId="0" animBg="1" autoUpdateAnimBg="0"/>
      <p:bldP spid="431171" grpId="0" animBg="1" autoUpdateAnimBg="0"/>
      <p:bldP spid="431172" grpId="0" animBg="1" autoUpdateAnimBg="0"/>
      <p:bldP spid="431173" grpId="0" animBg="1" autoUpdateAnimBg="0"/>
      <p:bldP spid="431174" grpId="0" animBg="1" autoUpdateAnimBg="0"/>
      <p:bldP spid="431175" grpId="0" animBg="1" autoUpdateAnimBg="0"/>
      <p:bldP spid="431176" grpId="0" animBg="1" autoUpdateAnimBg="0"/>
      <p:bldP spid="431177" grpId="0" animBg="1" autoUpdateAnimBg="0"/>
      <p:bldP spid="43118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BF33669-DC71-D048-BD2C-22CF0E4BB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8305800" cy="1143000"/>
          </a:xfrm>
        </p:spPr>
        <p:txBody>
          <a:bodyPr/>
          <a:lstStyle/>
          <a:p>
            <a:pPr marL="457200" indent="-457200"/>
            <a:r>
              <a:rPr lang="en-US" altLang="en-US"/>
              <a:t>Comparing the Algorithms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B797B750-88B2-454B-9693-314911B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949450"/>
            <a:ext cx="75057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defTabSz="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defTabSz="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defTabSz="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defTabSz="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			Best		Average	Worst</a:t>
            </a:r>
            <a:br>
              <a:rPr lang="en-US" altLang="en-US" sz="2400" b="1"/>
            </a:br>
            <a:r>
              <a:rPr lang="en-US" altLang="en-US" sz="2400" b="1"/>
              <a:t>				Case	   	Case		Case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Bubble Sort		</a:t>
            </a:r>
            <a:r>
              <a:rPr lang="en-US" altLang="en-US" sz="2400"/>
              <a:t>O(</a:t>
            </a:r>
            <a:r>
              <a:rPr lang="en-US" altLang="en-US" sz="2400" i="1"/>
              <a:t>n</a:t>
            </a:r>
            <a:r>
              <a:rPr lang="en-US" altLang="en-US" sz="2400"/>
              <a:t>) 	  	O(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 		O(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Insertion Sort		</a:t>
            </a:r>
            <a:r>
              <a:rPr lang="en-US" altLang="en-US" sz="2400"/>
              <a:t>O(</a:t>
            </a:r>
            <a:r>
              <a:rPr lang="en-US" altLang="en-US" sz="2400" i="1"/>
              <a:t>n</a:t>
            </a:r>
            <a:r>
              <a:rPr lang="en-US" altLang="en-US" sz="2400"/>
              <a:t>) 	  	O(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 		O(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Selection Sort	</a:t>
            </a:r>
            <a:r>
              <a:rPr lang="en-US" altLang="en-US" sz="2400"/>
              <a:t>O(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 	  	O(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 		O(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Merge Sort		</a:t>
            </a:r>
            <a:r>
              <a:rPr lang="en-US" altLang="en-US" sz="2400"/>
              <a:t>O(</a:t>
            </a:r>
            <a:r>
              <a:rPr lang="en-US" altLang="en-US" sz="2400" i="1"/>
              <a:t>n log n</a:t>
            </a:r>
            <a:r>
              <a:rPr lang="en-US" altLang="en-US" sz="2400"/>
              <a:t>) 	O(</a:t>
            </a:r>
            <a:r>
              <a:rPr lang="en-US" altLang="en-US" sz="2400" i="1"/>
              <a:t>n log n</a:t>
            </a:r>
            <a:r>
              <a:rPr lang="en-US" altLang="en-US" sz="2400"/>
              <a:t>)	O(</a:t>
            </a:r>
            <a:r>
              <a:rPr lang="en-US" altLang="en-US" sz="2400" i="1"/>
              <a:t>n log n</a:t>
            </a:r>
            <a:r>
              <a:rPr lang="en-US" altLang="en-US" sz="2400"/>
              <a:t>)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Quick Sort		</a:t>
            </a:r>
            <a:r>
              <a:rPr lang="en-US" altLang="en-US" sz="2400"/>
              <a:t>O(</a:t>
            </a:r>
            <a:r>
              <a:rPr lang="en-US" altLang="en-US" sz="2400" i="1"/>
              <a:t>n log n</a:t>
            </a:r>
            <a:r>
              <a:rPr lang="en-US" altLang="en-US" sz="2400"/>
              <a:t>)	O(</a:t>
            </a:r>
            <a:r>
              <a:rPr lang="en-US" altLang="en-US" sz="2400" i="1"/>
              <a:t>n log n</a:t>
            </a:r>
            <a:r>
              <a:rPr lang="en-US" altLang="en-US" sz="2400"/>
              <a:t>)	O(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Heap Sort		</a:t>
            </a:r>
            <a:r>
              <a:rPr lang="en-US" altLang="en-US" sz="2400"/>
              <a:t>O(</a:t>
            </a:r>
            <a:r>
              <a:rPr lang="en-US" altLang="en-US" sz="2400" i="1"/>
              <a:t>n log n</a:t>
            </a:r>
            <a:r>
              <a:rPr lang="en-US" altLang="en-US" sz="2400"/>
              <a:t>)	O(</a:t>
            </a:r>
            <a:r>
              <a:rPr lang="en-US" altLang="en-US" sz="2400" i="1"/>
              <a:t>n log n</a:t>
            </a:r>
            <a:r>
              <a:rPr lang="en-US" altLang="en-US" sz="2400"/>
              <a:t>)	O(</a:t>
            </a:r>
            <a:r>
              <a:rPr lang="en-US" altLang="en-US" sz="2400" i="1"/>
              <a:t>n log n</a:t>
            </a:r>
            <a:r>
              <a:rPr lang="en-US" altLang="en-US" sz="2400"/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1DF51E38-0748-B54A-987B-BFD648B2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None/>
            </a:pPr>
            <a:endParaRPr lang="en-US" altLang="en-US" sz="5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Times New Roman" panose="02020603050405020304" pitchFamily="18" charset="0"/>
              <a:buNone/>
            </a:pPr>
            <a:r>
              <a:rPr lang="en-US" alt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TOWERS OF HANOI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22F2FC3-0C20-7942-ABAA-30A7867E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105775" cy="54752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Tower of Hanoi is the most common recursive problem</a:t>
            </a:r>
          </a:p>
          <a:p>
            <a:pPr>
              <a:defRPr/>
            </a:pPr>
            <a:r>
              <a:rPr lang="en-US" dirty="0"/>
              <a:t>The objective is to shift all disk from peg A to Peg C using Peg B.</a:t>
            </a:r>
          </a:p>
          <a:p>
            <a:pPr>
              <a:defRPr/>
            </a:pPr>
            <a:r>
              <a:rPr lang="en-US" dirty="0"/>
              <a:t>The shifting of disks is restricted by following rules:</a:t>
            </a:r>
          </a:p>
          <a:p>
            <a:pPr marL="571500" indent="-571500">
              <a:buFont typeface="Times New Roman" panose="02020603050405020304" pitchFamily="18" charset="0"/>
              <a:buAutoNum type="romanLcParenR"/>
              <a:defRPr/>
            </a:pPr>
            <a:r>
              <a:rPr lang="en-US" dirty="0"/>
              <a:t>Only one disk can be shifted at a time.</a:t>
            </a:r>
          </a:p>
          <a:p>
            <a:pPr marL="571500" indent="-571500">
              <a:buFont typeface="Times New Roman" panose="02020603050405020304" pitchFamily="18" charset="0"/>
              <a:buAutoNum type="romanLcParenR"/>
              <a:defRPr/>
            </a:pPr>
            <a:r>
              <a:rPr lang="en-US" dirty="0"/>
              <a:t>Only top disk on any peg may be shifted to any other peg.</a:t>
            </a:r>
          </a:p>
          <a:p>
            <a:pPr marL="571500" indent="-571500">
              <a:buFont typeface="Times New Roman" panose="02020603050405020304" pitchFamily="18" charset="0"/>
              <a:buAutoNum type="romanLcParenR"/>
              <a:defRPr/>
            </a:pPr>
            <a:r>
              <a:rPr lang="en-US" dirty="0"/>
              <a:t>At no time can a larger disk be placed on a smaller disk </a:t>
            </a:r>
          </a:p>
          <a:p>
            <a:pPr>
              <a:defRPr/>
            </a:pPr>
            <a:endParaRPr lang="en-US" dirty="0"/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D0F862C-EE4D-AF48-9413-3870808F0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25603" name="Group 11">
            <a:extLst>
              <a:ext uri="{FF2B5EF4-FFF2-40B4-BE49-F238E27FC236}">
                <a16:creationId xmlns:a16="http://schemas.microsoft.com/office/drawing/2014/main" id="{901C335F-3446-3C41-AC6C-85BA637185F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5614" name="Rectangle 3">
              <a:extLst>
                <a:ext uri="{FF2B5EF4-FFF2-40B4-BE49-F238E27FC236}">
                  <a16:creationId xmlns:a16="http://schemas.microsoft.com/office/drawing/2014/main" id="{CD84EF20-B4CE-714D-B322-3F373608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15" name="Rectangle 6">
              <a:extLst>
                <a:ext uri="{FF2B5EF4-FFF2-40B4-BE49-F238E27FC236}">
                  <a16:creationId xmlns:a16="http://schemas.microsoft.com/office/drawing/2014/main" id="{4612C18B-ED0E-AC43-B345-B7F49285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5604" name="Group 12">
            <a:extLst>
              <a:ext uri="{FF2B5EF4-FFF2-40B4-BE49-F238E27FC236}">
                <a16:creationId xmlns:a16="http://schemas.microsoft.com/office/drawing/2014/main" id="{8670628E-53BA-D343-A35F-80686BB68E6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5612" name="Rectangle 4">
              <a:extLst>
                <a:ext uri="{FF2B5EF4-FFF2-40B4-BE49-F238E27FC236}">
                  <a16:creationId xmlns:a16="http://schemas.microsoft.com/office/drawing/2014/main" id="{B631B332-43B4-4F46-9069-018808EF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13" name="Rectangle 7">
              <a:extLst>
                <a:ext uri="{FF2B5EF4-FFF2-40B4-BE49-F238E27FC236}">
                  <a16:creationId xmlns:a16="http://schemas.microsoft.com/office/drawing/2014/main" id="{2D340D82-4E1F-7544-86A8-B3C45112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5605" name="Group 13">
            <a:extLst>
              <a:ext uri="{FF2B5EF4-FFF2-40B4-BE49-F238E27FC236}">
                <a16:creationId xmlns:a16="http://schemas.microsoft.com/office/drawing/2014/main" id="{F28A64D9-D136-6A43-9BCF-C06D31B1806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5610" name="Rectangle 5">
              <a:extLst>
                <a:ext uri="{FF2B5EF4-FFF2-40B4-BE49-F238E27FC236}">
                  <a16:creationId xmlns:a16="http://schemas.microsoft.com/office/drawing/2014/main" id="{F92728F6-04EE-3142-95F2-8B6AAEEDE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5611" name="Rectangle 8">
              <a:extLst>
                <a:ext uri="{FF2B5EF4-FFF2-40B4-BE49-F238E27FC236}">
                  <a16:creationId xmlns:a16="http://schemas.microsoft.com/office/drawing/2014/main" id="{E75A6BA4-D0D1-D849-AB76-5E105512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25606" name="Oval 9">
            <a:extLst>
              <a:ext uri="{FF2B5EF4-FFF2-40B4-BE49-F238E27FC236}">
                <a16:creationId xmlns:a16="http://schemas.microsoft.com/office/drawing/2014/main" id="{72275A09-19D0-D44F-80CF-2BD79AD47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7" name="Oval 10">
            <a:extLst>
              <a:ext uri="{FF2B5EF4-FFF2-40B4-BE49-F238E27FC236}">
                <a16:creationId xmlns:a16="http://schemas.microsoft.com/office/drawing/2014/main" id="{E035B4DA-03D8-AB42-A32E-DC886B10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8" name="Oval 14">
            <a:extLst>
              <a:ext uri="{FF2B5EF4-FFF2-40B4-BE49-F238E27FC236}">
                <a16:creationId xmlns:a16="http://schemas.microsoft.com/office/drawing/2014/main" id="{3BDE8033-7511-334C-8DD2-221217AD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369" name="Slide Number Placeholder 14">
            <a:extLst>
              <a:ext uri="{FF2B5EF4-FFF2-40B4-BE49-F238E27FC236}">
                <a16:creationId xmlns:a16="http://schemas.microsoft.com/office/drawing/2014/main" id="{382FAFC3-2362-254B-9217-F97F86731E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29588" y="5734050"/>
            <a:ext cx="609600" cy="520700"/>
          </a:xfrm>
          <a:ln>
            <a:miter lim="800000"/>
          </a:ln>
        </p:spPr>
        <p:txBody>
          <a:bodyPr lIns="91440" tIns="45720" rIns="91440" bIns="4572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ABDFDC29-D291-E244-942F-43AD2E55C8FD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634A87F-088C-574E-94E5-262BCF2E6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47668F0B-25B8-A041-93C6-270A62C1AD2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6638" name="Rectangle 4">
              <a:extLst>
                <a:ext uri="{FF2B5EF4-FFF2-40B4-BE49-F238E27FC236}">
                  <a16:creationId xmlns:a16="http://schemas.microsoft.com/office/drawing/2014/main" id="{62F2271B-5DA9-B946-9308-4CE509E6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6639" name="Rectangle 5">
              <a:extLst>
                <a:ext uri="{FF2B5EF4-FFF2-40B4-BE49-F238E27FC236}">
                  <a16:creationId xmlns:a16="http://schemas.microsoft.com/office/drawing/2014/main" id="{F8DD8394-2978-9043-81D0-A85591CC6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091AED71-FBA1-EC49-AE7E-A8B56AF7A9B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6636" name="Rectangle 7">
              <a:extLst>
                <a:ext uri="{FF2B5EF4-FFF2-40B4-BE49-F238E27FC236}">
                  <a16:creationId xmlns:a16="http://schemas.microsoft.com/office/drawing/2014/main" id="{3AEEA9C0-DA3F-E64A-8BD2-7104A974D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6637" name="Rectangle 8">
              <a:extLst>
                <a:ext uri="{FF2B5EF4-FFF2-40B4-BE49-F238E27FC236}">
                  <a16:creationId xmlns:a16="http://schemas.microsoft.com/office/drawing/2014/main" id="{CDB09894-A93E-A845-8DDF-421D01B26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6629" name="Group 9">
            <a:extLst>
              <a:ext uri="{FF2B5EF4-FFF2-40B4-BE49-F238E27FC236}">
                <a16:creationId xmlns:a16="http://schemas.microsoft.com/office/drawing/2014/main" id="{83732352-AE32-E643-BDB8-196A9ECF33E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6634" name="Rectangle 10">
              <a:extLst>
                <a:ext uri="{FF2B5EF4-FFF2-40B4-BE49-F238E27FC236}">
                  <a16:creationId xmlns:a16="http://schemas.microsoft.com/office/drawing/2014/main" id="{39CE0FB1-BEAD-1546-9554-B277B2AB6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6635" name="Rectangle 11">
              <a:extLst>
                <a:ext uri="{FF2B5EF4-FFF2-40B4-BE49-F238E27FC236}">
                  <a16:creationId xmlns:a16="http://schemas.microsoft.com/office/drawing/2014/main" id="{804DC7E1-DC95-E44C-8A9D-BB11375B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26630" name="Oval 12">
            <a:extLst>
              <a:ext uri="{FF2B5EF4-FFF2-40B4-BE49-F238E27FC236}">
                <a16:creationId xmlns:a16="http://schemas.microsoft.com/office/drawing/2014/main" id="{76B889E3-30C1-0440-911A-786165E3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6631" name="Oval 13">
            <a:extLst>
              <a:ext uri="{FF2B5EF4-FFF2-40B4-BE49-F238E27FC236}">
                <a16:creationId xmlns:a16="http://schemas.microsoft.com/office/drawing/2014/main" id="{F979C283-1C20-4546-8373-5586CE68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6632" name="Oval 14">
            <a:extLst>
              <a:ext uri="{FF2B5EF4-FFF2-40B4-BE49-F238E27FC236}">
                <a16:creationId xmlns:a16="http://schemas.microsoft.com/office/drawing/2014/main" id="{81CCF41C-8EA5-3942-A04A-378E64B75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3" name="Slide Number Placeholder 14">
            <a:extLst>
              <a:ext uri="{FF2B5EF4-FFF2-40B4-BE49-F238E27FC236}">
                <a16:creationId xmlns:a16="http://schemas.microsoft.com/office/drawing/2014/main" id="{6C34C468-B17F-6942-8E11-9C391101BD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29588" y="5734050"/>
            <a:ext cx="609600" cy="520700"/>
          </a:xfrm>
          <a:ln>
            <a:miter lim="800000"/>
          </a:ln>
        </p:spPr>
        <p:txBody>
          <a:bodyPr lIns="91440" tIns="45720" rIns="91440" bIns="4572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9577CC06-BCD5-DF46-87B8-4D71888EFAB5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036C893-72BE-8641-8023-BA68A24F2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92843F82-EB8B-E24A-8A5E-D50FB10D61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7662" name="Rectangle 4">
              <a:extLst>
                <a:ext uri="{FF2B5EF4-FFF2-40B4-BE49-F238E27FC236}">
                  <a16:creationId xmlns:a16="http://schemas.microsoft.com/office/drawing/2014/main" id="{843B6675-746B-4449-A7DD-BFB5F5C11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7663" name="Rectangle 5">
              <a:extLst>
                <a:ext uri="{FF2B5EF4-FFF2-40B4-BE49-F238E27FC236}">
                  <a16:creationId xmlns:a16="http://schemas.microsoft.com/office/drawing/2014/main" id="{C13914C9-E53B-3F45-8893-7DEACCBC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7652" name="Group 6">
            <a:extLst>
              <a:ext uri="{FF2B5EF4-FFF2-40B4-BE49-F238E27FC236}">
                <a16:creationId xmlns:a16="http://schemas.microsoft.com/office/drawing/2014/main" id="{4DF05160-230B-3C42-9D4A-4FD3984BEFA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7660" name="Rectangle 7">
              <a:extLst>
                <a:ext uri="{FF2B5EF4-FFF2-40B4-BE49-F238E27FC236}">
                  <a16:creationId xmlns:a16="http://schemas.microsoft.com/office/drawing/2014/main" id="{5E7961DB-CACE-BA47-A288-FFCE4550B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7661" name="Rectangle 8">
              <a:extLst>
                <a:ext uri="{FF2B5EF4-FFF2-40B4-BE49-F238E27FC236}">
                  <a16:creationId xmlns:a16="http://schemas.microsoft.com/office/drawing/2014/main" id="{09EFFED8-9927-6540-BE14-D2E703E61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7653" name="Group 9">
            <a:extLst>
              <a:ext uri="{FF2B5EF4-FFF2-40B4-BE49-F238E27FC236}">
                <a16:creationId xmlns:a16="http://schemas.microsoft.com/office/drawing/2014/main" id="{06EB565F-B988-EB43-B762-4A24734DDFD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7658" name="Rectangle 10">
              <a:extLst>
                <a:ext uri="{FF2B5EF4-FFF2-40B4-BE49-F238E27FC236}">
                  <a16:creationId xmlns:a16="http://schemas.microsoft.com/office/drawing/2014/main" id="{0DF9E2F0-9A51-DC49-AD56-9B6B4624F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7659" name="Rectangle 11">
              <a:extLst>
                <a:ext uri="{FF2B5EF4-FFF2-40B4-BE49-F238E27FC236}">
                  <a16:creationId xmlns:a16="http://schemas.microsoft.com/office/drawing/2014/main" id="{1A3C9EBF-7734-174D-B64C-C92F85AA9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27654" name="Oval 12">
            <a:extLst>
              <a:ext uri="{FF2B5EF4-FFF2-40B4-BE49-F238E27FC236}">
                <a16:creationId xmlns:a16="http://schemas.microsoft.com/office/drawing/2014/main" id="{19E8DF63-DA94-2B4F-B529-C6F03FF5E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7655" name="Oval 13">
            <a:extLst>
              <a:ext uri="{FF2B5EF4-FFF2-40B4-BE49-F238E27FC236}">
                <a16:creationId xmlns:a16="http://schemas.microsoft.com/office/drawing/2014/main" id="{BCA0CA8F-AD55-6449-BAFC-DD60F8ED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7656" name="Oval 14">
            <a:extLst>
              <a:ext uri="{FF2B5EF4-FFF2-40B4-BE49-F238E27FC236}">
                <a16:creationId xmlns:a16="http://schemas.microsoft.com/office/drawing/2014/main" id="{D5D28A8F-71B3-084C-9485-96F7950D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417" name="Slide Number Placeholder 14">
            <a:extLst>
              <a:ext uri="{FF2B5EF4-FFF2-40B4-BE49-F238E27FC236}">
                <a16:creationId xmlns:a16="http://schemas.microsoft.com/office/drawing/2014/main" id="{8FC95CFD-5E2B-474B-8EC3-DBA00F65F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29588" y="5734050"/>
            <a:ext cx="609600" cy="520700"/>
          </a:xfrm>
          <a:ln>
            <a:miter lim="800000"/>
          </a:ln>
        </p:spPr>
        <p:txBody>
          <a:bodyPr lIns="91440" tIns="45720" rIns="91440" bIns="4572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01164B74-418A-7F49-9A47-E3201B59881A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13B46D-A22C-DA4F-A678-533B0669E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8E5C7606-0863-5140-B087-0C8E9DCC9F4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8686" name="Rectangle 4">
              <a:extLst>
                <a:ext uri="{FF2B5EF4-FFF2-40B4-BE49-F238E27FC236}">
                  <a16:creationId xmlns:a16="http://schemas.microsoft.com/office/drawing/2014/main" id="{9C492B58-BE39-154D-B5B0-C74C316A9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8687" name="Rectangle 5">
              <a:extLst>
                <a:ext uri="{FF2B5EF4-FFF2-40B4-BE49-F238E27FC236}">
                  <a16:creationId xmlns:a16="http://schemas.microsoft.com/office/drawing/2014/main" id="{C457E7FE-14B7-C14E-96AB-8EDD2B5C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8676" name="Group 6">
            <a:extLst>
              <a:ext uri="{FF2B5EF4-FFF2-40B4-BE49-F238E27FC236}">
                <a16:creationId xmlns:a16="http://schemas.microsoft.com/office/drawing/2014/main" id="{0EBA8255-C062-244B-BD0F-04BB42F0A33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8684" name="Rectangle 7">
              <a:extLst>
                <a:ext uri="{FF2B5EF4-FFF2-40B4-BE49-F238E27FC236}">
                  <a16:creationId xmlns:a16="http://schemas.microsoft.com/office/drawing/2014/main" id="{5C493ADB-A831-DF44-B880-8259DBC6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8685" name="Rectangle 8">
              <a:extLst>
                <a:ext uri="{FF2B5EF4-FFF2-40B4-BE49-F238E27FC236}">
                  <a16:creationId xmlns:a16="http://schemas.microsoft.com/office/drawing/2014/main" id="{A596F0A9-D66E-D94C-A06C-133683348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8677" name="Group 9">
            <a:extLst>
              <a:ext uri="{FF2B5EF4-FFF2-40B4-BE49-F238E27FC236}">
                <a16:creationId xmlns:a16="http://schemas.microsoft.com/office/drawing/2014/main" id="{02D0F21C-02CE-4340-B8FD-D7268E0E385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BF51560E-04F4-C444-8641-9353D2C5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8683" name="Rectangle 11">
              <a:extLst>
                <a:ext uri="{FF2B5EF4-FFF2-40B4-BE49-F238E27FC236}">
                  <a16:creationId xmlns:a16="http://schemas.microsoft.com/office/drawing/2014/main" id="{1AD84E23-475B-514D-AA6C-C212225C8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28678" name="Oval 12">
            <a:extLst>
              <a:ext uri="{FF2B5EF4-FFF2-40B4-BE49-F238E27FC236}">
                <a16:creationId xmlns:a16="http://schemas.microsoft.com/office/drawing/2014/main" id="{9B595C24-A77B-734F-8F7F-C10A48DB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8679" name="Oval 13">
            <a:extLst>
              <a:ext uri="{FF2B5EF4-FFF2-40B4-BE49-F238E27FC236}">
                <a16:creationId xmlns:a16="http://schemas.microsoft.com/office/drawing/2014/main" id="{1C823515-F5F7-F347-8CB7-F4AE1A5F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8680" name="Oval 14">
            <a:extLst>
              <a:ext uri="{FF2B5EF4-FFF2-40B4-BE49-F238E27FC236}">
                <a16:creationId xmlns:a16="http://schemas.microsoft.com/office/drawing/2014/main" id="{93227EA4-E608-0F48-8215-663B461E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41" name="Slide Number Placeholder 14">
            <a:extLst>
              <a:ext uri="{FF2B5EF4-FFF2-40B4-BE49-F238E27FC236}">
                <a16:creationId xmlns:a16="http://schemas.microsoft.com/office/drawing/2014/main" id="{F3CB9974-FC86-BA40-9A1F-D6C47C0A7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29588" y="5734050"/>
            <a:ext cx="609600" cy="520700"/>
          </a:xfrm>
          <a:ln>
            <a:miter lim="800000"/>
          </a:ln>
        </p:spPr>
        <p:txBody>
          <a:bodyPr lIns="91440" tIns="45720" rIns="91440" bIns="4572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3587EBDB-A52C-5E4C-9E66-0F0F27BA0367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91DE4F5-1845-2446-9887-D970C6E32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D3C6EAC7-66EF-A642-B3F2-A1B3FA6725C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9710" name="Rectangle 4">
              <a:extLst>
                <a:ext uri="{FF2B5EF4-FFF2-40B4-BE49-F238E27FC236}">
                  <a16:creationId xmlns:a16="http://schemas.microsoft.com/office/drawing/2014/main" id="{9EAAB5FA-CA11-354B-A0B6-4B370604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11" name="Rectangle 5">
              <a:extLst>
                <a:ext uri="{FF2B5EF4-FFF2-40B4-BE49-F238E27FC236}">
                  <a16:creationId xmlns:a16="http://schemas.microsoft.com/office/drawing/2014/main" id="{F7F24D6D-45B9-4946-BDE5-D9D6CFFE1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9700" name="Group 6">
            <a:extLst>
              <a:ext uri="{FF2B5EF4-FFF2-40B4-BE49-F238E27FC236}">
                <a16:creationId xmlns:a16="http://schemas.microsoft.com/office/drawing/2014/main" id="{56913DA6-AA9F-0546-97BF-8A02B75CB01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9708" name="Rectangle 7">
              <a:extLst>
                <a:ext uri="{FF2B5EF4-FFF2-40B4-BE49-F238E27FC236}">
                  <a16:creationId xmlns:a16="http://schemas.microsoft.com/office/drawing/2014/main" id="{D224C4B6-71F9-6F49-91A4-2A6CCCE85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09" name="Rectangle 8">
              <a:extLst>
                <a:ext uri="{FF2B5EF4-FFF2-40B4-BE49-F238E27FC236}">
                  <a16:creationId xmlns:a16="http://schemas.microsoft.com/office/drawing/2014/main" id="{74E258A4-AB22-D14A-AB9D-5B7843968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29701" name="Group 9">
            <a:extLst>
              <a:ext uri="{FF2B5EF4-FFF2-40B4-BE49-F238E27FC236}">
                <a16:creationId xmlns:a16="http://schemas.microsoft.com/office/drawing/2014/main" id="{4F738890-F0BF-4C41-97B1-11C1D233F38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9706" name="Rectangle 10">
              <a:extLst>
                <a:ext uri="{FF2B5EF4-FFF2-40B4-BE49-F238E27FC236}">
                  <a16:creationId xmlns:a16="http://schemas.microsoft.com/office/drawing/2014/main" id="{4FEABD21-CBD4-024B-8A0B-AF45F25CB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07" name="Rectangle 11">
              <a:extLst>
                <a:ext uri="{FF2B5EF4-FFF2-40B4-BE49-F238E27FC236}">
                  <a16:creationId xmlns:a16="http://schemas.microsoft.com/office/drawing/2014/main" id="{17352049-70A1-0F44-BA61-9CA182FC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29702" name="Oval 12">
            <a:extLst>
              <a:ext uri="{FF2B5EF4-FFF2-40B4-BE49-F238E27FC236}">
                <a16:creationId xmlns:a16="http://schemas.microsoft.com/office/drawing/2014/main" id="{0ABAEA31-4F0F-D643-A9A3-8A094EC9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9703" name="Oval 13">
            <a:extLst>
              <a:ext uri="{FF2B5EF4-FFF2-40B4-BE49-F238E27FC236}">
                <a16:creationId xmlns:a16="http://schemas.microsoft.com/office/drawing/2014/main" id="{F5DA24D6-B0AD-3042-9E77-4507551D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9704" name="Oval 14">
            <a:extLst>
              <a:ext uri="{FF2B5EF4-FFF2-40B4-BE49-F238E27FC236}">
                <a16:creationId xmlns:a16="http://schemas.microsoft.com/office/drawing/2014/main" id="{EE0DC696-1940-744F-AD11-2CA1EAAD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5" name="Slide Number Placeholder 14">
            <a:extLst>
              <a:ext uri="{FF2B5EF4-FFF2-40B4-BE49-F238E27FC236}">
                <a16:creationId xmlns:a16="http://schemas.microsoft.com/office/drawing/2014/main" id="{9A53E54A-A099-E042-B8D8-D8FE47723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29588" y="5734050"/>
            <a:ext cx="609600" cy="520700"/>
          </a:xfrm>
          <a:ln>
            <a:miter lim="800000"/>
          </a:ln>
        </p:spPr>
        <p:txBody>
          <a:bodyPr lIns="91440" tIns="45720" rIns="91440" bIns="4572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7E0CCB67-84E6-2540-9B68-9CA77FD9D2B0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AD9C8E2-3E9D-C549-9379-C6666EF7A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F3482427-A32B-6D41-BDB8-FE888FBE14A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0734" name="Rectangle 4">
              <a:extLst>
                <a:ext uri="{FF2B5EF4-FFF2-40B4-BE49-F238E27FC236}">
                  <a16:creationId xmlns:a16="http://schemas.microsoft.com/office/drawing/2014/main" id="{04609F03-53CA-CC4A-B27B-B93B2F2E8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35" name="Rectangle 5">
              <a:extLst>
                <a:ext uri="{FF2B5EF4-FFF2-40B4-BE49-F238E27FC236}">
                  <a16:creationId xmlns:a16="http://schemas.microsoft.com/office/drawing/2014/main" id="{FCB1C07A-C195-4C49-8631-8CEBFB885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0724" name="Group 6">
            <a:extLst>
              <a:ext uri="{FF2B5EF4-FFF2-40B4-BE49-F238E27FC236}">
                <a16:creationId xmlns:a16="http://schemas.microsoft.com/office/drawing/2014/main" id="{F25EA2E7-1474-6E44-8B03-D6D389256C3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0732" name="Rectangle 7">
              <a:extLst>
                <a:ext uri="{FF2B5EF4-FFF2-40B4-BE49-F238E27FC236}">
                  <a16:creationId xmlns:a16="http://schemas.microsoft.com/office/drawing/2014/main" id="{2B1EBDED-6803-A241-B378-CFFF3D4C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33" name="Rectangle 8">
              <a:extLst>
                <a:ext uri="{FF2B5EF4-FFF2-40B4-BE49-F238E27FC236}">
                  <a16:creationId xmlns:a16="http://schemas.microsoft.com/office/drawing/2014/main" id="{4EB04EA4-372A-1941-AB16-9BB9EF27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0725" name="Group 9">
            <a:extLst>
              <a:ext uri="{FF2B5EF4-FFF2-40B4-BE49-F238E27FC236}">
                <a16:creationId xmlns:a16="http://schemas.microsoft.com/office/drawing/2014/main" id="{2071DF26-69BC-B74D-B093-5D14B96AD87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0730" name="Rectangle 10">
              <a:extLst>
                <a:ext uri="{FF2B5EF4-FFF2-40B4-BE49-F238E27FC236}">
                  <a16:creationId xmlns:a16="http://schemas.microsoft.com/office/drawing/2014/main" id="{9A267723-AAB0-844F-AA60-EBBB6B854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31" name="Rectangle 11">
              <a:extLst>
                <a:ext uri="{FF2B5EF4-FFF2-40B4-BE49-F238E27FC236}">
                  <a16:creationId xmlns:a16="http://schemas.microsoft.com/office/drawing/2014/main" id="{0E1D1E9B-E13C-794D-BDA3-F2CF9DA1E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0726" name="Oval 12">
            <a:extLst>
              <a:ext uri="{FF2B5EF4-FFF2-40B4-BE49-F238E27FC236}">
                <a16:creationId xmlns:a16="http://schemas.microsoft.com/office/drawing/2014/main" id="{A908E06C-E846-F64C-A544-902963A1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27" name="Oval 13">
            <a:extLst>
              <a:ext uri="{FF2B5EF4-FFF2-40B4-BE49-F238E27FC236}">
                <a16:creationId xmlns:a16="http://schemas.microsoft.com/office/drawing/2014/main" id="{F983499F-3631-DF43-BE6C-889D9411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28" name="Oval 14">
            <a:extLst>
              <a:ext uri="{FF2B5EF4-FFF2-40B4-BE49-F238E27FC236}">
                <a16:creationId xmlns:a16="http://schemas.microsoft.com/office/drawing/2014/main" id="{ABD74E9F-4152-7548-BF84-C70E7AF5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489" name="Slide Number Placeholder 14">
            <a:extLst>
              <a:ext uri="{FF2B5EF4-FFF2-40B4-BE49-F238E27FC236}">
                <a16:creationId xmlns:a16="http://schemas.microsoft.com/office/drawing/2014/main" id="{783AFEE3-4652-6A49-B2A8-959F6D42A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29588" y="5734050"/>
            <a:ext cx="609600" cy="520700"/>
          </a:xfrm>
          <a:ln>
            <a:miter lim="800000"/>
          </a:ln>
        </p:spPr>
        <p:txBody>
          <a:bodyPr lIns="91440" tIns="45720" rIns="91440" bIns="4572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580762A8-914F-3F4F-A7C1-242659E91BE9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Quick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QUICK_SORT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(A, p, r)</a:t>
            </a:r>
          </a:p>
          <a:p>
            <a:pPr marL="514350" indent="-51435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   if left &lt; right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then: q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PARTITION ( A, left, right)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QUICK_SORT (A, left, q-1)  </a:t>
            </a:r>
          </a:p>
          <a:p>
            <a:pPr marL="514350" indent="-514350">
              <a:buAutoNum type="arabicPeriod" startAt="2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QUICK_SORT (A, q+1, right)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86DA720-3DF7-A241-808D-4AADEFDBE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C59C0FEB-A570-5A4A-A0A5-8599B136E1F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1758" name="Rectangle 4">
              <a:extLst>
                <a:ext uri="{FF2B5EF4-FFF2-40B4-BE49-F238E27FC236}">
                  <a16:creationId xmlns:a16="http://schemas.microsoft.com/office/drawing/2014/main" id="{96264A8F-5749-EB41-8643-9A9B6B73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59" name="Rectangle 5">
              <a:extLst>
                <a:ext uri="{FF2B5EF4-FFF2-40B4-BE49-F238E27FC236}">
                  <a16:creationId xmlns:a16="http://schemas.microsoft.com/office/drawing/2014/main" id="{755E4C78-20CB-9940-9392-F6E0161BE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1748" name="Group 6">
            <a:extLst>
              <a:ext uri="{FF2B5EF4-FFF2-40B4-BE49-F238E27FC236}">
                <a16:creationId xmlns:a16="http://schemas.microsoft.com/office/drawing/2014/main" id="{E36D26FC-3EB0-D044-9753-32B3DAC185D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1756" name="Rectangle 7">
              <a:extLst>
                <a:ext uri="{FF2B5EF4-FFF2-40B4-BE49-F238E27FC236}">
                  <a16:creationId xmlns:a16="http://schemas.microsoft.com/office/drawing/2014/main" id="{7D233DB6-6A80-CE41-94C0-0D9EA8DAA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57" name="Rectangle 8">
              <a:extLst>
                <a:ext uri="{FF2B5EF4-FFF2-40B4-BE49-F238E27FC236}">
                  <a16:creationId xmlns:a16="http://schemas.microsoft.com/office/drawing/2014/main" id="{AEEF2BA1-276A-874F-BCAF-ED14D4C26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31749" name="Group 9">
            <a:extLst>
              <a:ext uri="{FF2B5EF4-FFF2-40B4-BE49-F238E27FC236}">
                <a16:creationId xmlns:a16="http://schemas.microsoft.com/office/drawing/2014/main" id="{D8A67752-6EB2-9E4F-AADC-728C9486F87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1754" name="Rectangle 10">
              <a:extLst>
                <a:ext uri="{FF2B5EF4-FFF2-40B4-BE49-F238E27FC236}">
                  <a16:creationId xmlns:a16="http://schemas.microsoft.com/office/drawing/2014/main" id="{778E4A91-D289-B94C-AF30-43AA0AF2A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55" name="Rectangle 11">
              <a:extLst>
                <a:ext uri="{FF2B5EF4-FFF2-40B4-BE49-F238E27FC236}">
                  <a16:creationId xmlns:a16="http://schemas.microsoft.com/office/drawing/2014/main" id="{8CC40E8B-0877-0A4A-8D26-19F59C49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31750" name="Oval 12">
            <a:extLst>
              <a:ext uri="{FF2B5EF4-FFF2-40B4-BE49-F238E27FC236}">
                <a16:creationId xmlns:a16="http://schemas.microsoft.com/office/drawing/2014/main" id="{EBA0FDE5-78FD-7542-A86F-C2F1E311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1751" name="Oval 13">
            <a:extLst>
              <a:ext uri="{FF2B5EF4-FFF2-40B4-BE49-F238E27FC236}">
                <a16:creationId xmlns:a16="http://schemas.microsoft.com/office/drawing/2014/main" id="{95C9D9BF-3860-5444-8DD6-C5EF1DA5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1752" name="Oval 14">
            <a:extLst>
              <a:ext uri="{FF2B5EF4-FFF2-40B4-BE49-F238E27FC236}">
                <a16:creationId xmlns:a16="http://schemas.microsoft.com/office/drawing/2014/main" id="{0F0C7E9E-9F30-1F49-84CD-C3A4961F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3" name="Slide Number Placeholder 14">
            <a:extLst>
              <a:ext uri="{FF2B5EF4-FFF2-40B4-BE49-F238E27FC236}">
                <a16:creationId xmlns:a16="http://schemas.microsoft.com/office/drawing/2014/main" id="{C38868EC-6591-AC4A-B14F-24AFB731A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29588" y="5734050"/>
            <a:ext cx="609600" cy="520700"/>
          </a:xfrm>
          <a:ln>
            <a:miter lim="800000"/>
          </a:ln>
        </p:spPr>
        <p:txBody>
          <a:bodyPr lIns="91440" tIns="45720" rIns="91440" bIns="45720"/>
          <a:lstStyle>
            <a:lvl1pPr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fld id="{B84C3268-0F8B-E741-AE25-B59237B4A174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20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F9C273ED-5167-7A4B-8D51-A843E597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4963"/>
            <a:ext cx="2133600" cy="4414837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A-&gt;B</a:t>
            </a:r>
          </a:p>
          <a:p>
            <a:r>
              <a:rPr lang="en-US" altLang="en-US"/>
              <a:t>A-&gt;C</a:t>
            </a:r>
          </a:p>
          <a:p>
            <a:r>
              <a:rPr lang="en-US" altLang="en-US"/>
              <a:t>B-&gt;C</a:t>
            </a:r>
          </a:p>
          <a:p>
            <a:r>
              <a:rPr lang="en-US" altLang="en-US"/>
              <a:t>A-&gt;B</a:t>
            </a:r>
          </a:p>
          <a:p>
            <a:r>
              <a:rPr lang="en-US" altLang="en-US"/>
              <a:t>C-&gt;A</a:t>
            </a:r>
          </a:p>
          <a:p>
            <a:r>
              <a:rPr lang="en-US" altLang="en-US"/>
              <a:t>C-&gt;B</a:t>
            </a:r>
          </a:p>
          <a:p>
            <a:r>
              <a:rPr lang="en-US" altLang="en-US"/>
              <a:t>A-&gt;B</a:t>
            </a:r>
          </a:p>
          <a:p>
            <a:r>
              <a:rPr lang="en-US" altLang="en-US">
                <a:solidFill>
                  <a:srgbClr val="FF0000"/>
                </a:solidFill>
              </a:rPr>
              <a:t>A-&gt;C</a:t>
            </a:r>
          </a:p>
          <a:p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A4477-900E-4A49-9944-CC58DA4F8592}"/>
              </a:ext>
            </a:extLst>
          </p:cNvPr>
          <p:cNvSpPr txBox="1"/>
          <p:nvPr/>
        </p:nvSpPr>
        <p:spPr>
          <a:xfrm>
            <a:off x="2438400" y="1828800"/>
            <a:ext cx="3733800" cy="447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900" dirty="0">
                <a:latin typeface="+mj-lt"/>
                <a:cs typeface="+mn-cs"/>
              </a:rPr>
              <a:t>B-&gt;C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900" dirty="0">
                <a:latin typeface="+mj-lt"/>
                <a:cs typeface="+mn-cs"/>
              </a:rPr>
              <a:t>B-&gt;A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900" dirty="0">
                <a:latin typeface="+mj-lt"/>
                <a:cs typeface="+mn-cs"/>
              </a:rPr>
              <a:t>C-&gt;A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900" dirty="0">
                <a:latin typeface="+mj-lt"/>
                <a:cs typeface="+mn-cs"/>
              </a:rPr>
              <a:t>B-&gt;C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900" dirty="0">
                <a:latin typeface="+mj-lt"/>
                <a:cs typeface="+mn-cs"/>
              </a:rPr>
              <a:t>A-&gt;B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900" dirty="0">
                <a:latin typeface="+mj-lt"/>
                <a:cs typeface="+mn-cs"/>
              </a:rPr>
              <a:t>A-&gt;C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900" dirty="0">
                <a:latin typeface="+mj-lt"/>
                <a:cs typeface="+mn-cs"/>
              </a:rPr>
              <a:t>B-&gt;C </a:t>
            </a:r>
            <a:r>
              <a:rPr lang="en-US" sz="3200" dirty="0">
                <a:solidFill>
                  <a:srgbClr val="FF0000"/>
                </a:solidFill>
                <a:latin typeface="Arial" charset="0"/>
                <a:cs typeface="+mn-cs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Arial" charset="0"/>
                <a:cs typeface="+mn-cs"/>
              </a:rPr>
              <a:t>Complexit</a:t>
            </a:r>
            <a:r>
              <a:rPr lang="en-US" sz="3200" dirty="0">
                <a:solidFill>
                  <a:srgbClr val="FF0000"/>
                </a:solidFill>
                <a:latin typeface="Arial" charset="0"/>
                <a:cs typeface="+mn-cs"/>
              </a:rPr>
              <a:t>=2^n  exponential</a:t>
            </a:r>
            <a:r>
              <a:rPr lang="en-US" sz="2900" dirty="0">
                <a:latin typeface="+mj-lt"/>
                <a:cs typeface="+mn-cs"/>
              </a:rPr>
              <a:t>  )     </a:t>
            </a:r>
          </a:p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Towers of Hanoi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TOWER (N, BEG, AUX, END)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 = 1, Then: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(a) Write: BEG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(b) Return.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[End of If Structure.]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BEG, END, AUX).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BEG to peg AUX.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Write BEG  END.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Call TOWER (N-1, AUX, BEG, END).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	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[Move N-1 disks from peg AUX to peg END.]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Return.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PARTITION (A, p, r)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x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A[r].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p-1.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Repeat Step 4 to 6 for j = p to r-1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do if A[j] &lt;= x.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then Set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i+1.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Exchange A[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 A[j]</a:t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[End of Loop]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Exchange A[i+1]  A[r]    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return i+1. 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AA833A8-02A1-0F47-874E-8E06C15D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Complexity of Quick Sort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97ED-9964-0546-A602-FCF4C5A5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Worst case</a:t>
            </a:r>
          </a:p>
          <a:p>
            <a:pPr lvl="1">
              <a:defRPr/>
            </a:pPr>
            <a:r>
              <a:rPr lang="pt-BR" dirty="0"/>
              <a:t>O(</a:t>
            </a:r>
            <a:r>
              <a:rPr lang="en-US" dirty="0">
                <a:cs typeface="Times New Roman" pitchFamily="18" charset="0"/>
              </a:rPr>
              <a:t>n</a:t>
            </a:r>
            <a:r>
              <a:rPr lang="en-US" baseline="30000" dirty="0">
                <a:cs typeface="Times New Roman" pitchFamily="18" charset="0"/>
              </a:rPr>
              <a:t>2</a:t>
            </a:r>
            <a:r>
              <a:rPr lang="pt-BR" dirty="0"/>
              <a:t>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Average case</a:t>
            </a:r>
          </a:p>
          <a:p>
            <a:pPr lvl="1">
              <a:defRPr/>
            </a:pPr>
            <a:r>
              <a:rPr lang="pt-BR" dirty="0"/>
              <a:t>O(n log n)</a:t>
            </a:r>
          </a:p>
          <a:p>
            <a:pPr lvl="1"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Best case</a:t>
            </a:r>
          </a:p>
          <a:p>
            <a:pPr marL="548640" lvl="2" indent="-274320">
              <a:buClr>
                <a:schemeClr val="accent3"/>
              </a:buClr>
              <a:buSzPct val="95000"/>
              <a:defRPr/>
            </a:pPr>
            <a:r>
              <a:rPr lang="pt-BR" dirty="0"/>
              <a:t>O(n log n)</a:t>
            </a:r>
            <a:endParaRPr lang="en-US" dirty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147255000"/>
    </mc:Choice>
    <mc:Fallback>
      <p:transition spd="slow" advClick="0" advTm="214725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82BC953-F72D-D240-8003-481D243D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/>
              <a:t>Merge Sort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22BB551-6FD1-524C-9D2C-049AB8D8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038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/>
              <a:t>Divide and Conquer</a:t>
            </a:r>
          </a:p>
          <a:p>
            <a:pPr algn="just"/>
            <a:r>
              <a:rPr lang="en-US" altLang="en-US" sz="2800"/>
              <a:t>Recursive in structure  </a:t>
            </a:r>
          </a:p>
          <a:p>
            <a:pPr lvl="1" algn="just"/>
            <a:r>
              <a:rPr lang="en-US" altLang="en-US" b="1" i="1">
                <a:solidFill>
                  <a:srgbClr val="CC3300"/>
                </a:solidFill>
              </a:rPr>
              <a:t>Divide</a:t>
            </a:r>
            <a:r>
              <a:rPr lang="en-US" altLang="en-US"/>
              <a:t> the problem into sub-problems that are similar to the original but smaller in size</a:t>
            </a:r>
          </a:p>
          <a:p>
            <a:pPr lvl="1" algn="just"/>
            <a:r>
              <a:rPr lang="en-US" altLang="en-US" b="1" i="1">
                <a:solidFill>
                  <a:srgbClr val="CC3300"/>
                </a:solidFill>
              </a:rPr>
              <a:t>Conquer</a:t>
            </a:r>
            <a:r>
              <a:rPr lang="en-US" altLang="en-US"/>
              <a:t> the sub-problems by solving them </a:t>
            </a:r>
            <a:r>
              <a:rPr lang="en-US" altLang="en-US">
                <a:solidFill>
                  <a:schemeClr val="hlink"/>
                </a:solidFill>
              </a:rPr>
              <a:t>recursively</a:t>
            </a:r>
            <a:r>
              <a:rPr lang="en-US" altLang="en-US"/>
              <a:t>.  If they are small enough, just solve them in a straightforward manner.</a:t>
            </a:r>
          </a:p>
          <a:p>
            <a:pPr lvl="1" algn="just"/>
            <a:r>
              <a:rPr lang="en-US" altLang="en-US" b="1" i="1">
                <a:solidFill>
                  <a:srgbClr val="CC3300"/>
                </a:solidFill>
              </a:rPr>
              <a:t>Combine</a:t>
            </a:r>
            <a:r>
              <a:rPr lang="en-US" altLang="en-US"/>
              <a:t> the solutions to create a solution to the original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CA1529CB-F8BA-0945-8422-CE95705D2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altLang="en-US"/>
              <a:t>An Example:  Merge Sort</a:t>
            </a:r>
          </a:p>
        </p:txBody>
      </p:sp>
      <p:sp>
        <p:nvSpPr>
          <p:cNvPr id="390147" name="Rectangle 1027">
            <a:extLst>
              <a:ext uri="{FF2B5EF4-FFF2-40B4-BE49-F238E27FC236}">
                <a16:creationId xmlns:a16="http://schemas.microsoft.com/office/drawing/2014/main" id="{A669A9DC-3F3D-4646-8B7B-C4B287F12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448175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800" b="1" i="1" u="sng" dirty="0">
                <a:solidFill>
                  <a:srgbClr val="CC3300"/>
                </a:solidFill>
              </a:rPr>
              <a:t>Sorting Problem</a:t>
            </a:r>
            <a:r>
              <a:rPr lang="en-US" sz="2800" b="1" u="sng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/>
              <a:t>Sort a sequence of </a:t>
            </a:r>
            <a:r>
              <a:rPr lang="en-US" sz="2800" i="1" dirty="0"/>
              <a:t>n</a:t>
            </a:r>
            <a:r>
              <a:rPr lang="en-US" sz="2800" dirty="0"/>
              <a:t> elements into non-decreasing order.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sz="2800" i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i="1" dirty="0">
                <a:solidFill>
                  <a:srgbClr val="CC3300"/>
                </a:solidFill>
              </a:rPr>
              <a:t>Divide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 Divide the </a:t>
            </a:r>
            <a:r>
              <a:rPr lang="en-US" sz="2800" i="1" dirty="0"/>
              <a:t>n</a:t>
            </a:r>
            <a:r>
              <a:rPr lang="en-US" sz="2800" dirty="0"/>
              <a:t>-element sequence to be sorted into two subsequences of </a:t>
            </a:r>
            <a:r>
              <a:rPr lang="en-US" sz="2800" i="1" dirty="0"/>
              <a:t>n/2</a:t>
            </a:r>
            <a:r>
              <a:rPr lang="en-US" sz="2800" dirty="0"/>
              <a:t> elements each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sz="10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i="1" dirty="0">
                <a:solidFill>
                  <a:srgbClr val="CC3300"/>
                </a:solidFill>
              </a:rPr>
              <a:t>Conquer:</a:t>
            </a:r>
            <a:r>
              <a:rPr lang="en-US" sz="2800" dirty="0"/>
              <a:t>  Sort the two subsequences recursively using merge sort.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sz="10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i="1" dirty="0">
                <a:solidFill>
                  <a:srgbClr val="CC3300"/>
                </a:solidFill>
              </a:rPr>
              <a:t>Combine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/>
              <a:t> Merge the two sorted subsequences to produce the sorted answer.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28814BE-988F-4247-B12A-D60B5C9B3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8305800" cy="954088"/>
          </a:xfrm>
        </p:spPr>
        <p:txBody>
          <a:bodyPr/>
          <a:lstStyle/>
          <a:p>
            <a:r>
              <a:rPr lang="en-US" altLang="en-US"/>
              <a:t>Merge Sort – Example </a:t>
            </a:r>
          </a:p>
        </p:txBody>
      </p:sp>
      <p:grpSp>
        <p:nvGrpSpPr>
          <p:cNvPr id="16387" name="Group 242">
            <a:extLst>
              <a:ext uri="{FF2B5EF4-FFF2-40B4-BE49-F238E27FC236}">
                <a16:creationId xmlns:a16="http://schemas.microsoft.com/office/drawing/2014/main" id="{626C256D-B633-4348-A42A-FFA3BE3DBE1B}"/>
              </a:ext>
            </a:extLst>
          </p:cNvPr>
          <p:cNvGrpSpPr>
            <a:grpSpLocks/>
          </p:cNvGrpSpPr>
          <p:nvPr/>
        </p:nvGrpSpPr>
        <p:grpSpPr bwMode="auto">
          <a:xfrm>
            <a:off x="290513" y="1968500"/>
            <a:ext cx="4197350" cy="476250"/>
            <a:chOff x="182" y="833"/>
            <a:chExt cx="2644" cy="300"/>
          </a:xfrm>
        </p:grpSpPr>
        <p:sp>
          <p:nvSpPr>
            <p:cNvPr id="16607" name="Text Box 31">
              <a:extLst>
                <a:ext uri="{FF2B5EF4-FFF2-40B4-BE49-F238E27FC236}">
                  <a16:creationId xmlns:a16="http://schemas.microsoft.com/office/drawing/2014/main" id="{ACB0AD81-F8BA-F34A-8C16-57E1CA604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18</a:t>
              </a:r>
            </a:p>
          </p:txBody>
        </p:sp>
        <p:sp>
          <p:nvSpPr>
            <p:cNvPr id="16608" name="Text Box 32">
              <a:extLst>
                <a:ext uri="{FF2B5EF4-FFF2-40B4-BE49-F238E27FC236}">
                  <a16:creationId xmlns:a16="http://schemas.microsoft.com/office/drawing/2014/main" id="{6B305DBE-1059-9447-B651-D10867BCC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26</a:t>
              </a:r>
            </a:p>
          </p:txBody>
        </p:sp>
        <p:sp>
          <p:nvSpPr>
            <p:cNvPr id="16609" name="Text Box 33">
              <a:extLst>
                <a:ext uri="{FF2B5EF4-FFF2-40B4-BE49-F238E27FC236}">
                  <a16:creationId xmlns:a16="http://schemas.microsoft.com/office/drawing/2014/main" id="{FEF1FC3F-668D-A447-9DFD-09D6ED34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32</a:t>
              </a:r>
            </a:p>
          </p:txBody>
        </p:sp>
        <p:sp>
          <p:nvSpPr>
            <p:cNvPr id="16610" name="Text Box 34">
              <a:extLst>
                <a:ext uri="{FF2B5EF4-FFF2-40B4-BE49-F238E27FC236}">
                  <a16:creationId xmlns:a16="http://schemas.microsoft.com/office/drawing/2014/main" id="{EE268EF5-5F04-AF4A-8745-C74BBD084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6 </a:t>
              </a:r>
            </a:p>
          </p:txBody>
        </p:sp>
        <p:sp>
          <p:nvSpPr>
            <p:cNvPr id="16611" name="Text Box 35">
              <a:extLst>
                <a:ext uri="{FF2B5EF4-FFF2-40B4-BE49-F238E27FC236}">
                  <a16:creationId xmlns:a16="http://schemas.microsoft.com/office/drawing/2014/main" id="{6E5C5551-90F7-9041-9336-9E949EAED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43</a:t>
              </a:r>
            </a:p>
          </p:txBody>
        </p:sp>
        <p:sp>
          <p:nvSpPr>
            <p:cNvPr id="16612" name="Text Box 36">
              <a:extLst>
                <a:ext uri="{FF2B5EF4-FFF2-40B4-BE49-F238E27FC236}">
                  <a16:creationId xmlns:a16="http://schemas.microsoft.com/office/drawing/2014/main" id="{5A056F5F-E5FA-E241-BE3D-75D171040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15</a:t>
              </a:r>
            </a:p>
          </p:txBody>
        </p:sp>
        <p:sp>
          <p:nvSpPr>
            <p:cNvPr id="16613" name="Text Box 37">
              <a:extLst>
                <a:ext uri="{FF2B5EF4-FFF2-40B4-BE49-F238E27FC236}">
                  <a16:creationId xmlns:a16="http://schemas.microsoft.com/office/drawing/2014/main" id="{7FFD9579-3083-E347-AD73-14A11E153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9 </a:t>
              </a:r>
            </a:p>
          </p:txBody>
        </p:sp>
        <p:sp>
          <p:nvSpPr>
            <p:cNvPr id="16614" name="Text Box 38">
              <a:extLst>
                <a:ext uri="{FF2B5EF4-FFF2-40B4-BE49-F238E27FC236}">
                  <a16:creationId xmlns:a16="http://schemas.microsoft.com/office/drawing/2014/main" id="{CEB1096D-81B7-A946-AD8F-3D8BAFC70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1 </a:t>
              </a:r>
            </a:p>
          </p:txBody>
        </p:sp>
      </p:grpSp>
      <p:grpSp>
        <p:nvGrpSpPr>
          <p:cNvPr id="3" name="Group 243">
            <a:extLst>
              <a:ext uri="{FF2B5EF4-FFF2-40B4-BE49-F238E27FC236}">
                <a16:creationId xmlns:a16="http://schemas.microsoft.com/office/drawing/2014/main" id="{0799D4CE-077C-6247-820F-C6F073CF47FD}"/>
              </a:ext>
            </a:extLst>
          </p:cNvPr>
          <p:cNvGrpSpPr>
            <a:grpSpLocks/>
          </p:cNvGrpSpPr>
          <p:nvPr/>
        </p:nvGrpSpPr>
        <p:grpSpPr bwMode="auto">
          <a:xfrm>
            <a:off x="155575" y="2447925"/>
            <a:ext cx="2205038" cy="1098550"/>
            <a:chOff x="97" y="1135"/>
            <a:chExt cx="1389" cy="692"/>
          </a:xfrm>
        </p:grpSpPr>
        <p:sp>
          <p:nvSpPr>
            <p:cNvPr id="16602" name="Text Box 52">
              <a:extLst>
                <a:ext uri="{FF2B5EF4-FFF2-40B4-BE49-F238E27FC236}">
                  <a16:creationId xmlns:a16="http://schemas.microsoft.com/office/drawing/2014/main" id="{07170D73-1583-754B-951A-6D53750EF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18</a:t>
              </a:r>
            </a:p>
          </p:txBody>
        </p:sp>
        <p:sp>
          <p:nvSpPr>
            <p:cNvPr id="16603" name="Text Box 53">
              <a:extLst>
                <a:ext uri="{FF2B5EF4-FFF2-40B4-BE49-F238E27FC236}">
                  <a16:creationId xmlns:a16="http://schemas.microsoft.com/office/drawing/2014/main" id="{2AB21311-FA96-664F-A2C9-BBF010020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26</a:t>
              </a:r>
            </a:p>
          </p:txBody>
        </p:sp>
        <p:sp>
          <p:nvSpPr>
            <p:cNvPr id="16604" name="Text Box 54">
              <a:extLst>
                <a:ext uri="{FF2B5EF4-FFF2-40B4-BE49-F238E27FC236}">
                  <a16:creationId xmlns:a16="http://schemas.microsoft.com/office/drawing/2014/main" id="{353A4300-1701-9149-8F4B-BCAB9DF47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32</a:t>
              </a:r>
            </a:p>
          </p:txBody>
        </p:sp>
        <p:sp>
          <p:nvSpPr>
            <p:cNvPr id="16605" name="Text Box 55">
              <a:extLst>
                <a:ext uri="{FF2B5EF4-FFF2-40B4-BE49-F238E27FC236}">
                  <a16:creationId xmlns:a16="http://schemas.microsoft.com/office/drawing/2014/main" id="{0E90B07E-7B76-5544-896D-9370C7DFF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6 </a:t>
              </a:r>
            </a:p>
          </p:txBody>
        </p:sp>
        <p:sp>
          <p:nvSpPr>
            <p:cNvPr id="16606" name="Line 61">
              <a:extLst>
                <a:ext uri="{FF2B5EF4-FFF2-40B4-BE49-F238E27FC236}">
                  <a16:creationId xmlns:a16="http://schemas.microsoft.com/office/drawing/2014/main" id="{A164EB0C-608E-324D-9B97-9E9161E66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4">
            <a:extLst>
              <a:ext uri="{FF2B5EF4-FFF2-40B4-BE49-F238E27FC236}">
                <a16:creationId xmlns:a16="http://schemas.microsoft.com/office/drawing/2014/main" id="{3E61E395-124B-3C40-86EB-59D0129E1B9D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2473325"/>
            <a:ext cx="2136775" cy="1127125"/>
            <a:chOff x="1451" y="1151"/>
            <a:chExt cx="1346" cy="710"/>
          </a:xfrm>
        </p:grpSpPr>
        <p:sp>
          <p:nvSpPr>
            <p:cNvPr id="16596" name="Text Box 56">
              <a:extLst>
                <a:ext uri="{FF2B5EF4-FFF2-40B4-BE49-F238E27FC236}">
                  <a16:creationId xmlns:a16="http://schemas.microsoft.com/office/drawing/2014/main" id="{74D9805E-2D9E-E545-A50E-55BBCF042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43</a:t>
              </a:r>
            </a:p>
          </p:txBody>
        </p:sp>
        <p:sp>
          <p:nvSpPr>
            <p:cNvPr id="16597" name="Text Box 57">
              <a:extLst>
                <a:ext uri="{FF2B5EF4-FFF2-40B4-BE49-F238E27FC236}">
                  <a16:creationId xmlns:a16="http://schemas.microsoft.com/office/drawing/2014/main" id="{827B0B0C-F99B-6D48-9B35-82B811F82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15</a:t>
              </a:r>
            </a:p>
          </p:txBody>
        </p:sp>
        <p:sp>
          <p:nvSpPr>
            <p:cNvPr id="16598" name="Text Box 58">
              <a:extLst>
                <a:ext uri="{FF2B5EF4-FFF2-40B4-BE49-F238E27FC236}">
                  <a16:creationId xmlns:a16="http://schemas.microsoft.com/office/drawing/2014/main" id="{F763CD70-54E3-8143-8C12-F298C07A6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9 </a:t>
              </a:r>
            </a:p>
          </p:txBody>
        </p:sp>
        <p:sp>
          <p:nvSpPr>
            <p:cNvPr id="16599" name="Text Box 59">
              <a:extLst>
                <a:ext uri="{FF2B5EF4-FFF2-40B4-BE49-F238E27FC236}">
                  <a16:creationId xmlns:a16="http://schemas.microsoft.com/office/drawing/2014/main" id="{A44C3D46-CC81-1D49-A037-C75A701D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1 </a:t>
              </a:r>
            </a:p>
          </p:txBody>
        </p:sp>
        <p:sp>
          <p:nvSpPr>
            <p:cNvPr id="16600" name="Line 60">
              <a:extLst>
                <a:ext uri="{FF2B5EF4-FFF2-40B4-BE49-F238E27FC236}">
                  <a16:creationId xmlns:a16="http://schemas.microsoft.com/office/drawing/2014/main" id="{40FB0E91-D1DB-3446-92C4-529D428BB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1" name="Line 62">
              <a:extLst>
                <a:ext uri="{FF2B5EF4-FFF2-40B4-BE49-F238E27FC236}">
                  <a16:creationId xmlns:a16="http://schemas.microsoft.com/office/drawing/2014/main" id="{EC3EE620-4B76-FE4A-971D-51972C831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5">
            <a:extLst>
              <a:ext uri="{FF2B5EF4-FFF2-40B4-BE49-F238E27FC236}">
                <a16:creationId xmlns:a16="http://schemas.microsoft.com/office/drawing/2014/main" id="{7B3B9FDF-19E4-9B42-AB61-AAC1090105D6}"/>
              </a:ext>
            </a:extLst>
          </p:cNvPr>
          <p:cNvGrpSpPr>
            <a:grpSpLocks/>
          </p:cNvGrpSpPr>
          <p:nvPr/>
        </p:nvGrpSpPr>
        <p:grpSpPr bwMode="auto">
          <a:xfrm>
            <a:off x="85725" y="3560763"/>
            <a:ext cx="1089025" cy="1098550"/>
            <a:chOff x="53" y="1836"/>
            <a:chExt cx="686" cy="692"/>
          </a:xfrm>
        </p:grpSpPr>
        <p:sp>
          <p:nvSpPr>
            <p:cNvPr id="16592" name="Text Box 75">
              <a:extLst>
                <a:ext uri="{FF2B5EF4-FFF2-40B4-BE49-F238E27FC236}">
                  <a16:creationId xmlns:a16="http://schemas.microsoft.com/office/drawing/2014/main" id="{6B29760E-95B9-3141-A836-14C1649C8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18</a:t>
              </a:r>
            </a:p>
          </p:txBody>
        </p:sp>
        <p:sp>
          <p:nvSpPr>
            <p:cNvPr id="16593" name="Text Box 76">
              <a:extLst>
                <a:ext uri="{FF2B5EF4-FFF2-40B4-BE49-F238E27FC236}">
                  <a16:creationId xmlns:a16="http://schemas.microsoft.com/office/drawing/2014/main" id="{3A14D152-6F6D-AE46-B490-12C666D32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26</a:t>
              </a:r>
            </a:p>
          </p:txBody>
        </p:sp>
        <p:sp>
          <p:nvSpPr>
            <p:cNvPr id="16594" name="Line 79">
              <a:extLst>
                <a:ext uri="{FF2B5EF4-FFF2-40B4-BE49-F238E27FC236}">
                  <a16:creationId xmlns:a16="http://schemas.microsoft.com/office/drawing/2014/main" id="{083DF251-263B-4540-81BA-5F1BEAE2C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5" name="Line 80">
              <a:extLst>
                <a:ext uri="{FF2B5EF4-FFF2-40B4-BE49-F238E27FC236}">
                  <a16:creationId xmlns:a16="http://schemas.microsoft.com/office/drawing/2014/main" id="{7981FE5E-2DC1-9148-A5FC-4BFDB8332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6">
            <a:extLst>
              <a:ext uri="{FF2B5EF4-FFF2-40B4-BE49-F238E27FC236}">
                <a16:creationId xmlns:a16="http://schemas.microsoft.com/office/drawing/2014/main" id="{5D38E878-2009-6A48-95E2-EC4F56FDBAC9}"/>
              </a:ext>
            </a:extLst>
          </p:cNvPr>
          <p:cNvGrpSpPr>
            <a:grpSpLocks/>
          </p:cNvGrpSpPr>
          <p:nvPr/>
        </p:nvGrpSpPr>
        <p:grpSpPr bwMode="auto">
          <a:xfrm>
            <a:off x="1162050" y="3560763"/>
            <a:ext cx="1076325" cy="1065212"/>
            <a:chOff x="731" y="1836"/>
            <a:chExt cx="678" cy="671"/>
          </a:xfrm>
        </p:grpSpPr>
        <p:sp>
          <p:nvSpPr>
            <p:cNvPr id="16589" name="Text Box 77">
              <a:extLst>
                <a:ext uri="{FF2B5EF4-FFF2-40B4-BE49-F238E27FC236}">
                  <a16:creationId xmlns:a16="http://schemas.microsoft.com/office/drawing/2014/main" id="{FCA7BFA4-4D28-4C44-88E9-77C0D2D3D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32</a:t>
              </a:r>
            </a:p>
          </p:txBody>
        </p:sp>
        <p:sp>
          <p:nvSpPr>
            <p:cNvPr id="16590" name="Text Box 78">
              <a:extLst>
                <a:ext uri="{FF2B5EF4-FFF2-40B4-BE49-F238E27FC236}">
                  <a16:creationId xmlns:a16="http://schemas.microsoft.com/office/drawing/2014/main" id="{B26DE60F-4448-C04B-8615-5760752C6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6 </a:t>
              </a:r>
            </a:p>
          </p:txBody>
        </p:sp>
        <p:sp>
          <p:nvSpPr>
            <p:cNvPr id="16591" name="Line 81">
              <a:extLst>
                <a:ext uri="{FF2B5EF4-FFF2-40B4-BE49-F238E27FC236}">
                  <a16:creationId xmlns:a16="http://schemas.microsoft.com/office/drawing/2014/main" id="{142DBBB3-356E-AF40-9A31-F49B32FE9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6">
            <a:extLst>
              <a:ext uri="{FF2B5EF4-FFF2-40B4-BE49-F238E27FC236}">
                <a16:creationId xmlns:a16="http://schemas.microsoft.com/office/drawing/2014/main" id="{3BAF6BA2-2DAB-5341-B40E-23E06B495D4D}"/>
              </a:ext>
            </a:extLst>
          </p:cNvPr>
          <p:cNvGrpSpPr>
            <a:grpSpLocks/>
          </p:cNvGrpSpPr>
          <p:nvPr/>
        </p:nvGrpSpPr>
        <p:grpSpPr bwMode="auto">
          <a:xfrm>
            <a:off x="2319338" y="3535363"/>
            <a:ext cx="1079500" cy="1122362"/>
            <a:chOff x="1460" y="1820"/>
            <a:chExt cx="680" cy="707"/>
          </a:xfrm>
        </p:grpSpPr>
        <p:sp>
          <p:nvSpPr>
            <p:cNvPr id="16585" name="Line 82">
              <a:extLst>
                <a:ext uri="{FF2B5EF4-FFF2-40B4-BE49-F238E27FC236}">
                  <a16:creationId xmlns:a16="http://schemas.microsoft.com/office/drawing/2014/main" id="{B96DD1A0-3029-9848-BFE2-0DB49D179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6" name="Text Box 83">
              <a:extLst>
                <a:ext uri="{FF2B5EF4-FFF2-40B4-BE49-F238E27FC236}">
                  <a16:creationId xmlns:a16="http://schemas.microsoft.com/office/drawing/2014/main" id="{673CD742-5942-8A45-82C4-5A1B65480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43</a:t>
              </a:r>
            </a:p>
          </p:txBody>
        </p:sp>
        <p:sp>
          <p:nvSpPr>
            <p:cNvPr id="16587" name="Text Box 84">
              <a:extLst>
                <a:ext uri="{FF2B5EF4-FFF2-40B4-BE49-F238E27FC236}">
                  <a16:creationId xmlns:a16="http://schemas.microsoft.com/office/drawing/2014/main" id="{4A23880F-74B6-8749-932E-B9144BEB6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15</a:t>
              </a:r>
            </a:p>
          </p:txBody>
        </p:sp>
        <p:sp>
          <p:nvSpPr>
            <p:cNvPr id="16588" name="Line 87">
              <a:extLst>
                <a:ext uri="{FF2B5EF4-FFF2-40B4-BE49-F238E27FC236}">
                  <a16:creationId xmlns:a16="http://schemas.microsoft.com/office/drawing/2014/main" id="{56878117-A205-CB4F-AA3D-7A5EFF38A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87">
            <a:extLst>
              <a:ext uri="{FF2B5EF4-FFF2-40B4-BE49-F238E27FC236}">
                <a16:creationId xmlns:a16="http://schemas.microsoft.com/office/drawing/2014/main" id="{7CD18F8F-E2AE-5344-B6B4-413EE886BC4E}"/>
              </a:ext>
            </a:extLst>
          </p:cNvPr>
          <p:cNvGrpSpPr>
            <a:grpSpLocks/>
          </p:cNvGrpSpPr>
          <p:nvPr/>
        </p:nvGrpSpPr>
        <p:grpSpPr bwMode="auto">
          <a:xfrm>
            <a:off x="3411538" y="3560763"/>
            <a:ext cx="1046162" cy="1066800"/>
            <a:chOff x="2148" y="1836"/>
            <a:chExt cx="659" cy="672"/>
          </a:xfrm>
        </p:grpSpPr>
        <p:sp>
          <p:nvSpPr>
            <p:cNvPr id="16582" name="Text Box 85">
              <a:extLst>
                <a:ext uri="{FF2B5EF4-FFF2-40B4-BE49-F238E27FC236}">
                  <a16:creationId xmlns:a16="http://schemas.microsoft.com/office/drawing/2014/main" id="{64020CB0-D5CC-FD4A-94EF-A5F88A317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9 </a:t>
              </a:r>
            </a:p>
          </p:txBody>
        </p:sp>
        <p:sp>
          <p:nvSpPr>
            <p:cNvPr id="16583" name="Text Box 86">
              <a:extLst>
                <a:ext uri="{FF2B5EF4-FFF2-40B4-BE49-F238E27FC236}">
                  <a16:creationId xmlns:a16="http://schemas.microsoft.com/office/drawing/2014/main" id="{D03E991B-C929-BA4F-80BE-94DAA8AE2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1 </a:t>
              </a:r>
            </a:p>
          </p:txBody>
        </p:sp>
        <p:sp>
          <p:nvSpPr>
            <p:cNvPr id="16584" name="Line 88">
              <a:extLst>
                <a:ext uri="{FF2B5EF4-FFF2-40B4-BE49-F238E27FC236}">
                  <a16:creationId xmlns:a16="http://schemas.microsoft.com/office/drawing/2014/main" id="{71A79B81-403C-7641-A75D-7385A981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50">
            <a:extLst>
              <a:ext uri="{FF2B5EF4-FFF2-40B4-BE49-F238E27FC236}">
                <a16:creationId xmlns:a16="http://schemas.microsoft.com/office/drawing/2014/main" id="{AB4F676B-DAAE-8644-BEAD-1D6D44205934}"/>
              </a:ext>
            </a:extLst>
          </p:cNvPr>
          <p:cNvGrpSpPr>
            <a:grpSpLocks/>
          </p:cNvGrpSpPr>
          <p:nvPr/>
        </p:nvGrpSpPr>
        <p:grpSpPr bwMode="auto">
          <a:xfrm>
            <a:off x="606425" y="4597400"/>
            <a:ext cx="508000" cy="992188"/>
            <a:chOff x="381" y="2489"/>
            <a:chExt cx="320" cy="625"/>
          </a:xfrm>
        </p:grpSpPr>
        <p:sp>
          <p:nvSpPr>
            <p:cNvPr id="16580" name="Text Box 119">
              <a:extLst>
                <a:ext uri="{FF2B5EF4-FFF2-40B4-BE49-F238E27FC236}">
                  <a16:creationId xmlns:a16="http://schemas.microsoft.com/office/drawing/2014/main" id="{F8FF5DA7-03BB-3F4B-B02E-8266F91CD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26</a:t>
              </a:r>
            </a:p>
          </p:txBody>
        </p:sp>
        <p:sp>
          <p:nvSpPr>
            <p:cNvPr id="16581" name="Line 121">
              <a:extLst>
                <a:ext uri="{FF2B5EF4-FFF2-40B4-BE49-F238E27FC236}">
                  <a16:creationId xmlns:a16="http://schemas.microsoft.com/office/drawing/2014/main" id="{19E7D6B8-8209-E145-BB9B-290B0AD0D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9">
            <a:extLst>
              <a:ext uri="{FF2B5EF4-FFF2-40B4-BE49-F238E27FC236}">
                <a16:creationId xmlns:a16="http://schemas.microsoft.com/office/drawing/2014/main" id="{DA30373B-E448-1640-A67D-86757290CF6A}"/>
              </a:ext>
            </a:extLst>
          </p:cNvPr>
          <p:cNvGrpSpPr>
            <a:grpSpLocks/>
          </p:cNvGrpSpPr>
          <p:nvPr/>
        </p:nvGrpSpPr>
        <p:grpSpPr bwMode="auto">
          <a:xfrm>
            <a:off x="39688" y="4586288"/>
            <a:ext cx="566737" cy="1052512"/>
            <a:chOff x="24" y="2482"/>
            <a:chExt cx="357" cy="663"/>
          </a:xfrm>
        </p:grpSpPr>
        <p:sp>
          <p:nvSpPr>
            <p:cNvPr id="16577" name="Text Box 118">
              <a:extLst>
                <a:ext uri="{FF2B5EF4-FFF2-40B4-BE49-F238E27FC236}">
                  <a16:creationId xmlns:a16="http://schemas.microsoft.com/office/drawing/2014/main" id="{19B8A975-D467-FC49-A767-0742B32EB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18</a:t>
              </a:r>
            </a:p>
          </p:txBody>
        </p:sp>
        <p:sp>
          <p:nvSpPr>
            <p:cNvPr id="16578" name="Line 120">
              <a:extLst>
                <a:ext uri="{FF2B5EF4-FFF2-40B4-BE49-F238E27FC236}">
                  <a16:creationId xmlns:a16="http://schemas.microsoft.com/office/drawing/2014/main" id="{4661F4DD-5FCE-3B42-9068-91E4541A4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9" name="Line 122">
              <a:extLst>
                <a:ext uri="{FF2B5EF4-FFF2-40B4-BE49-F238E27FC236}">
                  <a16:creationId xmlns:a16="http://schemas.microsoft.com/office/drawing/2014/main" id="{DB0B766A-82F8-1D45-9F0B-7F6D620AB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265">
            <a:extLst>
              <a:ext uri="{FF2B5EF4-FFF2-40B4-BE49-F238E27FC236}">
                <a16:creationId xmlns:a16="http://schemas.microsoft.com/office/drawing/2014/main" id="{E0F8D07F-AC62-854A-8FB1-F1C0D0DA43FC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4597400"/>
            <a:ext cx="530225" cy="992188"/>
            <a:chOff x="1082" y="2489"/>
            <a:chExt cx="334" cy="625"/>
          </a:xfrm>
        </p:grpSpPr>
        <p:sp>
          <p:nvSpPr>
            <p:cNvPr id="16575" name="Text Box 125">
              <a:extLst>
                <a:ext uri="{FF2B5EF4-FFF2-40B4-BE49-F238E27FC236}">
                  <a16:creationId xmlns:a16="http://schemas.microsoft.com/office/drawing/2014/main" id="{D6C05C07-51C5-9646-A5F2-17340DE1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6 </a:t>
              </a:r>
            </a:p>
          </p:txBody>
        </p:sp>
        <p:sp>
          <p:nvSpPr>
            <p:cNvPr id="16576" name="Line 127">
              <a:extLst>
                <a:ext uri="{FF2B5EF4-FFF2-40B4-BE49-F238E27FC236}">
                  <a16:creationId xmlns:a16="http://schemas.microsoft.com/office/drawing/2014/main" id="{0BDD77C0-2FA2-7545-BC72-EA25BCA9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69">
            <a:extLst>
              <a:ext uri="{FF2B5EF4-FFF2-40B4-BE49-F238E27FC236}">
                <a16:creationId xmlns:a16="http://schemas.microsoft.com/office/drawing/2014/main" id="{1652DC60-BCB2-8548-BCCC-CDF8C22229B3}"/>
              </a:ext>
            </a:extLst>
          </p:cNvPr>
          <p:cNvGrpSpPr>
            <a:grpSpLocks/>
          </p:cNvGrpSpPr>
          <p:nvPr/>
        </p:nvGrpSpPr>
        <p:grpSpPr bwMode="auto">
          <a:xfrm>
            <a:off x="1174750" y="4610100"/>
            <a:ext cx="531813" cy="1020763"/>
            <a:chOff x="739" y="2497"/>
            <a:chExt cx="335" cy="643"/>
          </a:xfrm>
        </p:grpSpPr>
        <p:sp>
          <p:nvSpPr>
            <p:cNvPr id="16572" name="Text Box 124">
              <a:extLst>
                <a:ext uri="{FF2B5EF4-FFF2-40B4-BE49-F238E27FC236}">
                  <a16:creationId xmlns:a16="http://schemas.microsoft.com/office/drawing/2014/main" id="{EF66597D-10A6-5344-88AE-B692958DB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32</a:t>
              </a:r>
            </a:p>
          </p:txBody>
        </p:sp>
        <p:sp>
          <p:nvSpPr>
            <p:cNvPr id="16573" name="Line 126">
              <a:extLst>
                <a:ext uri="{FF2B5EF4-FFF2-40B4-BE49-F238E27FC236}">
                  <a16:creationId xmlns:a16="http://schemas.microsoft.com/office/drawing/2014/main" id="{9D5A1CB0-19C7-E240-BBC9-BD5A77E6D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74" name="Line 128">
              <a:extLst>
                <a:ext uri="{FF2B5EF4-FFF2-40B4-BE49-F238E27FC236}">
                  <a16:creationId xmlns:a16="http://schemas.microsoft.com/office/drawing/2014/main" id="{6AF21964-32FD-A84E-99FE-1757B79B1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89">
            <a:extLst>
              <a:ext uri="{FF2B5EF4-FFF2-40B4-BE49-F238E27FC236}">
                <a16:creationId xmlns:a16="http://schemas.microsoft.com/office/drawing/2014/main" id="{573303C9-19A5-7647-A245-E8EF8A404700}"/>
              </a:ext>
            </a:extLst>
          </p:cNvPr>
          <p:cNvGrpSpPr>
            <a:grpSpLocks/>
          </p:cNvGrpSpPr>
          <p:nvPr/>
        </p:nvGrpSpPr>
        <p:grpSpPr bwMode="auto">
          <a:xfrm>
            <a:off x="2830513" y="4635500"/>
            <a:ext cx="554037" cy="954088"/>
            <a:chOff x="1782" y="2513"/>
            <a:chExt cx="349" cy="601"/>
          </a:xfrm>
        </p:grpSpPr>
        <p:sp>
          <p:nvSpPr>
            <p:cNvPr id="16570" name="Text Box 4">
              <a:extLst>
                <a:ext uri="{FF2B5EF4-FFF2-40B4-BE49-F238E27FC236}">
                  <a16:creationId xmlns:a16="http://schemas.microsoft.com/office/drawing/2014/main" id="{04F0E275-84D0-CE4C-A46E-B5CCC7584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15</a:t>
              </a:r>
            </a:p>
          </p:txBody>
        </p:sp>
        <p:sp>
          <p:nvSpPr>
            <p:cNvPr id="16571" name="Line 106">
              <a:extLst>
                <a:ext uri="{FF2B5EF4-FFF2-40B4-BE49-F238E27FC236}">
                  <a16:creationId xmlns:a16="http://schemas.microsoft.com/office/drawing/2014/main" id="{8E798404-2619-C548-B760-DD179FA0A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88">
            <a:extLst>
              <a:ext uri="{FF2B5EF4-FFF2-40B4-BE49-F238E27FC236}">
                <a16:creationId xmlns:a16="http://schemas.microsoft.com/office/drawing/2014/main" id="{4ECDDD58-F941-6245-8AA4-92E9817107F4}"/>
              </a:ext>
            </a:extLst>
          </p:cNvPr>
          <p:cNvGrpSpPr>
            <a:grpSpLocks/>
          </p:cNvGrpSpPr>
          <p:nvPr/>
        </p:nvGrpSpPr>
        <p:grpSpPr bwMode="auto">
          <a:xfrm>
            <a:off x="2309813" y="4597400"/>
            <a:ext cx="534987" cy="1023938"/>
            <a:chOff x="1454" y="2489"/>
            <a:chExt cx="337" cy="645"/>
          </a:xfrm>
        </p:grpSpPr>
        <p:sp>
          <p:nvSpPr>
            <p:cNvPr id="16567" name="Text Box 3">
              <a:extLst>
                <a:ext uri="{FF2B5EF4-FFF2-40B4-BE49-F238E27FC236}">
                  <a16:creationId xmlns:a16="http://schemas.microsoft.com/office/drawing/2014/main" id="{EBC98A0B-4895-1647-BED8-053731E74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43</a:t>
              </a:r>
            </a:p>
          </p:txBody>
        </p:sp>
        <p:sp>
          <p:nvSpPr>
            <p:cNvPr id="16568" name="Line 105">
              <a:extLst>
                <a:ext uri="{FF2B5EF4-FFF2-40B4-BE49-F238E27FC236}">
                  <a16:creationId xmlns:a16="http://schemas.microsoft.com/office/drawing/2014/main" id="{4A88D282-10A9-FC4A-9265-46A619D94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9" name="Line 130">
              <a:extLst>
                <a:ext uri="{FF2B5EF4-FFF2-40B4-BE49-F238E27FC236}">
                  <a16:creationId xmlns:a16="http://schemas.microsoft.com/office/drawing/2014/main" id="{142C6571-6889-E042-88F1-B8F72C2AF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05">
            <a:extLst>
              <a:ext uri="{FF2B5EF4-FFF2-40B4-BE49-F238E27FC236}">
                <a16:creationId xmlns:a16="http://schemas.microsoft.com/office/drawing/2014/main" id="{7B67FB9A-4F8A-0046-BC81-1726B696400B}"/>
              </a:ext>
            </a:extLst>
          </p:cNvPr>
          <p:cNvGrpSpPr>
            <a:grpSpLocks/>
          </p:cNvGrpSpPr>
          <p:nvPr/>
        </p:nvGrpSpPr>
        <p:grpSpPr bwMode="auto">
          <a:xfrm>
            <a:off x="3979863" y="4635500"/>
            <a:ext cx="539750" cy="954088"/>
            <a:chOff x="2506" y="2513"/>
            <a:chExt cx="340" cy="601"/>
          </a:xfrm>
        </p:grpSpPr>
        <p:sp>
          <p:nvSpPr>
            <p:cNvPr id="16565" name="Text Box 6">
              <a:extLst>
                <a:ext uri="{FF2B5EF4-FFF2-40B4-BE49-F238E27FC236}">
                  <a16:creationId xmlns:a16="http://schemas.microsoft.com/office/drawing/2014/main" id="{97EC5CAB-4973-9B4F-B01E-8B79B5CFD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1 </a:t>
              </a:r>
            </a:p>
          </p:txBody>
        </p:sp>
        <p:sp>
          <p:nvSpPr>
            <p:cNvPr id="16566" name="Line 108">
              <a:extLst>
                <a:ext uri="{FF2B5EF4-FFF2-40B4-BE49-F238E27FC236}">
                  <a16:creationId xmlns:a16="http://schemas.microsoft.com/office/drawing/2014/main" id="{D7A58452-47B8-CB43-9951-FCB56166C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39">
            <a:extLst>
              <a:ext uri="{FF2B5EF4-FFF2-40B4-BE49-F238E27FC236}">
                <a16:creationId xmlns:a16="http://schemas.microsoft.com/office/drawing/2014/main" id="{5AD901DC-23AA-9844-81A0-0D0E43189E34}"/>
              </a:ext>
            </a:extLst>
          </p:cNvPr>
          <p:cNvGrpSpPr>
            <a:grpSpLocks/>
          </p:cNvGrpSpPr>
          <p:nvPr/>
        </p:nvGrpSpPr>
        <p:grpSpPr bwMode="auto">
          <a:xfrm>
            <a:off x="3444875" y="4635500"/>
            <a:ext cx="541338" cy="1014413"/>
            <a:chOff x="2169" y="2513"/>
            <a:chExt cx="341" cy="639"/>
          </a:xfrm>
        </p:grpSpPr>
        <p:grpSp>
          <p:nvGrpSpPr>
            <p:cNvPr id="16561" name="Group 304">
              <a:extLst>
                <a:ext uri="{FF2B5EF4-FFF2-40B4-BE49-F238E27FC236}">
                  <a16:creationId xmlns:a16="http://schemas.microsoft.com/office/drawing/2014/main" id="{088ED1C9-E384-A044-BB86-C432292AA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16563" name="Text Box 5">
                <a:extLst>
                  <a:ext uri="{FF2B5EF4-FFF2-40B4-BE49-F238E27FC236}">
                    <a16:creationId xmlns:a16="http://schemas.microsoft.com/office/drawing/2014/main" id="{B2FBC633-75C3-FE45-AFBF-826FCFE2C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Constantia" panose="02030602050306030303" pitchFamily="18" charset="0"/>
                  </a:rPr>
                  <a:t> 9 </a:t>
                </a:r>
              </a:p>
            </p:txBody>
          </p:sp>
          <p:sp>
            <p:nvSpPr>
              <p:cNvPr id="16564" name="Line 107">
                <a:extLst>
                  <a:ext uri="{FF2B5EF4-FFF2-40B4-BE49-F238E27FC236}">
                    <a16:creationId xmlns:a16="http://schemas.microsoft.com/office/drawing/2014/main" id="{842427C4-52E3-D34A-B6F0-99052C1D8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62" name="Line 132">
              <a:extLst>
                <a:ext uri="{FF2B5EF4-FFF2-40B4-BE49-F238E27FC236}">
                  <a16:creationId xmlns:a16="http://schemas.microsoft.com/office/drawing/2014/main" id="{DBE03E14-CA76-9643-9E07-C4A06FA92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83">
            <a:extLst>
              <a:ext uri="{FF2B5EF4-FFF2-40B4-BE49-F238E27FC236}">
                <a16:creationId xmlns:a16="http://schemas.microsoft.com/office/drawing/2014/main" id="{3F1B8709-DF15-9944-A5A6-2CEB92F790B9}"/>
              </a:ext>
            </a:extLst>
          </p:cNvPr>
          <p:cNvGrpSpPr>
            <a:grpSpLocks/>
          </p:cNvGrpSpPr>
          <p:nvPr/>
        </p:nvGrpSpPr>
        <p:grpSpPr bwMode="auto">
          <a:xfrm>
            <a:off x="1588" y="5600700"/>
            <a:ext cx="508000" cy="763588"/>
            <a:chOff x="0" y="3121"/>
            <a:chExt cx="320" cy="481"/>
          </a:xfrm>
        </p:grpSpPr>
        <p:sp>
          <p:nvSpPr>
            <p:cNvPr id="16559" name="Text Box 151">
              <a:extLst>
                <a:ext uri="{FF2B5EF4-FFF2-40B4-BE49-F238E27FC236}">
                  <a16:creationId xmlns:a16="http://schemas.microsoft.com/office/drawing/2014/main" id="{046B380F-8FA8-EB44-BBBF-FD06CC276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18</a:t>
              </a:r>
            </a:p>
          </p:txBody>
        </p:sp>
        <p:sp>
          <p:nvSpPr>
            <p:cNvPr id="16560" name="Line 159">
              <a:extLst>
                <a:ext uri="{FF2B5EF4-FFF2-40B4-BE49-F238E27FC236}">
                  <a16:creationId xmlns:a16="http://schemas.microsoft.com/office/drawing/2014/main" id="{56BC3E08-A931-6C47-9B31-FA4258041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51">
            <a:extLst>
              <a:ext uri="{FF2B5EF4-FFF2-40B4-BE49-F238E27FC236}">
                <a16:creationId xmlns:a16="http://schemas.microsoft.com/office/drawing/2014/main" id="{75031399-D3E8-CF41-8F99-051BE9CB5526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605463"/>
            <a:ext cx="508000" cy="758825"/>
            <a:chOff x="359" y="3124"/>
            <a:chExt cx="320" cy="478"/>
          </a:xfrm>
        </p:grpSpPr>
        <p:sp>
          <p:nvSpPr>
            <p:cNvPr id="16557" name="Text Box 152">
              <a:extLst>
                <a:ext uri="{FF2B5EF4-FFF2-40B4-BE49-F238E27FC236}">
                  <a16:creationId xmlns:a16="http://schemas.microsoft.com/office/drawing/2014/main" id="{2497DF57-A2D0-6044-80AD-40ED3E999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26</a:t>
              </a:r>
            </a:p>
          </p:txBody>
        </p:sp>
        <p:sp>
          <p:nvSpPr>
            <p:cNvPr id="16558" name="Line 160">
              <a:extLst>
                <a:ext uri="{FF2B5EF4-FFF2-40B4-BE49-F238E27FC236}">
                  <a16:creationId xmlns:a16="http://schemas.microsoft.com/office/drawing/2014/main" id="{EA5FDB81-F24B-F446-9633-7298A04E7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66">
            <a:extLst>
              <a:ext uri="{FF2B5EF4-FFF2-40B4-BE49-F238E27FC236}">
                <a16:creationId xmlns:a16="http://schemas.microsoft.com/office/drawing/2014/main" id="{5C9ED6B6-E076-6C4C-ABCB-43B620D3F4A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608638"/>
            <a:ext cx="508000" cy="755650"/>
            <a:chOff x="719" y="3126"/>
            <a:chExt cx="320" cy="476"/>
          </a:xfrm>
        </p:grpSpPr>
        <p:sp>
          <p:nvSpPr>
            <p:cNvPr id="16555" name="Text Box 153">
              <a:extLst>
                <a:ext uri="{FF2B5EF4-FFF2-40B4-BE49-F238E27FC236}">
                  <a16:creationId xmlns:a16="http://schemas.microsoft.com/office/drawing/2014/main" id="{E17C7DE5-63F4-5E44-8BFB-EF53D91A7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32</a:t>
              </a:r>
            </a:p>
          </p:txBody>
        </p:sp>
        <p:sp>
          <p:nvSpPr>
            <p:cNvPr id="16556" name="Line 161">
              <a:extLst>
                <a:ext uri="{FF2B5EF4-FFF2-40B4-BE49-F238E27FC236}">
                  <a16:creationId xmlns:a16="http://schemas.microsoft.com/office/drawing/2014/main" id="{81726B9D-E654-1C47-AADA-29039608A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67">
            <a:extLst>
              <a:ext uri="{FF2B5EF4-FFF2-40B4-BE49-F238E27FC236}">
                <a16:creationId xmlns:a16="http://schemas.microsoft.com/office/drawing/2014/main" id="{4E3470F1-EA77-EB4D-A66E-E162446F7D59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5588000"/>
            <a:ext cx="508000" cy="776288"/>
            <a:chOff x="1079" y="3113"/>
            <a:chExt cx="320" cy="489"/>
          </a:xfrm>
        </p:grpSpPr>
        <p:sp>
          <p:nvSpPr>
            <p:cNvPr id="16553" name="Text Box 154">
              <a:extLst>
                <a:ext uri="{FF2B5EF4-FFF2-40B4-BE49-F238E27FC236}">
                  <a16:creationId xmlns:a16="http://schemas.microsoft.com/office/drawing/2014/main" id="{A959A98B-BABA-1B41-9740-272728ADA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6 </a:t>
              </a:r>
            </a:p>
          </p:txBody>
        </p:sp>
        <p:sp>
          <p:nvSpPr>
            <p:cNvPr id="16554" name="Line 162">
              <a:extLst>
                <a:ext uri="{FF2B5EF4-FFF2-40B4-BE49-F238E27FC236}">
                  <a16:creationId xmlns:a16="http://schemas.microsoft.com/office/drawing/2014/main" id="{8313416E-A95F-4340-9864-E0B70D07C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90">
            <a:extLst>
              <a:ext uri="{FF2B5EF4-FFF2-40B4-BE49-F238E27FC236}">
                <a16:creationId xmlns:a16="http://schemas.microsoft.com/office/drawing/2014/main" id="{7F2B4B05-0D7A-8249-8C3C-3A26121096A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16575"/>
            <a:ext cx="508000" cy="747713"/>
            <a:chOff x="1439" y="3131"/>
            <a:chExt cx="320" cy="471"/>
          </a:xfrm>
        </p:grpSpPr>
        <p:sp>
          <p:nvSpPr>
            <p:cNvPr id="16551" name="Text Box 155">
              <a:extLst>
                <a:ext uri="{FF2B5EF4-FFF2-40B4-BE49-F238E27FC236}">
                  <a16:creationId xmlns:a16="http://schemas.microsoft.com/office/drawing/2014/main" id="{C2613E02-FC07-7840-B2A7-A5840B5D6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43</a:t>
              </a:r>
            </a:p>
          </p:txBody>
        </p:sp>
        <p:sp>
          <p:nvSpPr>
            <p:cNvPr id="16552" name="Line 163">
              <a:extLst>
                <a:ext uri="{FF2B5EF4-FFF2-40B4-BE49-F238E27FC236}">
                  <a16:creationId xmlns:a16="http://schemas.microsoft.com/office/drawing/2014/main" id="{3597DDC6-8FAC-F34E-B3F6-3F42DF0BD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91">
            <a:extLst>
              <a:ext uri="{FF2B5EF4-FFF2-40B4-BE49-F238E27FC236}">
                <a16:creationId xmlns:a16="http://schemas.microsoft.com/office/drawing/2014/main" id="{1352F681-2A51-D647-A49B-CE6380CA0C17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5595938"/>
            <a:ext cx="508000" cy="768350"/>
            <a:chOff x="1799" y="3118"/>
            <a:chExt cx="320" cy="484"/>
          </a:xfrm>
        </p:grpSpPr>
        <p:sp>
          <p:nvSpPr>
            <p:cNvPr id="16549" name="Text Box 156">
              <a:extLst>
                <a:ext uri="{FF2B5EF4-FFF2-40B4-BE49-F238E27FC236}">
                  <a16:creationId xmlns:a16="http://schemas.microsoft.com/office/drawing/2014/main" id="{D46A393B-6056-4E4B-8AFB-52A30F00A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15</a:t>
              </a:r>
            </a:p>
          </p:txBody>
        </p:sp>
        <p:sp>
          <p:nvSpPr>
            <p:cNvPr id="16550" name="Line 164">
              <a:extLst>
                <a:ext uri="{FF2B5EF4-FFF2-40B4-BE49-F238E27FC236}">
                  <a16:creationId xmlns:a16="http://schemas.microsoft.com/office/drawing/2014/main" id="{CE7070AE-C0E6-D245-BF95-7E803D44F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92">
            <a:extLst>
              <a:ext uri="{FF2B5EF4-FFF2-40B4-BE49-F238E27FC236}">
                <a16:creationId xmlns:a16="http://schemas.microsoft.com/office/drawing/2014/main" id="{7EB3FA2C-0D7D-3E46-99C4-ADCFBBD2B1F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588000"/>
            <a:ext cx="508000" cy="776288"/>
            <a:chOff x="2159" y="3113"/>
            <a:chExt cx="320" cy="489"/>
          </a:xfrm>
        </p:grpSpPr>
        <p:sp>
          <p:nvSpPr>
            <p:cNvPr id="16547" name="Text Box 157">
              <a:extLst>
                <a:ext uri="{FF2B5EF4-FFF2-40B4-BE49-F238E27FC236}">
                  <a16:creationId xmlns:a16="http://schemas.microsoft.com/office/drawing/2014/main" id="{5DADA8CF-2C18-024A-BA38-A21756B4F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9 </a:t>
              </a:r>
            </a:p>
          </p:txBody>
        </p:sp>
        <p:sp>
          <p:nvSpPr>
            <p:cNvPr id="16548" name="Line 165">
              <a:extLst>
                <a:ext uri="{FF2B5EF4-FFF2-40B4-BE49-F238E27FC236}">
                  <a16:creationId xmlns:a16="http://schemas.microsoft.com/office/drawing/2014/main" id="{B05E46AF-47E7-A241-88B8-59BAA2ABA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68">
            <a:extLst>
              <a:ext uri="{FF2B5EF4-FFF2-40B4-BE49-F238E27FC236}">
                <a16:creationId xmlns:a16="http://schemas.microsoft.com/office/drawing/2014/main" id="{8713D38B-51A5-3D42-BDAD-FBC068A2B954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5603875"/>
            <a:ext cx="508000" cy="760413"/>
            <a:chOff x="2519" y="3123"/>
            <a:chExt cx="320" cy="479"/>
          </a:xfrm>
        </p:grpSpPr>
        <p:sp>
          <p:nvSpPr>
            <p:cNvPr id="16545" name="Text Box 158">
              <a:extLst>
                <a:ext uri="{FF2B5EF4-FFF2-40B4-BE49-F238E27FC236}">
                  <a16:creationId xmlns:a16="http://schemas.microsoft.com/office/drawing/2014/main" id="{313B041F-F834-EB49-8C94-CB8A9340F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1 </a:t>
              </a:r>
            </a:p>
          </p:txBody>
        </p:sp>
        <p:sp>
          <p:nvSpPr>
            <p:cNvPr id="16546" name="Line 166">
              <a:extLst>
                <a:ext uri="{FF2B5EF4-FFF2-40B4-BE49-F238E27FC236}">
                  <a16:creationId xmlns:a16="http://schemas.microsoft.com/office/drawing/2014/main" id="{1E655EC7-6D4C-CB4E-A284-B1F8975D2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>
            <a:extLst>
              <a:ext uri="{FF2B5EF4-FFF2-40B4-BE49-F238E27FC236}">
                <a16:creationId xmlns:a16="http://schemas.microsoft.com/office/drawing/2014/main" id="{102FE6E2-3C03-3C46-8C3E-F78D22545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160" name="Text Box 176">
            <a:extLst>
              <a:ext uri="{FF2B5EF4-FFF2-40B4-BE49-F238E27FC236}">
                <a16:creationId xmlns:a16="http://schemas.microsoft.com/office/drawing/2014/main" id="{3E2E580E-CADD-1944-9B06-C87B451B0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26161" name="Text Box 177">
            <a:extLst>
              <a:ext uri="{FF2B5EF4-FFF2-40B4-BE49-F238E27FC236}">
                <a16:creationId xmlns:a16="http://schemas.microsoft.com/office/drawing/2014/main" id="{AB98CCA6-3C38-BF47-94E2-AA0913E4E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88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26162" name="Text Box 178">
            <a:extLst>
              <a:ext uri="{FF2B5EF4-FFF2-40B4-BE49-F238E27FC236}">
                <a16:creationId xmlns:a16="http://schemas.microsoft.com/office/drawing/2014/main" id="{F015C39B-003E-114E-9B12-6D410065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26163" name="Text Box 179">
            <a:extLst>
              <a:ext uri="{FF2B5EF4-FFF2-40B4-BE49-F238E27FC236}">
                <a16:creationId xmlns:a16="http://schemas.microsoft.com/office/drawing/2014/main" id="{9F7353FB-9573-B248-80AB-5F2B30A12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26164" name="Text Box 180">
            <a:extLst>
              <a:ext uri="{FF2B5EF4-FFF2-40B4-BE49-F238E27FC236}">
                <a16:creationId xmlns:a16="http://schemas.microsoft.com/office/drawing/2014/main" id="{2CB44324-6C7A-304E-91AC-0562AD82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588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426165" name="Text Box 181">
            <a:extLst>
              <a:ext uri="{FF2B5EF4-FFF2-40B4-BE49-F238E27FC236}">
                <a16:creationId xmlns:a16="http://schemas.microsoft.com/office/drawing/2014/main" id="{CBBEEB96-CE7F-394A-A306-68A5D742B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088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166" name="Text Box 182">
            <a:extLst>
              <a:ext uri="{FF2B5EF4-FFF2-40B4-BE49-F238E27FC236}">
                <a16:creationId xmlns:a16="http://schemas.microsoft.com/office/drawing/2014/main" id="{C7CAEAA7-0837-F944-A24F-9A062F75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88" y="51038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26175" name="Text Box 191">
            <a:extLst>
              <a:ext uri="{FF2B5EF4-FFF2-40B4-BE49-F238E27FC236}">
                <a16:creationId xmlns:a16="http://schemas.microsoft.com/office/drawing/2014/main" id="{6EA91065-90F8-4745-985D-09D99111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176" name="Text Box 192">
            <a:extLst>
              <a:ext uri="{FF2B5EF4-FFF2-40B4-BE49-F238E27FC236}">
                <a16:creationId xmlns:a16="http://schemas.microsoft.com/office/drawing/2014/main" id="{73BA7EED-425D-E54C-B2AE-D94F20991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26180" name="Text Box 196">
            <a:extLst>
              <a:ext uri="{FF2B5EF4-FFF2-40B4-BE49-F238E27FC236}">
                <a16:creationId xmlns:a16="http://schemas.microsoft.com/office/drawing/2014/main" id="{2236DDD2-3E4C-1D40-896E-DC7055E3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26181" name="Text Box 197">
            <a:extLst>
              <a:ext uri="{FF2B5EF4-FFF2-40B4-BE49-F238E27FC236}">
                <a16:creationId xmlns:a16="http://schemas.microsoft.com/office/drawing/2014/main" id="{522A977D-9495-6E4D-AE74-AEEBCB46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4167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26184" name="Text Box 200">
            <a:extLst>
              <a:ext uri="{FF2B5EF4-FFF2-40B4-BE49-F238E27FC236}">
                <a16:creationId xmlns:a16="http://schemas.microsoft.com/office/drawing/2014/main" id="{99CB552F-A82E-A94D-9AD0-AD6DEE3E7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838" y="41671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426185" name="Text Box 201">
            <a:extLst>
              <a:ext uri="{FF2B5EF4-FFF2-40B4-BE49-F238E27FC236}">
                <a16:creationId xmlns:a16="http://schemas.microsoft.com/office/drawing/2014/main" id="{8D5BD5E5-EF73-764F-8B1B-1A450BC61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416718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26188" name="Text Box 204">
            <a:extLst>
              <a:ext uri="{FF2B5EF4-FFF2-40B4-BE49-F238E27FC236}">
                <a16:creationId xmlns:a16="http://schemas.microsoft.com/office/drawing/2014/main" id="{4A5BDFF9-A147-BD44-8AF3-41805A129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4179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26189" name="Text Box 205">
            <a:extLst>
              <a:ext uri="{FF2B5EF4-FFF2-40B4-BE49-F238E27FC236}">
                <a16:creationId xmlns:a16="http://schemas.microsoft.com/office/drawing/2014/main" id="{10FA2DA3-57FD-9A41-BFE7-FCDE10128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88" y="4179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195" name="Text Box 211">
            <a:extLst>
              <a:ext uri="{FF2B5EF4-FFF2-40B4-BE49-F238E27FC236}">
                <a16:creationId xmlns:a16="http://schemas.microsoft.com/office/drawing/2014/main" id="{71EB314A-2172-854F-9BF3-A1181730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3097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26196" name="Text Box 212">
            <a:extLst>
              <a:ext uri="{FF2B5EF4-FFF2-40B4-BE49-F238E27FC236}">
                <a16:creationId xmlns:a16="http://schemas.microsoft.com/office/drawing/2014/main" id="{996F26B0-EF31-8C41-AD3B-B0E29E4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3097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197" name="Text Box 213">
            <a:extLst>
              <a:ext uri="{FF2B5EF4-FFF2-40B4-BE49-F238E27FC236}">
                <a16:creationId xmlns:a16="http://schemas.microsoft.com/office/drawing/2014/main" id="{F5432FF3-FD4C-CE42-8907-81864736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30956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26198" name="Text Box 214">
            <a:extLst>
              <a:ext uri="{FF2B5EF4-FFF2-40B4-BE49-F238E27FC236}">
                <a16:creationId xmlns:a16="http://schemas.microsoft.com/office/drawing/2014/main" id="{6FF2E60D-F429-C94D-A6A8-1B5E93AF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30956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grpSp>
        <p:nvGrpSpPr>
          <p:cNvPr id="26" name="Group 279">
            <a:extLst>
              <a:ext uri="{FF2B5EF4-FFF2-40B4-BE49-F238E27FC236}">
                <a16:creationId xmlns:a16="http://schemas.microsoft.com/office/drawing/2014/main" id="{F93D4A36-74A2-7D46-8608-41990FD19FFB}"/>
              </a:ext>
            </a:extLst>
          </p:cNvPr>
          <p:cNvGrpSpPr>
            <a:grpSpLocks/>
          </p:cNvGrpSpPr>
          <p:nvPr/>
        </p:nvGrpSpPr>
        <p:grpSpPr bwMode="auto">
          <a:xfrm>
            <a:off x="5167313" y="3551238"/>
            <a:ext cx="1098550" cy="506412"/>
            <a:chOff x="3254" y="1830"/>
            <a:chExt cx="692" cy="319"/>
          </a:xfrm>
        </p:grpSpPr>
        <p:sp>
          <p:nvSpPr>
            <p:cNvPr id="16543" name="Line 215">
              <a:extLst>
                <a:ext uri="{FF2B5EF4-FFF2-40B4-BE49-F238E27FC236}">
                  <a16:creationId xmlns:a16="http://schemas.microsoft.com/office/drawing/2014/main" id="{B89CF6E9-2379-6949-9E15-D5226D95E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4" name="Line 216">
              <a:extLst>
                <a:ext uri="{FF2B5EF4-FFF2-40B4-BE49-F238E27FC236}">
                  <a16:creationId xmlns:a16="http://schemas.microsoft.com/office/drawing/2014/main" id="{0561D557-0273-FA4F-AF03-1E1773872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>
            <a:extLst>
              <a:ext uri="{FF2B5EF4-FFF2-40B4-BE49-F238E27FC236}">
                <a16:creationId xmlns:a16="http://schemas.microsoft.com/office/drawing/2014/main" id="{BEF2B02A-3EAA-C64A-BEBE-F1580FE53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8" y="31083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26202" name="Text Box 218">
            <a:extLst>
              <a:ext uri="{FF2B5EF4-FFF2-40B4-BE49-F238E27FC236}">
                <a16:creationId xmlns:a16="http://schemas.microsoft.com/office/drawing/2014/main" id="{E7287FF2-BE45-4F40-B682-0901DADA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1083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203" name="Text Box 219">
            <a:extLst>
              <a:ext uri="{FF2B5EF4-FFF2-40B4-BE49-F238E27FC236}">
                <a16:creationId xmlns:a16="http://schemas.microsoft.com/office/drawing/2014/main" id="{239DD74E-C5EA-6D43-9CC9-CC62FE6C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10832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426204" name="Text Box 220">
            <a:extLst>
              <a:ext uri="{FF2B5EF4-FFF2-40B4-BE49-F238E27FC236}">
                <a16:creationId xmlns:a16="http://schemas.microsoft.com/office/drawing/2014/main" id="{8CECD02E-B88B-0640-97D0-521146985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75" y="310832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grpSp>
        <p:nvGrpSpPr>
          <p:cNvPr id="27" name="Group 314">
            <a:extLst>
              <a:ext uri="{FF2B5EF4-FFF2-40B4-BE49-F238E27FC236}">
                <a16:creationId xmlns:a16="http://schemas.microsoft.com/office/drawing/2014/main" id="{2EEE7DC3-8E15-C443-A487-A8CC6BFAC6B0}"/>
              </a:ext>
            </a:extLst>
          </p:cNvPr>
          <p:cNvGrpSpPr>
            <a:grpSpLocks/>
          </p:cNvGrpSpPr>
          <p:nvPr/>
        </p:nvGrpSpPr>
        <p:grpSpPr bwMode="auto">
          <a:xfrm>
            <a:off x="7470775" y="3554413"/>
            <a:ext cx="1060450" cy="495300"/>
            <a:chOff x="4705" y="1832"/>
            <a:chExt cx="668" cy="312"/>
          </a:xfrm>
        </p:grpSpPr>
        <p:sp>
          <p:nvSpPr>
            <p:cNvPr id="16541" name="Line 221">
              <a:extLst>
                <a:ext uri="{FF2B5EF4-FFF2-40B4-BE49-F238E27FC236}">
                  <a16:creationId xmlns:a16="http://schemas.microsoft.com/office/drawing/2014/main" id="{CE30B74D-CCB6-E34A-9653-F208C5204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2" name="Line 222">
              <a:extLst>
                <a:ext uri="{FF2B5EF4-FFF2-40B4-BE49-F238E27FC236}">
                  <a16:creationId xmlns:a16="http://schemas.microsoft.com/office/drawing/2014/main" id="{53C2AD18-791D-2C4B-9487-EAAD708B6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>
            <a:extLst>
              <a:ext uri="{FF2B5EF4-FFF2-40B4-BE49-F238E27FC236}">
                <a16:creationId xmlns:a16="http://schemas.microsoft.com/office/drawing/2014/main" id="{BB3173F6-4B6D-8E48-93D2-B454BFD86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26208" name="Text Box 224">
            <a:extLst>
              <a:ext uri="{FF2B5EF4-FFF2-40B4-BE49-F238E27FC236}">
                <a16:creationId xmlns:a16="http://schemas.microsoft.com/office/drawing/2014/main" id="{FE1C0C05-B3D2-C041-B9CF-CC8B7700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26209" name="Text Box 225">
            <a:extLst>
              <a:ext uri="{FF2B5EF4-FFF2-40B4-BE49-F238E27FC236}">
                <a16:creationId xmlns:a16="http://schemas.microsoft.com/office/drawing/2014/main" id="{681F3136-C04B-B24C-B7B1-3DE55A30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210" name="Text Box 226">
            <a:extLst>
              <a:ext uri="{FF2B5EF4-FFF2-40B4-BE49-F238E27FC236}">
                <a16:creationId xmlns:a16="http://schemas.microsoft.com/office/drawing/2014/main" id="{6EF0ABAC-EEDC-E44C-81E4-CD96640F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198913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426211" name="Text Box 227">
            <a:extLst>
              <a:ext uri="{FF2B5EF4-FFF2-40B4-BE49-F238E27FC236}">
                <a16:creationId xmlns:a16="http://schemas.microsoft.com/office/drawing/2014/main" id="{B9D1EF95-7EC4-7B49-B7E7-A6C7C378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75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212" name="Text Box 228">
            <a:extLst>
              <a:ext uri="{FF2B5EF4-FFF2-40B4-BE49-F238E27FC236}">
                <a16:creationId xmlns:a16="http://schemas.microsoft.com/office/drawing/2014/main" id="{A8CAE615-7430-A441-B854-1C022229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8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26213" name="Text Box 229">
            <a:extLst>
              <a:ext uri="{FF2B5EF4-FFF2-40B4-BE49-F238E27FC236}">
                <a16:creationId xmlns:a16="http://schemas.microsoft.com/office/drawing/2014/main" id="{D4B6AA7F-91E3-2A4B-953B-CD12E926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8" y="19891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26214" name="Text Box 230">
            <a:extLst>
              <a:ext uri="{FF2B5EF4-FFF2-40B4-BE49-F238E27FC236}">
                <a16:creationId xmlns:a16="http://schemas.microsoft.com/office/drawing/2014/main" id="{F44615F4-0A3E-564C-8AD2-64997ED9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198913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grpSp>
        <p:nvGrpSpPr>
          <p:cNvPr id="28" name="Group 322">
            <a:extLst>
              <a:ext uri="{FF2B5EF4-FFF2-40B4-BE49-F238E27FC236}">
                <a16:creationId xmlns:a16="http://schemas.microsoft.com/office/drawing/2014/main" id="{E02E5F14-CD6F-9E4C-8D0C-06579CE385DD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2463800"/>
            <a:ext cx="2286000" cy="641350"/>
            <a:chOff x="3588" y="1145"/>
            <a:chExt cx="1440" cy="404"/>
          </a:xfrm>
        </p:grpSpPr>
        <p:sp>
          <p:nvSpPr>
            <p:cNvPr id="16539" name="Line 231">
              <a:extLst>
                <a:ext uri="{FF2B5EF4-FFF2-40B4-BE49-F238E27FC236}">
                  <a16:creationId xmlns:a16="http://schemas.microsoft.com/office/drawing/2014/main" id="{90DAD9EE-8F1F-7B4D-9760-6742EEF1F6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40" name="Line 233">
              <a:extLst>
                <a:ext uri="{FF2B5EF4-FFF2-40B4-BE49-F238E27FC236}">
                  <a16:creationId xmlns:a16="http://schemas.microsoft.com/office/drawing/2014/main" id="{B21FE852-5C3B-B24E-BAEA-C941351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52">
            <a:extLst>
              <a:ext uri="{FF2B5EF4-FFF2-40B4-BE49-F238E27FC236}">
                <a16:creationId xmlns:a16="http://schemas.microsoft.com/office/drawing/2014/main" id="{2749DC7B-0AC7-2D4F-9E88-98EAC367A19F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4649788"/>
            <a:ext cx="617538" cy="457200"/>
            <a:chOff x="3059" y="2522"/>
            <a:chExt cx="389" cy="288"/>
          </a:xfrm>
        </p:grpSpPr>
        <p:sp>
          <p:nvSpPr>
            <p:cNvPr id="16537" name="Line 234">
              <a:extLst>
                <a:ext uri="{FF2B5EF4-FFF2-40B4-BE49-F238E27FC236}">
                  <a16:creationId xmlns:a16="http://schemas.microsoft.com/office/drawing/2014/main" id="{4C5429D5-A806-344D-BB31-B3D43B8E7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8" name="Line 235">
              <a:extLst>
                <a:ext uri="{FF2B5EF4-FFF2-40B4-BE49-F238E27FC236}">
                  <a16:creationId xmlns:a16="http://schemas.microsoft.com/office/drawing/2014/main" id="{CE42FFD2-0922-F54D-8EEA-31A8CF4E4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74">
            <a:extLst>
              <a:ext uri="{FF2B5EF4-FFF2-40B4-BE49-F238E27FC236}">
                <a16:creationId xmlns:a16="http://schemas.microsoft.com/office/drawing/2014/main" id="{520E9E44-2BF2-9A4B-9F39-3D9012203C2C}"/>
              </a:ext>
            </a:extLst>
          </p:cNvPr>
          <p:cNvGrpSpPr>
            <a:grpSpLocks/>
          </p:cNvGrpSpPr>
          <p:nvPr/>
        </p:nvGrpSpPr>
        <p:grpSpPr bwMode="auto">
          <a:xfrm>
            <a:off x="5973763" y="4603750"/>
            <a:ext cx="628650" cy="469900"/>
            <a:chOff x="3762" y="2493"/>
            <a:chExt cx="396" cy="296"/>
          </a:xfrm>
        </p:grpSpPr>
        <p:sp>
          <p:nvSpPr>
            <p:cNvPr id="16535" name="Line 236">
              <a:extLst>
                <a:ext uri="{FF2B5EF4-FFF2-40B4-BE49-F238E27FC236}">
                  <a16:creationId xmlns:a16="http://schemas.microsoft.com/office/drawing/2014/main" id="{D736CEB8-7FF6-6943-BF59-796C1D7F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6" name="Line 237">
              <a:extLst>
                <a:ext uri="{FF2B5EF4-FFF2-40B4-BE49-F238E27FC236}">
                  <a16:creationId xmlns:a16="http://schemas.microsoft.com/office/drawing/2014/main" id="{F3FF1420-85B2-3241-AF11-3FFED5871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97">
            <a:extLst>
              <a:ext uri="{FF2B5EF4-FFF2-40B4-BE49-F238E27FC236}">
                <a16:creationId xmlns:a16="http://schemas.microsoft.com/office/drawing/2014/main" id="{4D08CC8C-0260-A042-877A-A85A5C9C5D68}"/>
              </a:ext>
            </a:extLst>
          </p:cNvPr>
          <p:cNvGrpSpPr>
            <a:grpSpLocks/>
          </p:cNvGrpSpPr>
          <p:nvPr/>
        </p:nvGrpSpPr>
        <p:grpSpPr bwMode="auto">
          <a:xfrm>
            <a:off x="7077075" y="4619625"/>
            <a:ext cx="666750" cy="484188"/>
            <a:chOff x="4457" y="2503"/>
            <a:chExt cx="420" cy="305"/>
          </a:xfrm>
        </p:grpSpPr>
        <p:sp>
          <p:nvSpPr>
            <p:cNvPr id="16533" name="Line 238">
              <a:extLst>
                <a:ext uri="{FF2B5EF4-FFF2-40B4-BE49-F238E27FC236}">
                  <a16:creationId xmlns:a16="http://schemas.microsoft.com/office/drawing/2014/main" id="{665B930C-6D49-2E43-A962-13CC46B74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4" name="Line 239">
              <a:extLst>
                <a:ext uri="{FF2B5EF4-FFF2-40B4-BE49-F238E27FC236}">
                  <a16:creationId xmlns:a16="http://schemas.microsoft.com/office/drawing/2014/main" id="{ECD79BAD-0306-3E4F-B481-82C8C3FF1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44" name="Group 298">
            <a:extLst>
              <a:ext uri="{FF2B5EF4-FFF2-40B4-BE49-F238E27FC236}">
                <a16:creationId xmlns:a16="http://schemas.microsoft.com/office/drawing/2014/main" id="{919C4B85-FBBD-EA4A-9CC3-EF7D86C0F9AC}"/>
              </a:ext>
            </a:extLst>
          </p:cNvPr>
          <p:cNvGrpSpPr>
            <a:grpSpLocks/>
          </p:cNvGrpSpPr>
          <p:nvPr/>
        </p:nvGrpSpPr>
        <p:grpSpPr bwMode="auto">
          <a:xfrm>
            <a:off x="8267700" y="4622800"/>
            <a:ext cx="628650" cy="498475"/>
            <a:chOff x="5207" y="2505"/>
            <a:chExt cx="396" cy="314"/>
          </a:xfrm>
        </p:grpSpPr>
        <p:sp>
          <p:nvSpPr>
            <p:cNvPr id="16531" name="Line 240">
              <a:extLst>
                <a:ext uri="{FF2B5EF4-FFF2-40B4-BE49-F238E27FC236}">
                  <a16:creationId xmlns:a16="http://schemas.microsoft.com/office/drawing/2014/main" id="{3F5E99D2-14CA-D442-8A06-D5ECF06D6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2" name="Line 241">
              <a:extLst>
                <a:ext uri="{FF2B5EF4-FFF2-40B4-BE49-F238E27FC236}">
                  <a16:creationId xmlns:a16="http://schemas.microsoft.com/office/drawing/2014/main" id="{E12AE69C-D7D2-1B4A-9A0F-04221D2CC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>
            <a:extLst>
              <a:ext uri="{FF2B5EF4-FFF2-40B4-BE49-F238E27FC236}">
                <a16:creationId xmlns:a16="http://schemas.microsoft.com/office/drawing/2014/main" id="{BB14A17E-01C6-824E-B990-71369F8D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238" name="Text Box 254">
            <a:extLst>
              <a:ext uri="{FF2B5EF4-FFF2-40B4-BE49-F238E27FC236}">
                <a16:creationId xmlns:a16="http://schemas.microsoft.com/office/drawing/2014/main" id="{61D4CB44-CF6D-D447-A52F-AD23AB23D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26239" name="Text Box 255">
            <a:extLst>
              <a:ext uri="{FF2B5EF4-FFF2-40B4-BE49-F238E27FC236}">
                <a16:creationId xmlns:a16="http://schemas.microsoft.com/office/drawing/2014/main" id="{67C7DA6A-D6B6-3949-B804-5DC7B561D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512445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240" name="Text Box 256">
            <a:extLst>
              <a:ext uri="{FF2B5EF4-FFF2-40B4-BE49-F238E27FC236}">
                <a16:creationId xmlns:a16="http://schemas.microsoft.com/office/drawing/2014/main" id="{692C5A0C-A6B1-C54D-B1C0-EAE3E8BA5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grpSp>
        <p:nvGrpSpPr>
          <p:cNvPr id="426145" name="Group 259">
            <a:extLst>
              <a:ext uri="{FF2B5EF4-FFF2-40B4-BE49-F238E27FC236}">
                <a16:creationId xmlns:a16="http://schemas.microsoft.com/office/drawing/2014/main" id="{531EFEDD-7E5B-2544-809B-7BE3AD8DFC33}"/>
              </a:ext>
            </a:extLst>
          </p:cNvPr>
          <p:cNvGrpSpPr>
            <a:grpSpLocks/>
          </p:cNvGrpSpPr>
          <p:nvPr/>
        </p:nvGrpSpPr>
        <p:grpSpPr bwMode="auto">
          <a:xfrm>
            <a:off x="101600" y="3552825"/>
            <a:ext cx="1089025" cy="1098550"/>
            <a:chOff x="53" y="1836"/>
            <a:chExt cx="686" cy="692"/>
          </a:xfrm>
        </p:grpSpPr>
        <p:sp>
          <p:nvSpPr>
            <p:cNvPr id="16527" name="Text Box 260">
              <a:extLst>
                <a:ext uri="{FF2B5EF4-FFF2-40B4-BE49-F238E27FC236}">
                  <a16:creationId xmlns:a16="http://schemas.microsoft.com/office/drawing/2014/main" id="{18B05E0C-B0F2-2840-9A5A-4AB7544C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18</a:t>
              </a:r>
            </a:p>
          </p:txBody>
        </p:sp>
        <p:sp>
          <p:nvSpPr>
            <p:cNvPr id="16528" name="Text Box 261">
              <a:extLst>
                <a:ext uri="{FF2B5EF4-FFF2-40B4-BE49-F238E27FC236}">
                  <a16:creationId xmlns:a16="http://schemas.microsoft.com/office/drawing/2014/main" id="{35D3A622-639A-6F46-ABE0-333134378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26</a:t>
              </a:r>
            </a:p>
          </p:txBody>
        </p:sp>
        <p:sp>
          <p:nvSpPr>
            <p:cNvPr id="16529" name="Line 262">
              <a:extLst>
                <a:ext uri="{FF2B5EF4-FFF2-40B4-BE49-F238E27FC236}">
                  <a16:creationId xmlns:a16="http://schemas.microsoft.com/office/drawing/2014/main" id="{B516DE2C-B58A-194F-9259-0A8A6F0A7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0" name="Line 263">
              <a:extLst>
                <a:ext uri="{FF2B5EF4-FFF2-40B4-BE49-F238E27FC236}">
                  <a16:creationId xmlns:a16="http://schemas.microsoft.com/office/drawing/2014/main" id="{6F81A361-A597-ED4C-A327-BF9C147A4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>
            <a:extLst>
              <a:ext uri="{FF2B5EF4-FFF2-40B4-BE49-F238E27FC236}">
                <a16:creationId xmlns:a16="http://schemas.microsoft.com/office/drawing/2014/main" id="{738D15A9-0211-5347-BBAD-FA0AE8DD7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26255" name="Text Box 271">
            <a:extLst>
              <a:ext uri="{FF2B5EF4-FFF2-40B4-BE49-F238E27FC236}">
                <a16:creationId xmlns:a16="http://schemas.microsoft.com/office/drawing/2014/main" id="{CBCF9EF7-6305-584A-B6B5-FD7DF8B6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51196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26256" name="Text Box 272">
            <a:extLst>
              <a:ext uri="{FF2B5EF4-FFF2-40B4-BE49-F238E27FC236}">
                <a16:creationId xmlns:a16="http://schemas.microsoft.com/office/drawing/2014/main" id="{8CC561B8-FAEF-E24A-9026-73500F4A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587375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26257" name="Text Box 273">
            <a:extLst>
              <a:ext uri="{FF2B5EF4-FFF2-40B4-BE49-F238E27FC236}">
                <a16:creationId xmlns:a16="http://schemas.microsoft.com/office/drawing/2014/main" id="{4E783481-D5DA-EC45-8578-729CC48E3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51212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grpSp>
        <p:nvGrpSpPr>
          <p:cNvPr id="426146" name="Group 275">
            <a:extLst>
              <a:ext uri="{FF2B5EF4-FFF2-40B4-BE49-F238E27FC236}">
                <a16:creationId xmlns:a16="http://schemas.microsoft.com/office/drawing/2014/main" id="{AC715729-7600-DF47-BC8B-50A8C0F45C16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3565525"/>
            <a:ext cx="1076325" cy="1065213"/>
            <a:chOff x="731" y="1836"/>
            <a:chExt cx="678" cy="671"/>
          </a:xfrm>
        </p:grpSpPr>
        <p:sp>
          <p:nvSpPr>
            <p:cNvPr id="16524" name="Text Box 276">
              <a:extLst>
                <a:ext uri="{FF2B5EF4-FFF2-40B4-BE49-F238E27FC236}">
                  <a16:creationId xmlns:a16="http://schemas.microsoft.com/office/drawing/2014/main" id="{83879DC5-6DB3-1946-820D-AC7551452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32</a:t>
              </a:r>
            </a:p>
          </p:txBody>
        </p:sp>
        <p:sp>
          <p:nvSpPr>
            <p:cNvPr id="16525" name="Text Box 277">
              <a:extLst>
                <a:ext uri="{FF2B5EF4-FFF2-40B4-BE49-F238E27FC236}">
                  <a16:creationId xmlns:a16="http://schemas.microsoft.com/office/drawing/2014/main" id="{7D78BD5C-89CE-D54B-808E-61B8964A6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6 </a:t>
              </a:r>
            </a:p>
          </p:txBody>
        </p:sp>
        <p:sp>
          <p:nvSpPr>
            <p:cNvPr id="16526" name="Line 278">
              <a:extLst>
                <a:ext uri="{FF2B5EF4-FFF2-40B4-BE49-F238E27FC236}">
                  <a16:creationId xmlns:a16="http://schemas.microsoft.com/office/drawing/2014/main" id="{614B1703-5EAF-3B43-AA4C-3A0CD149A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47" name="Group 280">
            <a:extLst>
              <a:ext uri="{FF2B5EF4-FFF2-40B4-BE49-F238E27FC236}">
                <a16:creationId xmlns:a16="http://schemas.microsoft.com/office/drawing/2014/main" id="{84950A62-39F0-E743-A44C-44F4C4EED78C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2441575"/>
            <a:ext cx="2205038" cy="1098550"/>
            <a:chOff x="97" y="1135"/>
            <a:chExt cx="1389" cy="692"/>
          </a:xfrm>
        </p:grpSpPr>
        <p:sp>
          <p:nvSpPr>
            <p:cNvPr id="16519" name="Text Box 281">
              <a:extLst>
                <a:ext uri="{FF2B5EF4-FFF2-40B4-BE49-F238E27FC236}">
                  <a16:creationId xmlns:a16="http://schemas.microsoft.com/office/drawing/2014/main" id="{CF1D3C3D-5F6F-6349-8444-99F527DF0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18</a:t>
              </a:r>
            </a:p>
          </p:txBody>
        </p:sp>
        <p:sp>
          <p:nvSpPr>
            <p:cNvPr id="16520" name="Text Box 282">
              <a:extLst>
                <a:ext uri="{FF2B5EF4-FFF2-40B4-BE49-F238E27FC236}">
                  <a16:creationId xmlns:a16="http://schemas.microsoft.com/office/drawing/2014/main" id="{F78A5839-4EA6-8B44-88ED-7B68F5E8C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26</a:t>
              </a:r>
            </a:p>
          </p:txBody>
        </p:sp>
        <p:sp>
          <p:nvSpPr>
            <p:cNvPr id="16521" name="Text Box 283">
              <a:extLst>
                <a:ext uri="{FF2B5EF4-FFF2-40B4-BE49-F238E27FC236}">
                  <a16:creationId xmlns:a16="http://schemas.microsoft.com/office/drawing/2014/main" id="{EF75D4F9-3815-ED45-9956-6057D71D6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32</a:t>
              </a:r>
            </a:p>
          </p:txBody>
        </p:sp>
        <p:sp>
          <p:nvSpPr>
            <p:cNvPr id="16522" name="Text Box 284">
              <a:extLst>
                <a:ext uri="{FF2B5EF4-FFF2-40B4-BE49-F238E27FC236}">
                  <a16:creationId xmlns:a16="http://schemas.microsoft.com/office/drawing/2014/main" id="{38FE4CC0-1D16-3947-844C-5AC1D626C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6 </a:t>
              </a:r>
            </a:p>
          </p:txBody>
        </p:sp>
        <p:sp>
          <p:nvSpPr>
            <p:cNvPr id="16523" name="Line 285">
              <a:extLst>
                <a:ext uri="{FF2B5EF4-FFF2-40B4-BE49-F238E27FC236}">
                  <a16:creationId xmlns:a16="http://schemas.microsoft.com/office/drawing/2014/main" id="{BE85A963-9219-9241-A9F8-9D20A14F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>
            <a:extLst>
              <a:ext uri="{FF2B5EF4-FFF2-40B4-BE49-F238E27FC236}">
                <a16:creationId xmlns:a16="http://schemas.microsoft.com/office/drawing/2014/main" id="{843292C7-A496-714E-8C9F-AE1C32C3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587375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26278" name="Text Box 294">
            <a:extLst>
              <a:ext uri="{FF2B5EF4-FFF2-40B4-BE49-F238E27FC236}">
                <a16:creationId xmlns:a16="http://schemas.microsoft.com/office/drawing/2014/main" id="{BD763E2A-7F5D-4945-8116-4142E303C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512445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26279" name="Text Box 295">
            <a:extLst>
              <a:ext uri="{FF2B5EF4-FFF2-40B4-BE49-F238E27FC236}">
                <a16:creationId xmlns:a16="http://schemas.microsoft.com/office/drawing/2014/main" id="{64919E4F-D409-0440-A41D-D52B249F9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588645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426280" name="Text Box 296">
            <a:extLst>
              <a:ext uri="{FF2B5EF4-FFF2-40B4-BE49-F238E27FC236}">
                <a16:creationId xmlns:a16="http://schemas.microsoft.com/office/drawing/2014/main" id="{FAAF17DA-3C0E-414D-A0DD-7BCE8D825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5108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grpSp>
        <p:nvGrpSpPr>
          <p:cNvPr id="426148" name="Group 299">
            <a:extLst>
              <a:ext uri="{FF2B5EF4-FFF2-40B4-BE49-F238E27FC236}">
                <a16:creationId xmlns:a16="http://schemas.microsoft.com/office/drawing/2014/main" id="{259A15E8-6655-2E42-851B-2891FA9A970C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3527425"/>
            <a:ext cx="1079500" cy="1122363"/>
            <a:chOff x="1460" y="1820"/>
            <a:chExt cx="680" cy="707"/>
          </a:xfrm>
        </p:grpSpPr>
        <p:sp>
          <p:nvSpPr>
            <p:cNvPr id="16515" name="Line 300">
              <a:extLst>
                <a:ext uri="{FF2B5EF4-FFF2-40B4-BE49-F238E27FC236}">
                  <a16:creationId xmlns:a16="http://schemas.microsoft.com/office/drawing/2014/main" id="{0FCF11A6-D96E-EA40-8D8A-8EBEE8706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6" name="Text Box 301">
              <a:extLst>
                <a:ext uri="{FF2B5EF4-FFF2-40B4-BE49-F238E27FC236}">
                  <a16:creationId xmlns:a16="http://schemas.microsoft.com/office/drawing/2014/main" id="{C37A577D-400F-A24A-ACC5-8CA966733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43</a:t>
              </a:r>
            </a:p>
          </p:txBody>
        </p:sp>
        <p:sp>
          <p:nvSpPr>
            <p:cNvPr id="16517" name="Text Box 302">
              <a:extLst>
                <a:ext uri="{FF2B5EF4-FFF2-40B4-BE49-F238E27FC236}">
                  <a16:creationId xmlns:a16="http://schemas.microsoft.com/office/drawing/2014/main" id="{37F5D6CD-B404-4E45-8D50-1F1529F09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15</a:t>
              </a:r>
            </a:p>
          </p:txBody>
        </p:sp>
        <p:sp>
          <p:nvSpPr>
            <p:cNvPr id="16518" name="Line 303">
              <a:extLst>
                <a:ext uri="{FF2B5EF4-FFF2-40B4-BE49-F238E27FC236}">
                  <a16:creationId xmlns:a16="http://schemas.microsoft.com/office/drawing/2014/main" id="{463F811C-01A5-3145-8C3F-7F26EB1F4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>
            <a:extLst>
              <a:ext uri="{FF2B5EF4-FFF2-40B4-BE49-F238E27FC236}">
                <a16:creationId xmlns:a16="http://schemas.microsoft.com/office/drawing/2014/main" id="{43F2F2DD-CBE8-3044-ABDF-4584352F4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588645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291" name="Text Box 307">
            <a:extLst>
              <a:ext uri="{FF2B5EF4-FFF2-40B4-BE49-F238E27FC236}">
                <a16:creationId xmlns:a16="http://schemas.microsoft.com/office/drawing/2014/main" id="{3AC13DBF-D279-2744-8769-0F67EC092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292" name="Text Box 308">
            <a:extLst>
              <a:ext uri="{FF2B5EF4-FFF2-40B4-BE49-F238E27FC236}">
                <a16:creationId xmlns:a16="http://schemas.microsoft.com/office/drawing/2014/main" id="{EA4F3FE7-C1C7-4F47-8657-19D7EC7D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5875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26293" name="Text Box 309">
            <a:extLst>
              <a:ext uri="{FF2B5EF4-FFF2-40B4-BE49-F238E27FC236}">
                <a16:creationId xmlns:a16="http://schemas.microsoft.com/office/drawing/2014/main" id="{FE45D15B-C6E2-C345-A14D-DBFF8F90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5113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grpSp>
        <p:nvGrpSpPr>
          <p:cNvPr id="426149" name="Group 310">
            <a:extLst>
              <a:ext uri="{FF2B5EF4-FFF2-40B4-BE49-F238E27FC236}">
                <a16:creationId xmlns:a16="http://schemas.microsoft.com/office/drawing/2014/main" id="{51026CBD-903E-6849-89AD-6CE7DE802CBA}"/>
              </a:ext>
            </a:extLst>
          </p:cNvPr>
          <p:cNvGrpSpPr>
            <a:grpSpLocks/>
          </p:cNvGrpSpPr>
          <p:nvPr/>
        </p:nvGrpSpPr>
        <p:grpSpPr bwMode="auto">
          <a:xfrm>
            <a:off x="3417888" y="3554413"/>
            <a:ext cx="1046162" cy="1066800"/>
            <a:chOff x="2148" y="1836"/>
            <a:chExt cx="659" cy="672"/>
          </a:xfrm>
        </p:grpSpPr>
        <p:sp>
          <p:nvSpPr>
            <p:cNvPr id="16512" name="Text Box 311">
              <a:extLst>
                <a:ext uri="{FF2B5EF4-FFF2-40B4-BE49-F238E27FC236}">
                  <a16:creationId xmlns:a16="http://schemas.microsoft.com/office/drawing/2014/main" id="{4922579A-39C4-034B-BF8E-8E8DCC4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9 </a:t>
              </a:r>
            </a:p>
          </p:txBody>
        </p:sp>
        <p:sp>
          <p:nvSpPr>
            <p:cNvPr id="16513" name="Text Box 312">
              <a:extLst>
                <a:ext uri="{FF2B5EF4-FFF2-40B4-BE49-F238E27FC236}">
                  <a16:creationId xmlns:a16="http://schemas.microsoft.com/office/drawing/2014/main" id="{03629C49-0931-C545-AE69-9A6ABCC1E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1 </a:t>
              </a:r>
            </a:p>
          </p:txBody>
        </p:sp>
        <p:sp>
          <p:nvSpPr>
            <p:cNvPr id="16514" name="Line 313">
              <a:extLst>
                <a:ext uri="{FF2B5EF4-FFF2-40B4-BE49-F238E27FC236}">
                  <a16:creationId xmlns:a16="http://schemas.microsoft.com/office/drawing/2014/main" id="{0C5DEDB7-971F-5F4D-80C1-7C45F12A2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0" name="Group 315">
            <a:extLst>
              <a:ext uri="{FF2B5EF4-FFF2-40B4-BE49-F238E27FC236}">
                <a16:creationId xmlns:a16="http://schemas.microsoft.com/office/drawing/2014/main" id="{901D3022-A10C-024A-92AD-30259889625B}"/>
              </a:ext>
            </a:extLst>
          </p:cNvPr>
          <p:cNvGrpSpPr>
            <a:grpSpLocks/>
          </p:cNvGrpSpPr>
          <p:nvPr/>
        </p:nvGrpSpPr>
        <p:grpSpPr bwMode="auto">
          <a:xfrm>
            <a:off x="2309813" y="2478088"/>
            <a:ext cx="2136775" cy="1127125"/>
            <a:chOff x="1451" y="1151"/>
            <a:chExt cx="1346" cy="710"/>
          </a:xfrm>
        </p:grpSpPr>
        <p:sp>
          <p:nvSpPr>
            <p:cNvPr id="16506" name="Text Box 316">
              <a:extLst>
                <a:ext uri="{FF2B5EF4-FFF2-40B4-BE49-F238E27FC236}">
                  <a16:creationId xmlns:a16="http://schemas.microsoft.com/office/drawing/2014/main" id="{4911228D-175A-F146-B1E0-780A8AF80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43</a:t>
              </a:r>
            </a:p>
          </p:txBody>
        </p:sp>
        <p:sp>
          <p:nvSpPr>
            <p:cNvPr id="16507" name="Text Box 317">
              <a:extLst>
                <a:ext uri="{FF2B5EF4-FFF2-40B4-BE49-F238E27FC236}">
                  <a16:creationId xmlns:a16="http://schemas.microsoft.com/office/drawing/2014/main" id="{2CC7CE18-94FA-474F-BC7C-FF7D054E5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15</a:t>
              </a:r>
            </a:p>
          </p:txBody>
        </p:sp>
        <p:sp>
          <p:nvSpPr>
            <p:cNvPr id="16508" name="Text Box 318">
              <a:extLst>
                <a:ext uri="{FF2B5EF4-FFF2-40B4-BE49-F238E27FC236}">
                  <a16:creationId xmlns:a16="http://schemas.microsoft.com/office/drawing/2014/main" id="{E1E299BF-00A9-0F4B-A80F-91FA1A71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9 </a:t>
              </a:r>
            </a:p>
          </p:txBody>
        </p:sp>
        <p:sp>
          <p:nvSpPr>
            <p:cNvPr id="16509" name="Text Box 319">
              <a:extLst>
                <a:ext uri="{FF2B5EF4-FFF2-40B4-BE49-F238E27FC236}">
                  <a16:creationId xmlns:a16="http://schemas.microsoft.com/office/drawing/2014/main" id="{D551D960-5C1E-C145-97AF-490A116DA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1 </a:t>
              </a:r>
            </a:p>
          </p:txBody>
        </p:sp>
        <p:sp>
          <p:nvSpPr>
            <p:cNvPr id="16510" name="Line 320">
              <a:extLst>
                <a:ext uri="{FF2B5EF4-FFF2-40B4-BE49-F238E27FC236}">
                  <a16:creationId xmlns:a16="http://schemas.microsoft.com/office/drawing/2014/main" id="{172478D0-380B-AB45-8DD2-091B8A591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1" name="Line 321">
              <a:extLst>
                <a:ext uri="{FF2B5EF4-FFF2-40B4-BE49-F238E27FC236}">
                  <a16:creationId xmlns:a16="http://schemas.microsoft.com/office/drawing/2014/main" id="{DAA4A8E7-76E4-C041-8944-B04ADD318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51" name="Group 330">
            <a:extLst>
              <a:ext uri="{FF2B5EF4-FFF2-40B4-BE49-F238E27FC236}">
                <a16:creationId xmlns:a16="http://schemas.microsoft.com/office/drawing/2014/main" id="{CC8B2CCA-ABEC-D04F-9534-08AFD2E9D311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1973263"/>
            <a:ext cx="4197350" cy="476250"/>
            <a:chOff x="182" y="833"/>
            <a:chExt cx="2644" cy="300"/>
          </a:xfrm>
        </p:grpSpPr>
        <p:sp>
          <p:nvSpPr>
            <p:cNvPr id="16498" name="Text Box 331">
              <a:extLst>
                <a:ext uri="{FF2B5EF4-FFF2-40B4-BE49-F238E27FC236}">
                  <a16:creationId xmlns:a16="http://schemas.microsoft.com/office/drawing/2014/main" id="{FD06EF88-9E23-7542-85F4-1B762F89A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18</a:t>
              </a:r>
            </a:p>
          </p:txBody>
        </p:sp>
        <p:sp>
          <p:nvSpPr>
            <p:cNvPr id="16499" name="Text Box 332">
              <a:extLst>
                <a:ext uri="{FF2B5EF4-FFF2-40B4-BE49-F238E27FC236}">
                  <a16:creationId xmlns:a16="http://schemas.microsoft.com/office/drawing/2014/main" id="{866408C2-0E26-2247-93F0-9C26CD87D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26</a:t>
              </a:r>
            </a:p>
          </p:txBody>
        </p:sp>
        <p:sp>
          <p:nvSpPr>
            <p:cNvPr id="16500" name="Text Box 333">
              <a:extLst>
                <a:ext uri="{FF2B5EF4-FFF2-40B4-BE49-F238E27FC236}">
                  <a16:creationId xmlns:a16="http://schemas.microsoft.com/office/drawing/2014/main" id="{5A3C21F9-A0CE-FF49-8B76-4D22E2B4A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32</a:t>
              </a:r>
            </a:p>
          </p:txBody>
        </p:sp>
        <p:sp>
          <p:nvSpPr>
            <p:cNvPr id="16501" name="Text Box 334">
              <a:extLst>
                <a:ext uri="{FF2B5EF4-FFF2-40B4-BE49-F238E27FC236}">
                  <a16:creationId xmlns:a16="http://schemas.microsoft.com/office/drawing/2014/main" id="{64517D26-6B9D-3047-8B6B-8949313CB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6 </a:t>
              </a:r>
            </a:p>
          </p:txBody>
        </p:sp>
        <p:sp>
          <p:nvSpPr>
            <p:cNvPr id="16502" name="Text Box 335">
              <a:extLst>
                <a:ext uri="{FF2B5EF4-FFF2-40B4-BE49-F238E27FC236}">
                  <a16:creationId xmlns:a16="http://schemas.microsoft.com/office/drawing/2014/main" id="{CB9B9F97-6857-354B-A263-7AE2D7BE9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43</a:t>
              </a:r>
            </a:p>
          </p:txBody>
        </p:sp>
        <p:sp>
          <p:nvSpPr>
            <p:cNvPr id="16503" name="Text Box 336">
              <a:extLst>
                <a:ext uri="{FF2B5EF4-FFF2-40B4-BE49-F238E27FC236}">
                  <a16:creationId xmlns:a16="http://schemas.microsoft.com/office/drawing/2014/main" id="{75B3B7C0-738B-734C-AB64-B333442E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15</a:t>
              </a:r>
            </a:p>
          </p:txBody>
        </p:sp>
        <p:sp>
          <p:nvSpPr>
            <p:cNvPr id="16504" name="Text Box 337">
              <a:extLst>
                <a:ext uri="{FF2B5EF4-FFF2-40B4-BE49-F238E27FC236}">
                  <a16:creationId xmlns:a16="http://schemas.microsoft.com/office/drawing/2014/main" id="{FD17FD46-C821-3E4E-A6DF-E47CEF9FB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9 </a:t>
              </a:r>
            </a:p>
          </p:txBody>
        </p:sp>
        <p:sp>
          <p:nvSpPr>
            <p:cNvPr id="16505" name="Text Box 338">
              <a:extLst>
                <a:ext uri="{FF2B5EF4-FFF2-40B4-BE49-F238E27FC236}">
                  <a16:creationId xmlns:a16="http://schemas.microsoft.com/office/drawing/2014/main" id="{AF18F50A-EE30-3D49-8AAA-FEE9A3C6A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Constantia" panose="02030602050306030303" pitchFamily="18" charset="0"/>
                </a:rPr>
                <a:t> 1 </a:t>
              </a:r>
            </a:p>
          </p:txBody>
        </p:sp>
      </p:grpSp>
      <p:sp>
        <p:nvSpPr>
          <p:cNvPr id="426325" name="Text Box 341">
            <a:extLst>
              <a:ext uri="{FF2B5EF4-FFF2-40B4-BE49-F238E27FC236}">
                <a16:creationId xmlns:a16="http://schemas.microsoft.com/office/drawing/2014/main" id="{41B9FA30-823C-F641-905F-7CFE4067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51069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326" name="Text Box 342">
            <a:extLst>
              <a:ext uri="{FF2B5EF4-FFF2-40B4-BE49-F238E27FC236}">
                <a16:creationId xmlns:a16="http://schemas.microsoft.com/office/drawing/2014/main" id="{AFC13155-E496-8C49-B9A7-CFA3A4BB2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5095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26327" name="Text Box 343">
            <a:extLst>
              <a:ext uri="{FF2B5EF4-FFF2-40B4-BE49-F238E27FC236}">
                <a16:creationId xmlns:a16="http://schemas.microsoft.com/office/drawing/2014/main" id="{5A009213-F5B5-C44E-91B2-917DF3BE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51117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26328" name="Text Box 344">
            <a:extLst>
              <a:ext uri="{FF2B5EF4-FFF2-40B4-BE49-F238E27FC236}">
                <a16:creationId xmlns:a16="http://schemas.microsoft.com/office/drawing/2014/main" id="{CDAFBB4A-388E-5744-8A6D-9C1A3DA71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50974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26329" name="Text Box 345">
            <a:extLst>
              <a:ext uri="{FF2B5EF4-FFF2-40B4-BE49-F238E27FC236}">
                <a16:creationId xmlns:a16="http://schemas.microsoft.com/office/drawing/2014/main" id="{7A8707E6-9681-FF4E-A658-6FF9319C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3" y="4164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26330" name="Text Box 346">
            <a:extLst>
              <a:ext uri="{FF2B5EF4-FFF2-40B4-BE49-F238E27FC236}">
                <a16:creationId xmlns:a16="http://schemas.microsoft.com/office/drawing/2014/main" id="{856F09CD-A49F-7348-9658-1159147A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41624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26331" name="Text Box 347">
            <a:extLst>
              <a:ext uri="{FF2B5EF4-FFF2-40B4-BE49-F238E27FC236}">
                <a16:creationId xmlns:a16="http://schemas.microsoft.com/office/drawing/2014/main" id="{3B06D6F6-F9BC-6F4D-9860-9C03D9811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41624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26332" name="Text Box 348">
            <a:extLst>
              <a:ext uri="{FF2B5EF4-FFF2-40B4-BE49-F238E27FC236}">
                <a16:creationId xmlns:a16="http://schemas.microsoft.com/office/drawing/2014/main" id="{09568B61-99C2-D24A-879F-E71E0651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64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333" name="Text Box 349">
            <a:extLst>
              <a:ext uri="{FF2B5EF4-FFF2-40B4-BE49-F238E27FC236}">
                <a16:creationId xmlns:a16="http://schemas.microsoft.com/office/drawing/2014/main" id="{D2A7890C-26FB-F840-A3E0-A9D3FA65A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5084763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426334" name="Text Box 350">
            <a:extLst>
              <a:ext uri="{FF2B5EF4-FFF2-40B4-BE49-F238E27FC236}">
                <a16:creationId xmlns:a16="http://schemas.microsoft.com/office/drawing/2014/main" id="{45A43808-6C22-3A4E-BE0C-94D6659F5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5108575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26335" name="Text Box 351">
            <a:extLst>
              <a:ext uri="{FF2B5EF4-FFF2-40B4-BE49-F238E27FC236}">
                <a16:creationId xmlns:a16="http://schemas.microsoft.com/office/drawing/2014/main" id="{F4E4FE60-3C83-DA45-9BE5-089CDD813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88" y="50990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26336" name="Text Box 352">
            <a:extLst>
              <a:ext uri="{FF2B5EF4-FFF2-40B4-BE49-F238E27FC236}">
                <a16:creationId xmlns:a16="http://schemas.microsoft.com/office/drawing/2014/main" id="{999BC0A6-7CC6-F946-A05A-E817A2BCB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51101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337" name="Text Box 353">
            <a:extLst>
              <a:ext uri="{FF2B5EF4-FFF2-40B4-BE49-F238E27FC236}">
                <a16:creationId xmlns:a16="http://schemas.microsoft.com/office/drawing/2014/main" id="{CDC2621A-2EF1-6F4B-81CD-340FCC08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41751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26338" name="Text Box 354">
            <a:extLst>
              <a:ext uri="{FF2B5EF4-FFF2-40B4-BE49-F238E27FC236}">
                <a16:creationId xmlns:a16="http://schemas.microsoft.com/office/drawing/2014/main" id="{D49944A8-A92C-B24A-9ED4-0FD2AD0B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588" y="41751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339" name="Text Box 355">
            <a:extLst>
              <a:ext uri="{FF2B5EF4-FFF2-40B4-BE49-F238E27FC236}">
                <a16:creationId xmlns:a16="http://schemas.microsoft.com/office/drawing/2014/main" id="{52F890F5-D608-4344-A81E-4FBACD40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162425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426340" name="Text Box 356">
            <a:extLst>
              <a:ext uri="{FF2B5EF4-FFF2-40B4-BE49-F238E27FC236}">
                <a16:creationId xmlns:a16="http://schemas.microsoft.com/office/drawing/2014/main" id="{B4D3DD5C-A449-9642-8658-BEBBB636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4164013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426341" name="Text Box 357">
            <a:extLst>
              <a:ext uri="{FF2B5EF4-FFF2-40B4-BE49-F238E27FC236}">
                <a16:creationId xmlns:a16="http://schemas.microsoft.com/office/drawing/2014/main" id="{02F3F94E-562E-8744-B2BD-E6600A635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31067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1 </a:t>
            </a:r>
          </a:p>
        </p:txBody>
      </p:sp>
      <p:sp>
        <p:nvSpPr>
          <p:cNvPr id="426342" name="Text Box 358">
            <a:extLst>
              <a:ext uri="{FF2B5EF4-FFF2-40B4-BE49-F238E27FC236}">
                <a16:creationId xmlns:a16="http://schemas.microsoft.com/office/drawing/2014/main" id="{0644D106-7D17-824C-A3DD-4872A1E0B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0924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6 </a:t>
            </a:r>
          </a:p>
        </p:txBody>
      </p:sp>
      <p:sp>
        <p:nvSpPr>
          <p:cNvPr id="426343" name="Text Box 359">
            <a:extLst>
              <a:ext uri="{FF2B5EF4-FFF2-40B4-BE49-F238E27FC236}">
                <a16:creationId xmlns:a16="http://schemas.microsoft.com/office/drawing/2014/main" id="{87F454F8-6AE8-334D-B94A-7AC916AA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1051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 9 </a:t>
            </a:r>
          </a:p>
        </p:txBody>
      </p:sp>
      <p:sp>
        <p:nvSpPr>
          <p:cNvPr id="426344" name="Text Box 360">
            <a:extLst>
              <a:ext uri="{FF2B5EF4-FFF2-40B4-BE49-F238E27FC236}">
                <a16:creationId xmlns:a16="http://schemas.microsoft.com/office/drawing/2014/main" id="{A69A8B69-5F00-3341-8C34-C6DD4B67C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5" y="3105150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15</a:t>
            </a:r>
          </a:p>
        </p:txBody>
      </p:sp>
      <p:sp>
        <p:nvSpPr>
          <p:cNvPr id="426345" name="Text Box 361">
            <a:extLst>
              <a:ext uri="{FF2B5EF4-FFF2-40B4-BE49-F238E27FC236}">
                <a16:creationId xmlns:a16="http://schemas.microsoft.com/office/drawing/2014/main" id="{964FF0B6-CE48-7645-AF40-2855FE1C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31051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18</a:t>
            </a:r>
          </a:p>
        </p:txBody>
      </p:sp>
      <p:sp>
        <p:nvSpPr>
          <p:cNvPr id="426346" name="Text Box 362">
            <a:extLst>
              <a:ext uri="{FF2B5EF4-FFF2-40B4-BE49-F238E27FC236}">
                <a16:creationId xmlns:a16="http://schemas.microsoft.com/office/drawing/2014/main" id="{073423EF-B16C-3A4E-9D8A-38D59E58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3094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26</a:t>
            </a:r>
          </a:p>
        </p:txBody>
      </p:sp>
      <p:sp>
        <p:nvSpPr>
          <p:cNvPr id="426347" name="Text Box 363">
            <a:extLst>
              <a:ext uri="{FF2B5EF4-FFF2-40B4-BE49-F238E27FC236}">
                <a16:creationId xmlns:a16="http://schemas.microsoft.com/office/drawing/2014/main" id="{7744F8EC-191E-DB4E-8EA7-ED5A41D3F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30924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32</a:t>
            </a:r>
          </a:p>
        </p:txBody>
      </p:sp>
      <p:sp>
        <p:nvSpPr>
          <p:cNvPr id="426348" name="Text Box 364">
            <a:extLst>
              <a:ext uri="{FF2B5EF4-FFF2-40B4-BE49-F238E27FC236}">
                <a16:creationId xmlns:a16="http://schemas.microsoft.com/office/drawing/2014/main" id="{05D0D488-4191-F34C-9795-8AFE72FC1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3106738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Constantia" panose="02030602050306030303" pitchFamily="18" charset="0"/>
              </a:rPr>
              <a:t>43</a:t>
            </a:r>
          </a:p>
        </p:txBody>
      </p:sp>
      <p:sp>
        <p:nvSpPr>
          <p:cNvPr id="16496" name="Text Box 365">
            <a:extLst>
              <a:ext uri="{FF2B5EF4-FFF2-40B4-BE49-F238E27FC236}">
                <a16:creationId xmlns:a16="http://schemas.microsoft.com/office/drawing/2014/main" id="{3FDE1766-F800-6245-B932-5EDB7EC8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1325563"/>
            <a:ext cx="2065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rgbClr val="CC3300"/>
                </a:solidFill>
                <a:latin typeface="Constantia" panose="02030602050306030303" pitchFamily="18" charset="0"/>
              </a:rPr>
              <a:t>Original Sequence</a:t>
            </a:r>
          </a:p>
        </p:txBody>
      </p:sp>
      <p:sp>
        <p:nvSpPr>
          <p:cNvPr id="16497" name="Text Box 366">
            <a:extLst>
              <a:ext uri="{FF2B5EF4-FFF2-40B4-BE49-F238E27FC236}">
                <a16:creationId xmlns:a16="http://schemas.microsoft.com/office/drawing/2014/main" id="{C2EDA5F9-A0F8-BF48-83A2-6DB48185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1293813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rgbClr val="CC3300"/>
                </a:solidFill>
                <a:latin typeface="Constantia" panose="02030602050306030303" pitchFamily="18" charset="0"/>
              </a:rPr>
              <a:t>Sorted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A16E546-7503-FE42-A2CA-30C85C3C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Merge-Sort (A, Beg, End)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D721-8DDD-934B-AB39-0E705902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3300"/>
                </a:solidFill>
              </a:rPr>
              <a:t>INPUT: </a:t>
            </a:r>
            <a:r>
              <a:rPr lang="en-US" sz="2400" b="1" dirty="0">
                <a:solidFill>
                  <a:schemeClr val="hlink"/>
                </a:solidFill>
              </a:rPr>
              <a:t>a sequence of </a:t>
            </a:r>
            <a:r>
              <a:rPr lang="en-US" sz="2400" i="1" dirty="0">
                <a:solidFill>
                  <a:schemeClr val="hlink"/>
                </a:solidFill>
              </a:rPr>
              <a:t>n</a:t>
            </a:r>
            <a:r>
              <a:rPr lang="en-US" sz="2400" b="1" dirty="0">
                <a:solidFill>
                  <a:schemeClr val="hlink"/>
                </a:solidFill>
              </a:rPr>
              <a:t> numbers stored in array A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3300"/>
                </a:solidFill>
              </a:rPr>
              <a:t>OUTPUT: </a:t>
            </a:r>
            <a:r>
              <a:rPr lang="en-US" sz="2400" b="1" dirty="0">
                <a:solidFill>
                  <a:schemeClr val="hlink"/>
                </a:solidFill>
              </a:rPr>
              <a:t>an ordered sequence of </a:t>
            </a:r>
            <a:r>
              <a:rPr lang="en-US" sz="2400" i="1" dirty="0">
                <a:solidFill>
                  <a:schemeClr val="hlink"/>
                </a:solidFill>
              </a:rPr>
              <a:t>n</a:t>
            </a:r>
            <a:r>
              <a:rPr lang="en-US" sz="2400" b="1" dirty="0">
                <a:solidFill>
                  <a:schemeClr val="hlink"/>
                </a:solidFill>
              </a:rPr>
              <a:t> numbers</a:t>
            </a:r>
            <a:endParaRPr lang="en-US" b="1" i="1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i="1" dirty="0" err="1"/>
              <a:t>MergeSort</a:t>
            </a:r>
            <a:r>
              <a:rPr lang="en-US" b="1" i="1" dirty="0"/>
              <a:t> 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Beg</a:t>
            </a:r>
            <a:r>
              <a:rPr lang="en-US" b="1" dirty="0"/>
              <a:t>, </a:t>
            </a:r>
            <a:r>
              <a:rPr lang="en-US" b="1" i="1" dirty="0"/>
              <a:t>End</a:t>
            </a:r>
            <a:r>
              <a:rPr lang="en-US" b="1" dirty="0"/>
              <a:t>):</a:t>
            </a:r>
            <a:r>
              <a:rPr lang="en-US" sz="3200" dirty="0"/>
              <a:t>sort </a:t>
            </a:r>
            <a:r>
              <a:rPr lang="en-US" sz="3200" i="1" dirty="0"/>
              <a:t>A</a:t>
            </a:r>
            <a:r>
              <a:rPr lang="en-US" sz="3200" dirty="0"/>
              <a:t>[</a:t>
            </a:r>
            <a:r>
              <a:rPr lang="en-US" sz="3200" i="1" dirty="0"/>
              <a:t>N</a:t>
            </a:r>
            <a:r>
              <a:rPr lang="en-US" sz="3200" dirty="0"/>
              <a:t>] by divide &amp; conquer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AutoNum type="arabicPlain"/>
              <a:defRPr/>
            </a:pPr>
            <a:r>
              <a:rPr lang="en-US" b="1" dirty="0"/>
              <a:t>if</a:t>
            </a:r>
            <a:r>
              <a:rPr lang="en-US" b="1" i="1" dirty="0"/>
              <a:t> Beg</a:t>
            </a:r>
            <a:r>
              <a:rPr lang="en-US" dirty="0"/>
              <a:t>&lt; </a:t>
            </a:r>
            <a:r>
              <a:rPr lang="en-US" i="1" dirty="0" err="1"/>
              <a:t>End,Then</a:t>
            </a:r>
            <a:r>
              <a:rPr lang="en-US" i="1" dirty="0"/>
              <a:t>: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</a:t>
            </a:r>
            <a:r>
              <a:rPr lang="en-US" i="1" dirty="0"/>
              <a:t>Mid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:= (</a:t>
            </a:r>
            <a:r>
              <a:rPr lang="en-US" i="1" dirty="0" err="1">
                <a:sym typeface="Symbol" pitchFamily="18" charset="2"/>
              </a:rPr>
              <a:t>Beg</a:t>
            </a:r>
            <a:r>
              <a:rPr lang="en-US" dirty="0" err="1">
                <a:sym typeface="Symbol" pitchFamily="18" charset="2"/>
              </a:rPr>
              <a:t>+</a:t>
            </a:r>
            <a:r>
              <a:rPr lang="en-US" i="1" dirty="0" err="1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)/2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AutoNum type="arabicPlain"/>
              <a:defRPr/>
            </a:pPr>
            <a:r>
              <a:rPr lang="en-US" dirty="0">
                <a:sym typeface="Symbol" pitchFamily="18" charset="2"/>
              </a:rPr>
              <a:t>         </a:t>
            </a:r>
            <a:r>
              <a:rPr lang="en-US" i="1" dirty="0" err="1">
                <a:sym typeface="Symbol" pitchFamily="18" charset="2"/>
              </a:rPr>
              <a:t>MergeSort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Beg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Mid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AutoNum type="arabicPlain"/>
              <a:defRPr/>
            </a:pPr>
            <a:r>
              <a:rPr lang="en-US" dirty="0">
                <a:sym typeface="Symbol" pitchFamily="18" charset="2"/>
              </a:rPr>
              <a:t>         </a:t>
            </a:r>
            <a:r>
              <a:rPr lang="en-US" i="1" dirty="0" err="1">
                <a:sym typeface="Symbol" pitchFamily="18" charset="2"/>
              </a:rPr>
              <a:t>MergeSort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Mid+1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AutoNum type="arabicPlain"/>
              <a:defRPr/>
            </a:pPr>
            <a:r>
              <a:rPr lang="en-US" dirty="0">
                <a:sym typeface="Symbol" pitchFamily="18" charset="2"/>
              </a:rPr>
              <a:t>         </a:t>
            </a:r>
            <a:r>
              <a:rPr lang="en-US" i="1" dirty="0">
                <a:sym typeface="Symbol" pitchFamily="18" charset="2"/>
              </a:rPr>
              <a:t>Merge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Beg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Mid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) [</a:t>
            </a:r>
            <a:r>
              <a:rPr lang="en-US" sz="3200" dirty="0">
                <a:sym typeface="Symbol" pitchFamily="18" charset="2"/>
              </a:rPr>
              <a:t>merges </a:t>
            </a:r>
            <a:r>
              <a:rPr lang="en-US" sz="3200" i="1" dirty="0"/>
              <a:t>A</a:t>
            </a:r>
            <a:r>
              <a:rPr lang="en-US" sz="3200" dirty="0"/>
              <a:t>[</a:t>
            </a:r>
            <a:r>
              <a:rPr lang="en-US" sz="3200" i="1" dirty="0"/>
              <a:t> beg to mid</a:t>
            </a:r>
            <a:r>
              <a:rPr lang="en-US" sz="3200" dirty="0"/>
              <a:t>] with </a:t>
            </a:r>
            <a:r>
              <a:rPr lang="en-US" sz="3200" i="1" dirty="0"/>
              <a:t>A</a:t>
            </a:r>
            <a:r>
              <a:rPr lang="en-US" sz="3200" dirty="0"/>
              <a:t>[</a:t>
            </a:r>
            <a:r>
              <a:rPr lang="en-US" sz="3200" i="1" dirty="0"/>
              <a:t>mid +1 to end</a:t>
            </a:r>
            <a:r>
              <a:rPr lang="en-US" sz="3200" dirty="0"/>
              <a:t>] ]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AutoNum type="arabicPlain"/>
              <a:defRPr/>
            </a:pPr>
            <a:endParaRPr lang="en-US" sz="32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AutoNum type="arabicPlain"/>
              <a:defRPr/>
            </a:pPr>
            <a:endParaRPr lang="en-US" sz="32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/>
          </a:p>
        </p:txBody>
      </p:sp>
      <p:sp>
        <p:nvSpPr>
          <p:cNvPr id="17412" name="Text Box 7">
            <a:extLst>
              <a:ext uri="{FF2B5EF4-FFF2-40B4-BE49-F238E27FC236}">
                <a16:creationId xmlns:a16="http://schemas.microsoft.com/office/drawing/2014/main" id="{BF2DBC09-CD9E-0249-8AEB-04618AE79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00800"/>
            <a:ext cx="395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3300"/>
                </a:solidFill>
                <a:latin typeface="Constantia" panose="02030602050306030303" pitchFamily="18" charset="0"/>
              </a:rPr>
              <a:t>Initial Call:</a:t>
            </a:r>
            <a:r>
              <a:rPr lang="en-US" altLang="en-US">
                <a:latin typeface="Constantia" panose="02030602050306030303" pitchFamily="18" charset="0"/>
              </a:rPr>
              <a:t> MergeSort(</a:t>
            </a:r>
            <a:r>
              <a:rPr lang="en-US" altLang="en-US" i="1">
                <a:latin typeface="Constantia" panose="02030602050306030303" pitchFamily="18" charset="0"/>
              </a:rPr>
              <a:t>A</a:t>
            </a:r>
            <a:r>
              <a:rPr lang="en-US" altLang="en-US">
                <a:latin typeface="Constantia" panose="02030602050306030303" pitchFamily="18" charset="0"/>
              </a:rPr>
              <a:t>, 1, </a:t>
            </a:r>
            <a:r>
              <a:rPr lang="en-US" altLang="en-US" i="1">
                <a:latin typeface="Constantia" panose="02030602050306030303" pitchFamily="18" charset="0"/>
              </a:rPr>
              <a:t>n</a:t>
            </a:r>
            <a:r>
              <a:rPr lang="en-US" altLang="en-US">
                <a:latin typeface="Constantia" panose="02030602050306030303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8051FB-F047-F44E-A857-BD7F0468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IN" altLang="en-US"/>
              <a:t>Merge two arrays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B6E8-5F60-B047-8F02-39432F3F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FF3300"/>
                </a:solidFill>
              </a:rPr>
              <a:t>Merge(</a:t>
            </a:r>
            <a:r>
              <a:rPr lang="en-US" sz="1800" b="1" i="1" dirty="0">
                <a:solidFill>
                  <a:srgbClr val="FF3300"/>
                </a:solidFill>
              </a:rPr>
              <a:t>A</a:t>
            </a:r>
            <a:r>
              <a:rPr lang="en-US" sz="1800" b="1" dirty="0">
                <a:solidFill>
                  <a:srgbClr val="FF3300"/>
                </a:solidFill>
              </a:rPr>
              <a:t>, </a:t>
            </a:r>
            <a:r>
              <a:rPr lang="en-US" sz="1800" b="1" i="1" dirty="0">
                <a:solidFill>
                  <a:srgbClr val="FF3300"/>
                </a:solidFill>
              </a:rPr>
              <a:t>Beg</a:t>
            </a:r>
            <a:r>
              <a:rPr lang="en-US" sz="1800" b="1" dirty="0">
                <a:solidFill>
                  <a:srgbClr val="FF3300"/>
                </a:solidFill>
              </a:rPr>
              <a:t>, </a:t>
            </a:r>
            <a:r>
              <a:rPr lang="en-US" sz="1800" b="1" i="1" dirty="0" err="1">
                <a:solidFill>
                  <a:srgbClr val="FF3300"/>
                </a:solidFill>
              </a:rPr>
              <a:t>Mid,End</a:t>
            </a:r>
            <a:r>
              <a:rPr lang="en-US" sz="1800" b="1" dirty="0">
                <a:solidFill>
                  <a:srgbClr val="FF3300"/>
                </a:solidFill>
              </a:rPr>
              <a:t>)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/>
              <a:t>1  Set </a:t>
            </a:r>
            <a:r>
              <a:rPr lang="en-US" sz="1800" i="1" dirty="0"/>
              <a:t>N1:=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Mid-Beg+1</a:t>
            </a:r>
            <a:endParaRPr lang="en-US" sz="1800" dirty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/>
              <a:t>2  </a:t>
            </a:r>
            <a:r>
              <a:rPr lang="en-US" sz="1800" i="1" dirty="0"/>
              <a:t>Set N2:= End-Mid</a:t>
            </a:r>
            <a:endParaRPr lang="en-US" sz="1800" b="1" i="1" dirty="0">
              <a:sym typeface="Symbol" pitchFamily="18" charset="2"/>
            </a:endParaRP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b="1" dirty="0"/>
              <a:t>3</a:t>
            </a:r>
            <a:r>
              <a:rPr lang="en-US" sz="1800" b="1" dirty="0">
                <a:solidFill>
                  <a:schemeClr val="hlink"/>
                </a:solidFill>
              </a:rPr>
              <a:t>. </a:t>
            </a:r>
            <a:r>
              <a:rPr lang="en-US" sz="1800" b="1" dirty="0" err="1">
                <a:solidFill>
                  <a:schemeClr val="hlink"/>
                </a:solidFill>
              </a:rPr>
              <a:t>Repear</a:t>
            </a:r>
            <a:r>
              <a:rPr lang="en-US" sz="1800" b="1" dirty="0">
                <a:solidFill>
                  <a:schemeClr val="hlink"/>
                </a:solidFill>
              </a:rPr>
              <a:t> for</a:t>
            </a:r>
            <a:r>
              <a:rPr lang="en-US" sz="1800" dirty="0"/>
              <a:t> </a:t>
            </a:r>
            <a:r>
              <a:rPr lang="en-US" sz="1800" i="1" dirty="0"/>
              <a:t>I=1 to N1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i="1" dirty="0"/>
              <a:t>	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hlink"/>
                </a:solidFill>
              </a:rPr>
              <a:t>Set 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dirty="0"/>
              <a:t>[</a:t>
            </a:r>
            <a:r>
              <a:rPr lang="en-US" sz="1800" i="1" dirty="0"/>
              <a:t>I</a:t>
            </a:r>
            <a:r>
              <a:rPr lang="en-US" sz="1800" dirty="0"/>
              <a:t>]:=</a:t>
            </a:r>
            <a:r>
              <a:rPr lang="en-US" sz="1800" i="1" dirty="0"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Beg </a:t>
            </a:r>
            <a:r>
              <a:rPr lang="en-US" sz="1800" dirty="0">
                <a:sym typeface="Symbol" pitchFamily="18" charset="2"/>
              </a:rPr>
              <a:t>+ </a:t>
            </a:r>
            <a:r>
              <a:rPr lang="en-US" sz="1800" i="1" dirty="0">
                <a:sym typeface="Symbol" pitchFamily="18" charset="2"/>
              </a:rPr>
              <a:t>I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1800" dirty="0">
                <a:sym typeface="Symbol" pitchFamily="18" charset="2"/>
              </a:rPr>
              <a:t> 1]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b="1" dirty="0"/>
              <a:t>4</a:t>
            </a:r>
            <a:r>
              <a:rPr lang="en-US" sz="1800" b="1" dirty="0">
                <a:solidFill>
                  <a:schemeClr val="hlink"/>
                </a:solidFill>
              </a:rPr>
              <a:t>. </a:t>
            </a:r>
            <a:r>
              <a:rPr lang="en-US" sz="1800" b="1" dirty="0" err="1">
                <a:solidFill>
                  <a:schemeClr val="hlink"/>
                </a:solidFill>
              </a:rPr>
              <a:t>Repear</a:t>
            </a:r>
            <a:r>
              <a:rPr lang="en-US" sz="1800" b="1" dirty="0">
                <a:solidFill>
                  <a:schemeClr val="hlink"/>
                </a:solidFill>
              </a:rPr>
              <a:t> for</a:t>
            </a:r>
            <a:r>
              <a:rPr lang="en-US" sz="1800" dirty="0"/>
              <a:t> </a:t>
            </a:r>
            <a:r>
              <a:rPr lang="en-US" sz="1800" i="1" dirty="0"/>
              <a:t>J=1 to N2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b="1" i="1" dirty="0">
                <a:solidFill>
                  <a:schemeClr val="hlink"/>
                </a:solidFill>
              </a:rPr>
              <a:t>	</a:t>
            </a:r>
            <a:r>
              <a:rPr lang="en-US" sz="1800" b="1" dirty="0">
                <a:solidFill>
                  <a:schemeClr val="hlink"/>
                </a:solidFill>
              </a:rPr>
              <a:t>Set </a:t>
            </a:r>
            <a:r>
              <a:rPr lang="en-US" sz="1800" dirty="0"/>
              <a:t> </a:t>
            </a:r>
            <a:r>
              <a:rPr lang="en-US" sz="1800" i="1" dirty="0"/>
              <a:t>R</a:t>
            </a:r>
            <a:r>
              <a:rPr lang="en-US" sz="1800" dirty="0"/>
              <a:t>[</a:t>
            </a:r>
            <a:r>
              <a:rPr lang="en-US" sz="1800" i="1" dirty="0"/>
              <a:t>J</a:t>
            </a:r>
            <a:r>
              <a:rPr lang="en-US" sz="1800" dirty="0"/>
              <a:t>]:=</a:t>
            </a:r>
            <a:r>
              <a:rPr lang="en-US" sz="1800" i="1" dirty="0"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 err="1">
                <a:sym typeface="Symbol" pitchFamily="18" charset="2"/>
              </a:rPr>
              <a:t>Mid+J</a:t>
            </a:r>
            <a:r>
              <a:rPr lang="en-US" sz="1800" dirty="0">
                <a:sym typeface="Symbol" pitchFamily="18" charset="2"/>
              </a:rPr>
              <a:t>]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i="1" dirty="0">
                <a:sym typeface="Symbol" pitchFamily="18" charset="2"/>
              </a:rPr>
              <a:t>5. Set L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/>
              <a:t>n</a:t>
            </a:r>
            <a:r>
              <a:rPr lang="en-US" sz="1800" i="1" baseline="-25000" dirty="0"/>
              <a:t>1</a:t>
            </a:r>
            <a:r>
              <a:rPr lang="en-US" sz="1800" dirty="0"/>
              <a:t>+1] </a:t>
            </a:r>
            <a:r>
              <a:rPr lang="en-US" sz="1800" dirty="0">
                <a:sym typeface="Symbol" pitchFamily="18" charset="2"/>
              </a:rPr>
              <a:t>:= 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i="1" dirty="0">
                <a:sym typeface="Symbol" pitchFamily="18" charset="2"/>
              </a:rPr>
              <a:t>6. Set R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/>
              <a:t>n</a:t>
            </a:r>
            <a:r>
              <a:rPr lang="en-US" sz="1800" i="1" baseline="-25000" dirty="0"/>
              <a:t>2</a:t>
            </a:r>
            <a:r>
              <a:rPr lang="en-US" sz="1800" dirty="0"/>
              <a:t>+1] </a:t>
            </a:r>
            <a:r>
              <a:rPr lang="en-US" sz="1800" dirty="0">
                <a:sym typeface="Symbol" pitchFamily="18" charset="2"/>
              </a:rPr>
              <a:t>:= 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i="1" dirty="0">
                <a:sym typeface="Symbol" pitchFamily="18" charset="2"/>
              </a:rPr>
              <a:t>7. Set I:=0</a:t>
            </a:r>
            <a:endParaRPr lang="en-US" sz="1800" dirty="0">
              <a:sym typeface="Symbol" pitchFamily="18" charset="2"/>
            </a:endParaRP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i="1" dirty="0">
                <a:sym typeface="Symbol" pitchFamily="18" charset="2"/>
              </a:rPr>
              <a:t>8. Set J:=0</a:t>
            </a:r>
            <a:endParaRPr lang="en-US" sz="1800" dirty="0">
              <a:sym typeface="Symbol" pitchFamily="18" charset="2"/>
            </a:endParaRP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b="1" dirty="0">
                <a:sym typeface="Symbol" pitchFamily="18" charset="2"/>
              </a:rPr>
              <a:t>9</a:t>
            </a:r>
            <a:r>
              <a:rPr lang="en-US" sz="1800" b="1" dirty="0">
                <a:solidFill>
                  <a:schemeClr val="hlink"/>
                </a:solidFill>
                <a:sym typeface="Symbol" pitchFamily="18" charset="2"/>
              </a:rPr>
              <a:t>. Repeat  for</a:t>
            </a:r>
            <a:r>
              <a:rPr lang="en-US" sz="1800" b="1" dirty="0">
                <a:sym typeface="Symbol" pitchFamily="18" charset="2"/>
              </a:rPr>
              <a:t> </a:t>
            </a:r>
            <a:r>
              <a:rPr lang="en-US" sz="1800" i="1" dirty="0">
                <a:sym typeface="Symbol" pitchFamily="18" charset="2"/>
              </a:rPr>
              <a:t>k </a:t>
            </a:r>
            <a:r>
              <a:rPr lang="en-US" sz="1800" dirty="0">
                <a:sym typeface="Symbol" pitchFamily="18" charset="2"/>
              </a:rPr>
              <a:t>=Beg to End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b="1" dirty="0">
                <a:sym typeface="Symbol" pitchFamily="18" charset="2"/>
              </a:rPr>
              <a:t>	 </a:t>
            </a:r>
            <a:r>
              <a:rPr lang="en-US" sz="1800" b="1" dirty="0">
                <a:solidFill>
                  <a:schemeClr val="hlink"/>
                </a:solidFill>
                <a:sym typeface="Symbol" pitchFamily="18" charset="2"/>
              </a:rPr>
              <a:t>if</a:t>
            </a:r>
            <a:r>
              <a:rPr lang="en-US" sz="1800" b="1" dirty="0">
                <a:sym typeface="Symbol" pitchFamily="18" charset="2"/>
              </a:rPr>
              <a:t> </a:t>
            </a:r>
            <a:r>
              <a:rPr lang="en-US" sz="1800" i="1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I</a:t>
            </a:r>
            <a:r>
              <a:rPr lang="en-US" sz="1800" dirty="0">
                <a:sym typeface="Symbol" pitchFamily="18" charset="2"/>
              </a:rPr>
              <a:t>]  </a:t>
            </a:r>
            <a:r>
              <a:rPr lang="en-US" sz="1800" i="1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J</a:t>
            </a:r>
            <a:r>
              <a:rPr lang="en-US" sz="1800" dirty="0">
                <a:sym typeface="Symbol" pitchFamily="18" charset="2"/>
              </a:rPr>
              <a:t>],then: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>
                <a:sym typeface="Symbol" pitchFamily="18" charset="2"/>
              </a:rPr>
              <a:t>         </a:t>
            </a:r>
            <a:r>
              <a:rPr lang="en-US" sz="1800" i="1" dirty="0"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k</a:t>
            </a:r>
            <a:r>
              <a:rPr lang="en-US" sz="1800" dirty="0">
                <a:sym typeface="Symbol" pitchFamily="18" charset="2"/>
              </a:rPr>
              <a:t>]:= </a:t>
            </a:r>
            <a:r>
              <a:rPr lang="en-US" sz="1800" i="1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[I]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>
                <a:sym typeface="Symbol" pitchFamily="18" charset="2"/>
              </a:rPr>
              <a:t>          Set I:=I+1   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>
                <a:sym typeface="Symbol" pitchFamily="18" charset="2"/>
              </a:rPr>
              <a:t>  	</a:t>
            </a:r>
            <a:r>
              <a:rPr lang="en-US" sz="1800" b="1" dirty="0">
                <a:solidFill>
                  <a:schemeClr val="hlink"/>
                </a:solidFill>
                <a:sym typeface="Symbol" pitchFamily="18" charset="2"/>
              </a:rPr>
              <a:t>else: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>
                <a:sym typeface="Symbol" pitchFamily="18" charset="2"/>
              </a:rPr>
              <a:t>	Set  </a:t>
            </a:r>
            <a:r>
              <a:rPr lang="en-US" sz="1800" i="1" dirty="0"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k</a:t>
            </a:r>
            <a:r>
              <a:rPr lang="en-US" sz="1800" dirty="0">
                <a:sym typeface="Symbol" pitchFamily="18" charset="2"/>
              </a:rPr>
              <a:t>] := </a:t>
            </a:r>
            <a:r>
              <a:rPr lang="en-US" sz="1800" i="1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[</a:t>
            </a:r>
            <a:r>
              <a:rPr lang="en-US" sz="1800" i="1" dirty="0">
                <a:sym typeface="Symbol" pitchFamily="18" charset="2"/>
              </a:rPr>
              <a:t>j</a:t>
            </a:r>
            <a:r>
              <a:rPr lang="en-US" sz="1800" dirty="0">
                <a:sym typeface="Symbol" pitchFamily="18" charset="2"/>
              </a:rPr>
              <a:t>]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>
                <a:sym typeface="Symbol" pitchFamily="18" charset="2"/>
              </a:rPr>
              <a:t>              Set J:=J+1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1800" dirty="0">
                <a:sym typeface="Symbol" pitchFamily="18" charset="2"/>
              </a:rPr>
              <a:t>10. Exit</a:t>
            </a:r>
            <a:endParaRPr lang="en-US" sz="1800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5234</TotalTime>
  <Words>1373</Words>
  <Application>Microsoft Macintosh PowerPoint</Application>
  <PresentationFormat>On-screen Show (4:3)</PresentationFormat>
  <Paragraphs>337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Constantia</vt:lpstr>
      <vt:lpstr>Times New Roman</vt:lpstr>
      <vt:lpstr>Wingdings</vt:lpstr>
      <vt:lpstr>Wingdings 2</vt:lpstr>
      <vt:lpstr>Office Theme</vt:lpstr>
      <vt:lpstr>Data Structures &amp; Algorithms  (Quick Sort, Merge Sort &amp; Towers of Hanoi)</vt:lpstr>
      <vt:lpstr>Quick Sort</vt:lpstr>
      <vt:lpstr>PowerPoint Presentation</vt:lpstr>
      <vt:lpstr>Complexity of Quick Sort</vt:lpstr>
      <vt:lpstr>Merge Sort</vt:lpstr>
      <vt:lpstr>An Example:  Merge Sort</vt:lpstr>
      <vt:lpstr>Merge Sort – Example </vt:lpstr>
      <vt:lpstr>Merge-Sort (A, Beg, End)</vt:lpstr>
      <vt:lpstr>Merge two arrays</vt:lpstr>
      <vt:lpstr>Merge – Example </vt:lpstr>
      <vt:lpstr>Comparing the Algorithms</vt:lpstr>
      <vt:lpstr>PowerPoint Presentation</vt:lpstr>
      <vt:lpstr>PowerPoint Presentation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PowerPoint Presentation</vt:lpstr>
      <vt:lpstr>Towers of Hanoi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Jeevan Bala</cp:lastModifiedBy>
  <cp:revision>75</cp:revision>
  <dcterms:created xsi:type="dcterms:W3CDTF">2006-08-16T00:00:00Z</dcterms:created>
  <dcterms:modified xsi:type="dcterms:W3CDTF">2021-10-25T03:15:22Z</dcterms:modified>
</cp:coreProperties>
</file>