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282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54D7-BC65-48A7-BB62-76888E0CED95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1174-A4CE-42DA-9A0A-2132510A9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74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54D7-BC65-48A7-BB62-76888E0CED95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1174-A4CE-42DA-9A0A-2132510A9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94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54D7-BC65-48A7-BB62-76888E0CED95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1174-A4CE-42DA-9A0A-2132510A9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42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54D7-BC65-48A7-BB62-76888E0CED95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1174-A4CE-42DA-9A0A-2132510A9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43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54D7-BC65-48A7-BB62-76888E0CED95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1174-A4CE-42DA-9A0A-2132510A9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1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54D7-BC65-48A7-BB62-76888E0CED95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1174-A4CE-42DA-9A0A-2132510A9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60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54D7-BC65-48A7-BB62-76888E0CED95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1174-A4CE-42DA-9A0A-2132510A9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467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54D7-BC65-48A7-BB62-76888E0CED95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1174-A4CE-42DA-9A0A-2132510A9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27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54D7-BC65-48A7-BB62-76888E0CED95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1174-A4CE-42DA-9A0A-2132510A9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75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54D7-BC65-48A7-BB62-76888E0CED95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1174-A4CE-42DA-9A0A-2132510A9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49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54D7-BC65-48A7-BB62-76888E0CED95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1174-A4CE-42DA-9A0A-2132510A9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75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B54D7-BC65-48A7-BB62-76888E0CED95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01174-A4CE-42DA-9A0A-2132510A9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87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4041775"/>
          </a:xfrm>
        </p:spPr>
        <p:txBody>
          <a:bodyPr>
            <a:normAutofit/>
          </a:bodyPr>
          <a:lstStyle/>
          <a:p>
            <a:r>
              <a:rPr lang="en-IN" sz="6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UNIT-V</a:t>
            </a:r>
            <a:br>
              <a:rPr lang="en-IN" sz="6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CURSORS</a:t>
            </a:r>
            <a:r>
              <a:rPr lang="en-IN" sz="6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6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b="1" i="1" dirty="0" smtClean="0">
                <a:latin typeface="Times New Roman" pitchFamily="18" charset="0"/>
                <a:cs typeface="Times New Roman" pitchFamily="18" charset="0"/>
              </a:rPr>
              <a:t>(Part-V)</a:t>
            </a:r>
            <a:br>
              <a:rPr lang="en-IN" b="1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40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Triggers</a:t>
            </a:r>
            <a:endParaRPr 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1577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15400" cy="51816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Triggers are </a:t>
            </a:r>
            <a:r>
              <a:rPr lang="en-US" sz="28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stored programs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which are 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automatically executed or fired when some events occur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Triggers are written to be executed in response to any of the following events −</a:t>
            </a:r>
          </a:p>
          <a:p>
            <a:pPr marL="571500" indent="-571500" algn="just">
              <a:buFont typeface="+mj-lt"/>
              <a:buAutoNum type="romanL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database manipulation (DML)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statement (</a:t>
            </a:r>
            <a:r>
              <a:rPr lang="en-US" sz="2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DELETE, INSERT, or UPDATE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571500" indent="-571500" algn="just">
              <a:buFont typeface="+mj-lt"/>
              <a:buAutoNum type="romanL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database definition (DDL)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statement (</a:t>
            </a:r>
            <a:r>
              <a:rPr lang="en-US" sz="2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CREATE, ALTER, or DROP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571500" indent="-571500" algn="just">
              <a:buFont typeface="+mj-lt"/>
              <a:buAutoNum type="romanL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database operation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SERVERERROR, LOGON, LOGOFF, STARTUP, or SHUTDOWN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What are Triggers?</a:t>
            </a:r>
            <a:endParaRPr lang="en-US" sz="36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362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15400" cy="5181600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Generating some derived column values automatically</a:t>
            </a:r>
          </a:p>
          <a:p>
            <a:pPr algn="just"/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Enforcing referential integrity</a:t>
            </a:r>
          </a:p>
          <a:p>
            <a:pPr algn="just"/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Event logging and storing information on table access</a:t>
            </a:r>
          </a:p>
          <a:p>
            <a:pPr algn="just"/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Auditing</a:t>
            </a:r>
          </a:p>
          <a:p>
            <a:pPr algn="just"/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Synchronous replication of tables</a:t>
            </a:r>
          </a:p>
          <a:p>
            <a:pPr algn="just"/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Imposing security authorizations</a:t>
            </a:r>
          </a:p>
          <a:p>
            <a:pPr algn="just"/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Preventing invalid transactions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Benefits of Triggers</a:t>
            </a:r>
            <a:endParaRPr lang="en-US" sz="36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51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Creating Triggers</a:t>
            </a:r>
            <a:endParaRPr lang="en-US" sz="36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414732"/>
            <a:ext cx="6234358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1052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339336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Creating Triggers</a:t>
            </a:r>
            <a:endParaRPr lang="en-US" sz="36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1066800"/>
            <a:ext cx="8915400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CREATE [OR REPLACE] TRIGGER </a:t>
            </a:r>
            <a:r>
              <a:rPr lang="en-US" sz="22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trigger_name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− Creates or replaces an existing trigger with the </a:t>
            </a:r>
            <a:r>
              <a:rPr lang="en-US" sz="2200" i="1" dirty="0" err="1" smtClean="0">
                <a:latin typeface="Times New Roman" pitchFamily="18" charset="0"/>
                <a:cs typeface="Times New Roman" pitchFamily="18" charset="0"/>
              </a:rPr>
              <a:t>trigger_name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{BEFORE | AFTER | INSTEAD OF}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− Specifies when </a:t>
            </a:r>
            <a:r>
              <a:rPr lang="en-US" sz="22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the trigger will be executed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 The 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INSTEAD OF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clause is used for </a:t>
            </a:r>
            <a:r>
              <a:rPr lang="en-US" sz="22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creating trigger on a view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{INSERT [OR] | UPDATE [OR] | DELETE}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− Specifies </a:t>
            </a:r>
            <a:r>
              <a:rPr lang="en-US" sz="22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the DML operation.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[OF </a:t>
            </a:r>
            <a:r>
              <a:rPr lang="en-US" sz="22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col_name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−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pecifies the </a:t>
            </a:r>
            <a:r>
              <a:rPr lang="en-US" sz="22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column name that will be updated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[ON </a:t>
            </a:r>
            <a:r>
              <a:rPr lang="en-US" sz="22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table_name</a:t>
            </a: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−  </a:t>
            </a:r>
            <a:r>
              <a:rPr lang="en-US" sz="22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Table Name associated with the trigger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[REFERENCING OLD AS o NEW AS n]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−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llows you to </a:t>
            </a:r>
            <a:r>
              <a:rPr lang="en-US" sz="22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refer new and old values for various DML statements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such as INSERT, UPDATE, and DELETE.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[FOR EACH ROW]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− Specifies </a:t>
            </a:r>
            <a:r>
              <a:rPr lang="en-US" sz="22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 row-level trigger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i.e</a:t>
            </a:r>
            <a:r>
              <a:rPr lang="en-US" sz="22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., the trigger will be executed for each row being affected. Otherwise the trigger will execute just once when the SQL statement is executed, which is called a table level trigger.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WHEN (condition)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− </a:t>
            </a:r>
            <a:r>
              <a:rPr lang="en-US" sz="22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Condition for rows for which the trigger would fire. This clause is valid only for row-level triggers</a:t>
            </a:r>
            <a:r>
              <a:rPr lang="en-US" sz="22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2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571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339336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742" y="1066800"/>
            <a:ext cx="4890458" cy="296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14300" y="4038600"/>
            <a:ext cx="8915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reate a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row-level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trigger for the customers table that would fire for INSERT or UPDATE or DELETE operations performed on the CUSTOMERS table.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trigger will display the salary difference between the old values and new values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865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339336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71600"/>
            <a:ext cx="8839200" cy="4188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4876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518319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How to trigger a TRIGGER on table?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1295400"/>
            <a:ext cx="6477000" cy="638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38742" y="2133600"/>
            <a:ext cx="8839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Above created trigger,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display_salary_changes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will be fired and it will display the following result :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Because this is a new record, old salary is not available and the above result comes as null. Let us now perform one more DML operation as: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336" y="2947344"/>
            <a:ext cx="3048000" cy="99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30" y="4811256"/>
            <a:ext cx="834081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309" y="5486400"/>
            <a:ext cx="3505200" cy="116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3714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412</Words>
  <Application>Microsoft Office PowerPoint</Application>
  <PresentationFormat>On-screen Show (4:3)</PresentationFormat>
  <Paragraphs>36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UNIT-V CURSORS (Part-V) Triggers</vt:lpstr>
      <vt:lpstr>What are Triggers?</vt:lpstr>
      <vt:lpstr>Benefits of Triggers</vt:lpstr>
      <vt:lpstr>Creating Triggers</vt:lpstr>
      <vt:lpstr>Creating Triggers</vt:lpstr>
      <vt:lpstr>Example</vt:lpstr>
      <vt:lpstr>Example</vt:lpstr>
      <vt:lpstr>How to trigger a TRIGGER on table?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UNIT-V CURSORS (Part-V) Triggers</dc:title>
  <dc:creator>HP</dc:creator>
  <cp:lastModifiedBy>HP</cp:lastModifiedBy>
  <cp:revision>5</cp:revision>
  <dcterms:created xsi:type="dcterms:W3CDTF">2021-12-05T13:47:04Z</dcterms:created>
  <dcterms:modified xsi:type="dcterms:W3CDTF">2021-12-05T14:53:51Z</dcterms:modified>
</cp:coreProperties>
</file>