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>
      <p:cViewPr varScale="1">
        <p:scale>
          <a:sx n="88" d="100"/>
          <a:sy n="88" d="100"/>
        </p:scale>
        <p:origin x="-158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0D7E-0977-4165-AAFF-A2AA1E656E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8E18-1D6D-4C83-BC86-16815F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latin typeface="Times New Roman" pitchFamily="18" charset="0"/>
                <a:cs typeface="Times New Roman" pitchFamily="18" charset="0"/>
              </a:rPr>
              <a:t>Enhanced E-R Model</a:t>
            </a:r>
            <a:endParaRPr lang="en-US" sz="5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Aggregation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when relation between two entities is treated as a </a:t>
            </a:r>
            <a:r>
              <a:rPr lang="en-US" sz="24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entity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process of compiling information on an object, thereby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abstracting a higher-level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Below figure shows the notation for aggregation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10205"/>
            <a:ext cx="3962400" cy="367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41835"/>
            <a:ext cx="4324350" cy="321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6273225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together, is acting as an Entity, which is in relationship with another entity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Visitor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0292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Notation for aggregation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Today the complexity of the data is increasing, so it becomes more and more difficult to use the traditional ER model for database modeling.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reduce this complexity of modeling, improvements or enhancements were made to the existing ER model to make it able to handle the complex application in a better way.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Hence, as part of the Enhanced ER Model, along with other improvements, 3 new concepts were added to the existing ER Model, they were: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Aggregation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Generalization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form of abstraction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specifies that 2 or more entities that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share common attributes can be generalized into a higher-level entity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SUPER TYPE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GENERIC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level of entities becomes the 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SUBTYPE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categories) to the super type. Subtypes are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dependent entities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Generalization is used to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emphasize the similarities among lower-level entity 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to hide differences.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makes ER diagram simpler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 shared attributes are not repeated.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denoted through a triangle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 labeled 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“IS A”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shown in the example in next slide.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bottom down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which two lower level entities combine to form a higher level entity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55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 of Generalization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" y="1600200"/>
            <a:ext cx="4405223" cy="388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6649" b="6411"/>
          <a:stretch/>
        </p:blipFill>
        <p:spPr>
          <a:xfrm>
            <a:off x="4410974" y="1676400"/>
            <a:ext cx="4617889" cy="3543300"/>
          </a:xfrm>
          <a:noFill/>
        </p:spPr>
      </p:pic>
    </p:spTree>
    <p:extLst>
      <p:ext uri="{BB962C8B-B14F-4D97-AF65-F5344CB8AC3E}">
        <p14:creationId xmlns:p14="http://schemas.microsoft.com/office/powerpoint/2010/main" val="296255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94" y="-24442"/>
            <a:ext cx="9158594" cy="688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21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Specialization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Specialization is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of taking subsets of a higher-level entity set to form lower level entity 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process of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defining a set of subclasses of an entity typ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e, which is </a:t>
            </a: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specialization.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defining subclass is based on the basis of some distinguish characteristics of entities in the super class.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 down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 which one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higher entity can be broken down into two lower level entity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 of Specialization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8383" r="9003" b="5782"/>
          <a:stretch/>
        </p:blipFill>
        <p:spPr>
          <a:xfrm>
            <a:off x="4508522" y="1440611"/>
            <a:ext cx="4544900" cy="3512389"/>
          </a:xfr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352800" cy="405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1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52729"/>
            <a:ext cx="6897008" cy="548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524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below example, specialization of </a:t>
            </a:r>
            <a:r>
              <a:rPr 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entity type yields the set of subclass namely </a:t>
            </a:r>
            <a:r>
              <a:rPr lang="en-US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alaried_Employee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Hourly_Employee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the method of pay.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0"/>
            <a:ext cx="6024715" cy="685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6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399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Enhanced E-R Model</vt:lpstr>
      <vt:lpstr>Introduction</vt:lpstr>
      <vt:lpstr>Generalization</vt:lpstr>
      <vt:lpstr>Example of Generalization</vt:lpstr>
      <vt:lpstr>PowerPoint Presentation</vt:lpstr>
      <vt:lpstr>Specialization</vt:lpstr>
      <vt:lpstr>Example of Specialization</vt:lpstr>
      <vt:lpstr>PowerPoint Presentation</vt:lpstr>
      <vt:lpstr>PowerPoint Presentation</vt:lpstr>
      <vt:lpstr>Aggregation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E-R Model</dc:title>
  <dc:creator>HP</dc:creator>
  <cp:lastModifiedBy>HP</cp:lastModifiedBy>
  <cp:revision>12</cp:revision>
  <dcterms:created xsi:type="dcterms:W3CDTF">2021-09-12T13:49:22Z</dcterms:created>
  <dcterms:modified xsi:type="dcterms:W3CDTF">2021-09-13T03:16:51Z</dcterms:modified>
</cp:coreProperties>
</file>