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1" r:id="rId1"/>
  </p:sldMasterIdLst>
  <p:notesMasterIdLst>
    <p:notesMasterId r:id="rId13"/>
  </p:notesMasterIdLst>
  <p:sldIdLst>
    <p:sldId id="2044" r:id="rId2"/>
    <p:sldId id="2057" r:id="rId3"/>
    <p:sldId id="2065" r:id="rId4"/>
    <p:sldId id="2069" r:id="rId5"/>
    <p:sldId id="2068" r:id="rId6"/>
    <p:sldId id="2060" r:id="rId7"/>
    <p:sldId id="2064" r:id="rId8"/>
    <p:sldId id="2061" r:id="rId9"/>
    <p:sldId id="2058" r:id="rId10"/>
    <p:sldId id="2066" r:id="rId11"/>
    <p:sldId id="2026" r:id="rId12"/>
  </p:sldIdLst>
  <p:sldSz cx="9144000" cy="5143500" type="screen16x9"/>
  <p:notesSz cx="6858000" cy="9144000"/>
  <p:defaultTextStyle>
    <a:defPPr>
      <a:defRPr lang="en-US"/>
    </a:defPPr>
    <a:lvl1pPr marL="0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31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663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494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326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157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6989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399820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2651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3" clrIdx="0"/>
  <p:cmAuthor id="2" name="Microsoft Office User" initials="Office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CDA"/>
    <a:srgbClr val="034D79"/>
    <a:srgbClr val="000000"/>
    <a:srgbClr val="020006"/>
    <a:srgbClr val="3B1F4D"/>
    <a:srgbClr val="00B8DB"/>
    <a:srgbClr val="EC72A5"/>
    <a:srgbClr val="2D1E42"/>
    <a:srgbClr val="583F52"/>
    <a:srgbClr val="4AE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96202" autoAdjust="0"/>
  </p:normalViewPr>
  <p:slideViewPr>
    <p:cSldViewPr snapToGrid="0" snapToObjects="1">
      <p:cViewPr varScale="1">
        <p:scale>
          <a:sx n="114" d="100"/>
          <a:sy n="114" d="100"/>
        </p:scale>
        <p:origin x="451" y="8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8" d="100"/>
        <a:sy n="148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F31B00-9A03-474C-A202-DF9BEFE3A61D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4A219E-B167-461D-BC21-6096BD0A8867}">
      <dgm:prSet phldrT="[Text]" custT="1"/>
      <dgm:spPr/>
      <dgm:t>
        <a:bodyPr/>
        <a:lstStyle/>
        <a:p>
          <a:r>
            <a:rPr lang="en-US" sz="2400" dirty="0">
              <a:solidFill>
                <a:schemeClr val="bg1"/>
              </a:solidFill>
              <a:latin typeface="+mj-lt"/>
            </a:rPr>
            <a:t>Cost Structure</a:t>
          </a:r>
          <a:endParaRPr lang="en-US" sz="2400" dirty="0"/>
        </a:p>
      </dgm:t>
    </dgm:pt>
    <dgm:pt modelId="{524B1F27-BB0D-4320-8654-77636D930418}" type="parTrans" cxnId="{AB8A9F08-FC62-43ED-8263-78FA473F9684}">
      <dgm:prSet/>
      <dgm:spPr/>
      <dgm:t>
        <a:bodyPr/>
        <a:lstStyle/>
        <a:p>
          <a:endParaRPr lang="en-US"/>
        </a:p>
      </dgm:t>
    </dgm:pt>
    <dgm:pt modelId="{E9AF4DA0-9764-4368-888A-01517E265804}" type="sibTrans" cxnId="{AB8A9F08-FC62-43ED-8263-78FA473F9684}">
      <dgm:prSet/>
      <dgm:spPr/>
      <dgm:t>
        <a:bodyPr/>
        <a:lstStyle/>
        <a:p>
          <a:endParaRPr lang="en-US"/>
        </a:p>
      </dgm:t>
    </dgm:pt>
    <dgm:pt modelId="{3228845F-CF40-4F7C-BAE7-007B7EBE9A6B}">
      <dgm:prSet phldrT="[Text]" custT="1"/>
      <dgm:spPr/>
      <dgm:t>
        <a:bodyPr/>
        <a:lstStyle/>
        <a:p>
          <a:r>
            <a:rPr lang="en-US" sz="1200" dirty="0"/>
            <a:t>Cloud deployment costs.</a:t>
          </a:r>
        </a:p>
      </dgm:t>
    </dgm:pt>
    <dgm:pt modelId="{FAFF01D6-F7BE-4CE2-9C3E-C38DE9CB6587}" type="parTrans" cxnId="{61F3DB79-7A57-4D3E-A131-335DD8E65A9D}">
      <dgm:prSet/>
      <dgm:spPr/>
      <dgm:t>
        <a:bodyPr/>
        <a:lstStyle/>
        <a:p>
          <a:endParaRPr lang="en-US"/>
        </a:p>
      </dgm:t>
    </dgm:pt>
    <dgm:pt modelId="{168400AC-DFAB-47C9-B1DF-36D66719AB95}" type="sibTrans" cxnId="{61F3DB79-7A57-4D3E-A131-335DD8E65A9D}">
      <dgm:prSet/>
      <dgm:spPr/>
      <dgm:t>
        <a:bodyPr/>
        <a:lstStyle/>
        <a:p>
          <a:endParaRPr lang="en-US"/>
        </a:p>
      </dgm:t>
    </dgm:pt>
    <dgm:pt modelId="{7F416AAB-4207-4DC2-B434-17576797DD35}">
      <dgm:prSet phldrT="[Text]" custT="1"/>
      <dgm:spPr/>
      <dgm:t>
        <a:bodyPr/>
        <a:lstStyle/>
        <a:p>
          <a:r>
            <a:rPr lang="en-US" sz="2000" dirty="0"/>
            <a:t>Revenue Streams</a:t>
          </a:r>
        </a:p>
      </dgm:t>
    </dgm:pt>
    <dgm:pt modelId="{E8A830C0-5EB0-4B8D-9A2B-713EF1ACAA34}" type="parTrans" cxnId="{570A41D8-6072-419D-B165-8640ECB92E5F}">
      <dgm:prSet/>
      <dgm:spPr/>
      <dgm:t>
        <a:bodyPr/>
        <a:lstStyle/>
        <a:p>
          <a:endParaRPr lang="en-US"/>
        </a:p>
      </dgm:t>
    </dgm:pt>
    <dgm:pt modelId="{6D504FE3-96A3-4C4D-8870-9005C5A56B1B}" type="sibTrans" cxnId="{570A41D8-6072-419D-B165-8640ECB92E5F}">
      <dgm:prSet/>
      <dgm:spPr/>
      <dgm:t>
        <a:bodyPr/>
        <a:lstStyle/>
        <a:p>
          <a:endParaRPr lang="en-US"/>
        </a:p>
      </dgm:t>
    </dgm:pt>
    <dgm:pt modelId="{D11181DF-C842-4D0B-B6A6-5FF4340F2E28}">
      <dgm:prSet phldrT="[Text]"/>
      <dgm:spPr/>
      <dgm:t>
        <a:bodyPr/>
        <a:lstStyle/>
        <a:p>
          <a:r>
            <a:rPr lang="en-US" dirty="0"/>
            <a:t>Google AdSense</a:t>
          </a:r>
        </a:p>
      </dgm:t>
    </dgm:pt>
    <dgm:pt modelId="{D7B49159-4ED5-431C-8BC4-1DC03FC59B5E}" type="parTrans" cxnId="{F9012EF7-E375-475A-866E-BA9042D43BE8}">
      <dgm:prSet/>
      <dgm:spPr/>
      <dgm:t>
        <a:bodyPr/>
        <a:lstStyle/>
        <a:p>
          <a:endParaRPr lang="en-US"/>
        </a:p>
      </dgm:t>
    </dgm:pt>
    <dgm:pt modelId="{80404C99-6AE5-44E0-BB6F-3A7C0DBCE635}" type="sibTrans" cxnId="{F9012EF7-E375-475A-866E-BA9042D43BE8}">
      <dgm:prSet/>
      <dgm:spPr/>
      <dgm:t>
        <a:bodyPr/>
        <a:lstStyle/>
        <a:p>
          <a:endParaRPr lang="en-US"/>
        </a:p>
      </dgm:t>
    </dgm:pt>
    <dgm:pt modelId="{EE79AB5C-D31F-41CE-8382-42C7D59BC2C3}">
      <dgm:prSet phldrT="[Text]"/>
      <dgm:spPr/>
      <dgm:t>
        <a:bodyPr/>
        <a:lstStyle/>
        <a:p>
          <a:r>
            <a:rPr lang="en-US" dirty="0"/>
            <a:t>Funding from sponsor/Government</a:t>
          </a:r>
        </a:p>
      </dgm:t>
    </dgm:pt>
    <dgm:pt modelId="{9A627E97-A713-4DDC-9FA1-2B57F7A57F47}" type="parTrans" cxnId="{9C020C38-FCEA-4F42-ABFB-031CD73AC7C2}">
      <dgm:prSet/>
      <dgm:spPr/>
      <dgm:t>
        <a:bodyPr/>
        <a:lstStyle/>
        <a:p>
          <a:endParaRPr lang="en-US"/>
        </a:p>
      </dgm:t>
    </dgm:pt>
    <dgm:pt modelId="{A494EAC4-15D7-411F-959C-51C92B8BCF56}" type="sibTrans" cxnId="{9C020C38-FCEA-4F42-ABFB-031CD73AC7C2}">
      <dgm:prSet/>
      <dgm:spPr/>
      <dgm:t>
        <a:bodyPr/>
        <a:lstStyle/>
        <a:p>
          <a:endParaRPr lang="en-US"/>
        </a:p>
      </dgm:t>
    </dgm:pt>
    <dgm:pt modelId="{2A9542B7-6480-4ACE-AD1E-9434DF84457C}">
      <dgm:prSet phldrT="[Text]" custT="1"/>
      <dgm:spPr/>
      <dgm:t>
        <a:bodyPr/>
        <a:lstStyle/>
        <a:p>
          <a:r>
            <a:rPr lang="en-US" sz="1200" dirty="0"/>
            <a:t>Operational Costs</a:t>
          </a:r>
        </a:p>
      </dgm:t>
    </dgm:pt>
    <dgm:pt modelId="{A5E63DBD-8C63-4C03-8F36-01801AC7FA50}" type="parTrans" cxnId="{76158604-6ABA-473F-A3E8-384541EA1350}">
      <dgm:prSet/>
      <dgm:spPr/>
      <dgm:t>
        <a:bodyPr/>
        <a:lstStyle/>
        <a:p>
          <a:endParaRPr lang="en-US"/>
        </a:p>
      </dgm:t>
    </dgm:pt>
    <dgm:pt modelId="{826D6C3C-F725-402C-B88F-94E10794A107}" type="sibTrans" cxnId="{76158604-6ABA-473F-A3E8-384541EA1350}">
      <dgm:prSet/>
      <dgm:spPr/>
      <dgm:t>
        <a:bodyPr/>
        <a:lstStyle/>
        <a:p>
          <a:endParaRPr lang="en-US"/>
        </a:p>
      </dgm:t>
    </dgm:pt>
    <dgm:pt modelId="{1A23F3B9-6302-4881-B2ED-F41E95A9A03A}">
      <dgm:prSet phldrT="[Text]"/>
      <dgm:spPr/>
      <dgm:t>
        <a:bodyPr/>
        <a:lstStyle/>
        <a:p>
          <a:r>
            <a:rPr lang="en-US" dirty="0"/>
            <a:t>Donations</a:t>
          </a:r>
        </a:p>
      </dgm:t>
    </dgm:pt>
    <dgm:pt modelId="{0DC1E397-95ED-4D3C-B55C-17E4C4D4F544}" type="parTrans" cxnId="{3B8133CF-EB56-4C86-BF2E-980015DD8EAD}">
      <dgm:prSet/>
      <dgm:spPr/>
      <dgm:t>
        <a:bodyPr/>
        <a:lstStyle/>
        <a:p>
          <a:endParaRPr lang="en-US"/>
        </a:p>
      </dgm:t>
    </dgm:pt>
    <dgm:pt modelId="{E0D860D2-DB19-4BFC-8B64-66C5C5A66BF2}" type="sibTrans" cxnId="{3B8133CF-EB56-4C86-BF2E-980015DD8EAD}">
      <dgm:prSet/>
      <dgm:spPr/>
      <dgm:t>
        <a:bodyPr/>
        <a:lstStyle/>
        <a:p>
          <a:endParaRPr lang="en-US"/>
        </a:p>
      </dgm:t>
    </dgm:pt>
    <dgm:pt modelId="{8E6E559D-FBFF-4F96-82C3-4A66C94E85DF}">
      <dgm:prSet phldrT="[Text]"/>
      <dgm:spPr/>
      <dgm:t>
        <a:bodyPr/>
        <a:lstStyle/>
        <a:p>
          <a:endParaRPr lang="en-US" dirty="0"/>
        </a:p>
      </dgm:t>
    </dgm:pt>
    <dgm:pt modelId="{5F1583B2-4C57-426A-AF10-12D37AD5D998}" type="parTrans" cxnId="{593147FC-70BC-4B69-8103-E7B7EAA34A82}">
      <dgm:prSet/>
      <dgm:spPr/>
      <dgm:t>
        <a:bodyPr/>
        <a:lstStyle/>
        <a:p>
          <a:endParaRPr lang="en-US"/>
        </a:p>
      </dgm:t>
    </dgm:pt>
    <dgm:pt modelId="{5045AAA9-4D2E-42FB-9163-763480C8EA36}" type="sibTrans" cxnId="{593147FC-70BC-4B69-8103-E7B7EAA34A82}">
      <dgm:prSet/>
      <dgm:spPr/>
      <dgm:t>
        <a:bodyPr/>
        <a:lstStyle/>
        <a:p>
          <a:endParaRPr lang="en-US"/>
        </a:p>
      </dgm:t>
    </dgm:pt>
    <dgm:pt modelId="{CC830569-4E70-4ACB-AD2F-759E196DA21A}">
      <dgm:prSet phldrT="[Text]" custT="1"/>
      <dgm:spPr/>
      <dgm:t>
        <a:bodyPr/>
        <a:lstStyle/>
        <a:p>
          <a:endParaRPr lang="en-US" sz="1200" dirty="0"/>
        </a:p>
      </dgm:t>
    </dgm:pt>
    <dgm:pt modelId="{F81544D1-B826-4A93-8131-49BEF4F9B8F3}" type="parTrans" cxnId="{4A0504ED-4335-44C7-8ED1-A30DD6F81364}">
      <dgm:prSet/>
      <dgm:spPr/>
      <dgm:t>
        <a:bodyPr/>
        <a:lstStyle/>
        <a:p>
          <a:endParaRPr lang="en-US"/>
        </a:p>
      </dgm:t>
    </dgm:pt>
    <dgm:pt modelId="{F6352C3A-735A-4724-8BDB-4562F9F86B01}" type="sibTrans" cxnId="{4A0504ED-4335-44C7-8ED1-A30DD6F81364}">
      <dgm:prSet/>
      <dgm:spPr/>
      <dgm:t>
        <a:bodyPr/>
        <a:lstStyle/>
        <a:p>
          <a:endParaRPr lang="en-US"/>
        </a:p>
      </dgm:t>
    </dgm:pt>
    <dgm:pt modelId="{5772BB63-FF92-4B29-9DA3-59326421D6F8}" type="pres">
      <dgm:prSet presAssocID="{3AF31B00-9A03-474C-A202-DF9BEFE3A61D}" presName="Name0" presStyleCnt="0">
        <dgm:presLayoutVars>
          <dgm:dir/>
          <dgm:animLvl val="lvl"/>
          <dgm:resizeHandles/>
        </dgm:presLayoutVars>
      </dgm:prSet>
      <dgm:spPr/>
    </dgm:pt>
    <dgm:pt modelId="{14C4B6F7-6C16-4E68-A746-47CF51DE0EC1}" type="pres">
      <dgm:prSet presAssocID="{2C4A219E-B167-461D-BC21-6096BD0A8867}" presName="linNode" presStyleCnt="0"/>
      <dgm:spPr/>
    </dgm:pt>
    <dgm:pt modelId="{553A7888-2AE6-450B-9165-47501A38EA49}" type="pres">
      <dgm:prSet presAssocID="{2C4A219E-B167-461D-BC21-6096BD0A8867}" presName="parentShp" presStyleLbl="node1" presStyleIdx="0" presStyleCnt="2">
        <dgm:presLayoutVars>
          <dgm:bulletEnabled val="1"/>
        </dgm:presLayoutVars>
      </dgm:prSet>
      <dgm:spPr/>
    </dgm:pt>
    <dgm:pt modelId="{16779FB1-F1B0-4216-8D1F-B6795182D102}" type="pres">
      <dgm:prSet presAssocID="{2C4A219E-B167-461D-BC21-6096BD0A8867}" presName="childShp" presStyleLbl="bgAccFollowNode1" presStyleIdx="0" presStyleCnt="2">
        <dgm:presLayoutVars>
          <dgm:bulletEnabled val="1"/>
        </dgm:presLayoutVars>
      </dgm:prSet>
      <dgm:spPr/>
    </dgm:pt>
    <dgm:pt modelId="{C3E7C61C-4BBC-49AE-8214-32AC32BE39FD}" type="pres">
      <dgm:prSet presAssocID="{E9AF4DA0-9764-4368-888A-01517E265804}" presName="spacing" presStyleCnt="0"/>
      <dgm:spPr/>
    </dgm:pt>
    <dgm:pt modelId="{2ED2D08E-49C1-407D-AC07-D8EA66F7E4CF}" type="pres">
      <dgm:prSet presAssocID="{7F416AAB-4207-4DC2-B434-17576797DD35}" presName="linNode" presStyleCnt="0"/>
      <dgm:spPr/>
    </dgm:pt>
    <dgm:pt modelId="{25E955E0-109B-45D9-BB10-72238EAA97B0}" type="pres">
      <dgm:prSet presAssocID="{7F416AAB-4207-4DC2-B434-17576797DD35}" presName="parentShp" presStyleLbl="node1" presStyleIdx="1" presStyleCnt="2" custLinFactNeighborX="-62467" custLinFactNeighborY="28821">
        <dgm:presLayoutVars>
          <dgm:bulletEnabled val="1"/>
        </dgm:presLayoutVars>
      </dgm:prSet>
      <dgm:spPr/>
    </dgm:pt>
    <dgm:pt modelId="{1D4FA37F-BFCA-4315-997B-149FE1E4411B}" type="pres">
      <dgm:prSet presAssocID="{7F416AAB-4207-4DC2-B434-17576797DD35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76158604-6ABA-473F-A3E8-384541EA1350}" srcId="{2C4A219E-B167-461D-BC21-6096BD0A8867}" destId="{2A9542B7-6480-4ACE-AD1E-9434DF84457C}" srcOrd="2" destOrd="0" parTransId="{A5E63DBD-8C63-4C03-8F36-01801AC7FA50}" sibTransId="{826D6C3C-F725-402C-B88F-94E10794A107}"/>
    <dgm:cxn modelId="{AB8A9F08-FC62-43ED-8263-78FA473F9684}" srcId="{3AF31B00-9A03-474C-A202-DF9BEFE3A61D}" destId="{2C4A219E-B167-461D-BC21-6096BD0A8867}" srcOrd="0" destOrd="0" parTransId="{524B1F27-BB0D-4320-8654-77636D930418}" sibTransId="{E9AF4DA0-9764-4368-888A-01517E265804}"/>
    <dgm:cxn modelId="{9C020C38-FCEA-4F42-ABFB-031CD73AC7C2}" srcId="{7F416AAB-4207-4DC2-B434-17576797DD35}" destId="{EE79AB5C-D31F-41CE-8382-42C7D59BC2C3}" srcOrd="2" destOrd="0" parTransId="{9A627E97-A713-4DDC-9FA1-2B57F7A57F47}" sibTransId="{A494EAC4-15D7-411F-959C-51C92B8BCF56}"/>
    <dgm:cxn modelId="{32863C43-2A1D-4BA6-B0D4-38D3A0F3434A}" type="presOf" srcId="{7F416AAB-4207-4DC2-B434-17576797DD35}" destId="{25E955E0-109B-45D9-BB10-72238EAA97B0}" srcOrd="0" destOrd="0" presId="urn:microsoft.com/office/officeart/2005/8/layout/vList6"/>
    <dgm:cxn modelId="{B2BBBC65-E1AC-4E5F-93AC-E9E1BD4C21AF}" type="presOf" srcId="{CC830569-4E70-4ACB-AD2F-759E196DA21A}" destId="{16779FB1-F1B0-4216-8D1F-B6795182D102}" srcOrd="0" destOrd="0" presId="urn:microsoft.com/office/officeart/2005/8/layout/vList6"/>
    <dgm:cxn modelId="{8457024E-BD65-4C7C-9F46-C56AA9C2070B}" type="presOf" srcId="{EE79AB5C-D31F-41CE-8382-42C7D59BC2C3}" destId="{1D4FA37F-BFCA-4315-997B-149FE1E4411B}" srcOrd="0" destOrd="2" presId="urn:microsoft.com/office/officeart/2005/8/layout/vList6"/>
    <dgm:cxn modelId="{12567070-6DA2-4611-ADCC-DD13AE12661B}" type="presOf" srcId="{2A9542B7-6480-4ACE-AD1E-9434DF84457C}" destId="{16779FB1-F1B0-4216-8D1F-B6795182D102}" srcOrd="0" destOrd="2" presId="urn:microsoft.com/office/officeart/2005/8/layout/vList6"/>
    <dgm:cxn modelId="{61F3DB79-7A57-4D3E-A131-335DD8E65A9D}" srcId="{2C4A219E-B167-461D-BC21-6096BD0A8867}" destId="{3228845F-CF40-4F7C-BAE7-007B7EBE9A6B}" srcOrd="1" destOrd="0" parTransId="{FAFF01D6-F7BE-4CE2-9C3E-C38DE9CB6587}" sibTransId="{168400AC-DFAB-47C9-B1DF-36D66719AB95}"/>
    <dgm:cxn modelId="{28CDBFA0-5123-4CDE-95CF-234044694AFC}" type="presOf" srcId="{D11181DF-C842-4D0B-B6A6-5FF4340F2E28}" destId="{1D4FA37F-BFCA-4315-997B-149FE1E4411B}" srcOrd="0" destOrd="1" presId="urn:microsoft.com/office/officeart/2005/8/layout/vList6"/>
    <dgm:cxn modelId="{16076BAB-BD5C-4285-886D-C05811B2C6ED}" type="presOf" srcId="{3AF31B00-9A03-474C-A202-DF9BEFE3A61D}" destId="{5772BB63-FF92-4B29-9DA3-59326421D6F8}" srcOrd="0" destOrd="0" presId="urn:microsoft.com/office/officeart/2005/8/layout/vList6"/>
    <dgm:cxn modelId="{AFA236AD-4B79-49A6-B1FD-AD1FDE07A4A0}" type="presOf" srcId="{8E6E559D-FBFF-4F96-82C3-4A66C94E85DF}" destId="{1D4FA37F-BFCA-4315-997B-149FE1E4411B}" srcOrd="0" destOrd="0" presId="urn:microsoft.com/office/officeart/2005/8/layout/vList6"/>
    <dgm:cxn modelId="{698BFCB7-A350-46EB-8C30-F71BAF0732EF}" type="presOf" srcId="{2C4A219E-B167-461D-BC21-6096BD0A8867}" destId="{553A7888-2AE6-450B-9165-47501A38EA49}" srcOrd="0" destOrd="0" presId="urn:microsoft.com/office/officeart/2005/8/layout/vList6"/>
    <dgm:cxn modelId="{3B8133CF-EB56-4C86-BF2E-980015DD8EAD}" srcId="{7F416AAB-4207-4DC2-B434-17576797DD35}" destId="{1A23F3B9-6302-4881-B2ED-F41E95A9A03A}" srcOrd="3" destOrd="0" parTransId="{0DC1E397-95ED-4D3C-B55C-17E4C4D4F544}" sibTransId="{E0D860D2-DB19-4BFC-8B64-66C5C5A66BF2}"/>
    <dgm:cxn modelId="{8D0316D5-697D-4FC5-AD50-61B5D9EBB17C}" type="presOf" srcId="{1A23F3B9-6302-4881-B2ED-F41E95A9A03A}" destId="{1D4FA37F-BFCA-4315-997B-149FE1E4411B}" srcOrd="0" destOrd="3" presId="urn:microsoft.com/office/officeart/2005/8/layout/vList6"/>
    <dgm:cxn modelId="{570A41D8-6072-419D-B165-8640ECB92E5F}" srcId="{3AF31B00-9A03-474C-A202-DF9BEFE3A61D}" destId="{7F416AAB-4207-4DC2-B434-17576797DD35}" srcOrd="1" destOrd="0" parTransId="{E8A830C0-5EB0-4B8D-9A2B-713EF1ACAA34}" sibTransId="{6D504FE3-96A3-4C4D-8870-9005C5A56B1B}"/>
    <dgm:cxn modelId="{4A0504ED-4335-44C7-8ED1-A30DD6F81364}" srcId="{2C4A219E-B167-461D-BC21-6096BD0A8867}" destId="{CC830569-4E70-4ACB-AD2F-759E196DA21A}" srcOrd="0" destOrd="0" parTransId="{F81544D1-B826-4A93-8131-49BEF4F9B8F3}" sibTransId="{F6352C3A-735A-4724-8BDB-4562F9F86B01}"/>
    <dgm:cxn modelId="{F9012EF7-E375-475A-866E-BA9042D43BE8}" srcId="{7F416AAB-4207-4DC2-B434-17576797DD35}" destId="{D11181DF-C842-4D0B-B6A6-5FF4340F2E28}" srcOrd="1" destOrd="0" parTransId="{D7B49159-4ED5-431C-8BC4-1DC03FC59B5E}" sibTransId="{80404C99-6AE5-44E0-BB6F-3A7C0DBCE635}"/>
    <dgm:cxn modelId="{593147FC-70BC-4B69-8103-E7B7EAA34A82}" srcId="{7F416AAB-4207-4DC2-B434-17576797DD35}" destId="{8E6E559D-FBFF-4F96-82C3-4A66C94E85DF}" srcOrd="0" destOrd="0" parTransId="{5F1583B2-4C57-426A-AF10-12D37AD5D998}" sibTransId="{5045AAA9-4D2E-42FB-9163-763480C8EA36}"/>
    <dgm:cxn modelId="{AC454DFE-67A1-4239-9EFE-863BEBCEDBEB}" type="presOf" srcId="{3228845F-CF40-4F7C-BAE7-007B7EBE9A6B}" destId="{16779FB1-F1B0-4216-8D1F-B6795182D102}" srcOrd="0" destOrd="1" presId="urn:microsoft.com/office/officeart/2005/8/layout/vList6"/>
    <dgm:cxn modelId="{EB11E32A-A2EC-4312-9BB7-494BA94A673F}" type="presParOf" srcId="{5772BB63-FF92-4B29-9DA3-59326421D6F8}" destId="{14C4B6F7-6C16-4E68-A746-47CF51DE0EC1}" srcOrd="0" destOrd="0" presId="urn:microsoft.com/office/officeart/2005/8/layout/vList6"/>
    <dgm:cxn modelId="{D4C722A1-6C31-4142-9F10-E775C7E6C26D}" type="presParOf" srcId="{14C4B6F7-6C16-4E68-A746-47CF51DE0EC1}" destId="{553A7888-2AE6-450B-9165-47501A38EA49}" srcOrd="0" destOrd="0" presId="urn:microsoft.com/office/officeart/2005/8/layout/vList6"/>
    <dgm:cxn modelId="{909099FD-D146-4C78-8D3D-908F1412E961}" type="presParOf" srcId="{14C4B6F7-6C16-4E68-A746-47CF51DE0EC1}" destId="{16779FB1-F1B0-4216-8D1F-B6795182D102}" srcOrd="1" destOrd="0" presId="urn:microsoft.com/office/officeart/2005/8/layout/vList6"/>
    <dgm:cxn modelId="{5AD2AD06-ADD0-439D-AE67-229376371B98}" type="presParOf" srcId="{5772BB63-FF92-4B29-9DA3-59326421D6F8}" destId="{C3E7C61C-4BBC-49AE-8214-32AC32BE39FD}" srcOrd="1" destOrd="0" presId="urn:microsoft.com/office/officeart/2005/8/layout/vList6"/>
    <dgm:cxn modelId="{A66D5903-3CDB-469A-8CD6-3CA2BDE5A32B}" type="presParOf" srcId="{5772BB63-FF92-4B29-9DA3-59326421D6F8}" destId="{2ED2D08E-49C1-407D-AC07-D8EA66F7E4CF}" srcOrd="2" destOrd="0" presId="urn:microsoft.com/office/officeart/2005/8/layout/vList6"/>
    <dgm:cxn modelId="{8F360A5C-5E4C-4B53-8EC9-3C42DBF9D4DB}" type="presParOf" srcId="{2ED2D08E-49C1-407D-AC07-D8EA66F7E4CF}" destId="{25E955E0-109B-45D9-BB10-72238EAA97B0}" srcOrd="0" destOrd="0" presId="urn:microsoft.com/office/officeart/2005/8/layout/vList6"/>
    <dgm:cxn modelId="{18805CD6-B5A5-4C48-9C57-51B7BCC2250F}" type="presParOf" srcId="{2ED2D08E-49C1-407D-AC07-D8EA66F7E4CF}" destId="{1D4FA37F-BFCA-4315-997B-149FE1E4411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779FB1-F1B0-4216-8D1F-B6795182D102}">
      <dsp:nvSpPr>
        <dsp:cNvPr id="0" name=""/>
        <dsp:cNvSpPr/>
      </dsp:nvSpPr>
      <dsp:spPr>
        <a:xfrm>
          <a:off x="1592580" y="333"/>
          <a:ext cx="2388870" cy="129992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Cloud deployment costs.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Operational Costs</a:t>
          </a:r>
        </a:p>
      </dsp:txBody>
      <dsp:txXfrm>
        <a:off x="1592580" y="162823"/>
        <a:ext cx="1901400" cy="974940"/>
      </dsp:txXfrm>
    </dsp:sp>
    <dsp:sp modelId="{553A7888-2AE6-450B-9165-47501A38EA49}">
      <dsp:nvSpPr>
        <dsp:cNvPr id="0" name=""/>
        <dsp:cNvSpPr/>
      </dsp:nvSpPr>
      <dsp:spPr>
        <a:xfrm>
          <a:off x="0" y="333"/>
          <a:ext cx="1592580" cy="129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  <a:latin typeface="+mj-lt"/>
            </a:rPr>
            <a:t>Cost Structure</a:t>
          </a:r>
          <a:endParaRPr lang="en-US" sz="2400" kern="1200" dirty="0"/>
        </a:p>
      </dsp:txBody>
      <dsp:txXfrm>
        <a:off x="63457" y="63790"/>
        <a:ext cx="1465666" cy="1173006"/>
      </dsp:txXfrm>
    </dsp:sp>
    <dsp:sp modelId="{1D4FA37F-BFCA-4315-997B-149FE1E4411B}">
      <dsp:nvSpPr>
        <dsp:cNvPr id="0" name=""/>
        <dsp:cNvSpPr/>
      </dsp:nvSpPr>
      <dsp:spPr>
        <a:xfrm>
          <a:off x="1592580" y="1430246"/>
          <a:ext cx="2388870" cy="129992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Google AdSense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Funding from sponsor/Government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Donations</a:t>
          </a:r>
        </a:p>
      </dsp:txBody>
      <dsp:txXfrm>
        <a:off x="1592580" y="1592736"/>
        <a:ext cx="1901400" cy="974940"/>
      </dsp:txXfrm>
    </dsp:sp>
    <dsp:sp modelId="{25E955E0-109B-45D9-BB10-72238EAA97B0}">
      <dsp:nvSpPr>
        <dsp:cNvPr id="0" name=""/>
        <dsp:cNvSpPr/>
      </dsp:nvSpPr>
      <dsp:spPr>
        <a:xfrm>
          <a:off x="0" y="1430579"/>
          <a:ext cx="1592580" cy="129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Revenue Streams</a:t>
          </a:r>
        </a:p>
      </dsp:txBody>
      <dsp:txXfrm>
        <a:off x="63457" y="1494036"/>
        <a:ext cx="1465666" cy="1173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1pPr>
    <a:lvl2pPr marL="342831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2pPr>
    <a:lvl3pPr marL="685663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3pPr>
    <a:lvl4pPr marL="1028494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4pPr>
    <a:lvl5pPr marL="1371326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5pPr>
    <a:lvl6pPr marL="1714157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989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20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651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8440015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959326" y="4704412"/>
            <a:ext cx="1197890" cy="278102"/>
            <a:chOff x="3125767" y="3541103"/>
            <a:chExt cx="2865008" cy="665138"/>
          </a:xfrm>
        </p:grpSpPr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3468687" y="3591571"/>
              <a:ext cx="412799" cy="247161"/>
            </a:xfrm>
            <a:custGeom>
              <a:avLst/>
              <a:gdLst>
                <a:gd name="T0" fmla="*/ 238 w 1405"/>
                <a:gd name="T1" fmla="*/ 497 h 844"/>
                <a:gd name="T2" fmla="*/ 238 w 1405"/>
                <a:gd name="T3" fmla="*/ 497 h 844"/>
                <a:gd name="T4" fmla="*/ 432 w 1405"/>
                <a:gd name="T5" fmla="*/ 648 h 844"/>
                <a:gd name="T6" fmla="*/ 1016 w 1405"/>
                <a:gd name="T7" fmla="*/ 821 h 844"/>
                <a:gd name="T8" fmla="*/ 1404 w 1405"/>
                <a:gd name="T9" fmla="*/ 692 h 844"/>
                <a:gd name="T10" fmla="*/ 1210 w 1405"/>
                <a:gd name="T11" fmla="*/ 713 h 844"/>
                <a:gd name="T12" fmla="*/ 864 w 1405"/>
                <a:gd name="T13" fmla="*/ 475 h 844"/>
                <a:gd name="T14" fmla="*/ 951 w 1405"/>
                <a:gd name="T15" fmla="*/ 43 h 844"/>
                <a:gd name="T16" fmla="*/ 757 w 1405"/>
                <a:gd name="T17" fmla="*/ 43 h 844"/>
                <a:gd name="T18" fmla="*/ 713 w 1405"/>
                <a:gd name="T19" fmla="*/ 216 h 844"/>
                <a:gd name="T20" fmla="*/ 584 w 1405"/>
                <a:gd name="T21" fmla="*/ 130 h 844"/>
                <a:gd name="T22" fmla="*/ 454 w 1405"/>
                <a:gd name="T23" fmla="*/ 173 h 844"/>
                <a:gd name="T24" fmla="*/ 454 w 1405"/>
                <a:gd name="T25" fmla="*/ 281 h 844"/>
                <a:gd name="T26" fmla="*/ 195 w 1405"/>
                <a:gd name="T27" fmla="*/ 260 h 844"/>
                <a:gd name="T28" fmla="*/ 0 w 1405"/>
                <a:gd name="T29" fmla="*/ 475 h 844"/>
                <a:gd name="T30" fmla="*/ 238 w 1405"/>
                <a:gd name="T31" fmla="*/ 497 h 844"/>
                <a:gd name="T32" fmla="*/ 454 w 1405"/>
                <a:gd name="T33" fmla="*/ 475 h 844"/>
                <a:gd name="T34" fmla="*/ 454 w 1405"/>
                <a:gd name="T35" fmla="*/ 475 h 844"/>
                <a:gd name="T36" fmla="*/ 584 w 1405"/>
                <a:gd name="T37" fmla="*/ 584 h 844"/>
                <a:gd name="T38" fmla="*/ 562 w 1405"/>
                <a:gd name="T39" fmla="*/ 562 h 844"/>
                <a:gd name="T40" fmla="*/ 540 w 1405"/>
                <a:gd name="T41" fmla="*/ 367 h 844"/>
                <a:gd name="T42" fmla="*/ 584 w 1405"/>
                <a:gd name="T43" fmla="*/ 540 h 844"/>
                <a:gd name="T44" fmla="*/ 670 w 1405"/>
                <a:gd name="T45" fmla="*/ 648 h 844"/>
                <a:gd name="T46" fmla="*/ 778 w 1405"/>
                <a:gd name="T47" fmla="*/ 713 h 844"/>
                <a:gd name="T48" fmla="*/ 994 w 1405"/>
                <a:gd name="T49" fmla="*/ 734 h 844"/>
                <a:gd name="T50" fmla="*/ 778 w 1405"/>
                <a:gd name="T51" fmla="*/ 713 h 844"/>
                <a:gd name="T52" fmla="*/ 584 w 1405"/>
                <a:gd name="T53" fmla="*/ 627 h 844"/>
                <a:gd name="T54" fmla="*/ 432 w 1405"/>
                <a:gd name="T55" fmla="*/ 497 h 844"/>
                <a:gd name="T56" fmla="*/ 260 w 1405"/>
                <a:gd name="T57" fmla="*/ 367 h 844"/>
                <a:gd name="T58" fmla="*/ 454 w 1405"/>
                <a:gd name="T59" fmla="*/ 475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05" h="844">
                  <a:moveTo>
                    <a:pt x="238" y="497"/>
                  </a:moveTo>
                  <a:lnTo>
                    <a:pt x="238" y="497"/>
                  </a:lnTo>
                  <a:cubicBezTo>
                    <a:pt x="303" y="540"/>
                    <a:pt x="367" y="605"/>
                    <a:pt x="432" y="648"/>
                  </a:cubicBezTo>
                  <a:cubicBezTo>
                    <a:pt x="584" y="778"/>
                    <a:pt x="799" y="843"/>
                    <a:pt x="1016" y="821"/>
                  </a:cubicBezTo>
                  <a:cubicBezTo>
                    <a:pt x="1167" y="821"/>
                    <a:pt x="1296" y="778"/>
                    <a:pt x="1404" y="692"/>
                  </a:cubicBezTo>
                  <a:cubicBezTo>
                    <a:pt x="1361" y="713"/>
                    <a:pt x="1296" y="713"/>
                    <a:pt x="1210" y="713"/>
                  </a:cubicBezTo>
                  <a:cubicBezTo>
                    <a:pt x="1081" y="713"/>
                    <a:pt x="929" y="605"/>
                    <a:pt x="864" y="475"/>
                  </a:cubicBezTo>
                  <a:cubicBezTo>
                    <a:pt x="822" y="325"/>
                    <a:pt x="843" y="152"/>
                    <a:pt x="951" y="43"/>
                  </a:cubicBezTo>
                  <a:cubicBezTo>
                    <a:pt x="886" y="0"/>
                    <a:pt x="822" y="0"/>
                    <a:pt x="757" y="43"/>
                  </a:cubicBezTo>
                  <a:cubicBezTo>
                    <a:pt x="713" y="87"/>
                    <a:pt x="692" y="152"/>
                    <a:pt x="713" y="216"/>
                  </a:cubicBezTo>
                  <a:cubicBezTo>
                    <a:pt x="670" y="195"/>
                    <a:pt x="627" y="152"/>
                    <a:pt x="584" y="130"/>
                  </a:cubicBezTo>
                  <a:cubicBezTo>
                    <a:pt x="540" y="130"/>
                    <a:pt x="476" y="130"/>
                    <a:pt x="454" y="173"/>
                  </a:cubicBezTo>
                  <a:cubicBezTo>
                    <a:pt x="432" y="195"/>
                    <a:pt x="432" y="260"/>
                    <a:pt x="454" y="281"/>
                  </a:cubicBezTo>
                  <a:cubicBezTo>
                    <a:pt x="390" y="238"/>
                    <a:pt x="281" y="238"/>
                    <a:pt x="195" y="260"/>
                  </a:cubicBezTo>
                  <a:cubicBezTo>
                    <a:pt x="87" y="302"/>
                    <a:pt x="43" y="389"/>
                    <a:pt x="0" y="475"/>
                  </a:cubicBezTo>
                  <a:cubicBezTo>
                    <a:pt x="65" y="454"/>
                    <a:pt x="152" y="454"/>
                    <a:pt x="238" y="497"/>
                  </a:cubicBezTo>
                  <a:close/>
                  <a:moveTo>
                    <a:pt x="454" y="475"/>
                  </a:moveTo>
                  <a:lnTo>
                    <a:pt x="454" y="475"/>
                  </a:lnTo>
                  <a:cubicBezTo>
                    <a:pt x="497" y="519"/>
                    <a:pt x="540" y="562"/>
                    <a:pt x="584" y="584"/>
                  </a:cubicBezTo>
                  <a:cubicBezTo>
                    <a:pt x="584" y="584"/>
                    <a:pt x="584" y="562"/>
                    <a:pt x="562" y="562"/>
                  </a:cubicBezTo>
                  <a:cubicBezTo>
                    <a:pt x="540" y="497"/>
                    <a:pt x="519" y="432"/>
                    <a:pt x="540" y="367"/>
                  </a:cubicBezTo>
                  <a:cubicBezTo>
                    <a:pt x="540" y="432"/>
                    <a:pt x="562" y="497"/>
                    <a:pt x="584" y="540"/>
                  </a:cubicBezTo>
                  <a:cubicBezTo>
                    <a:pt x="605" y="584"/>
                    <a:pt x="649" y="627"/>
                    <a:pt x="670" y="648"/>
                  </a:cubicBezTo>
                  <a:cubicBezTo>
                    <a:pt x="713" y="670"/>
                    <a:pt x="735" y="692"/>
                    <a:pt x="778" y="713"/>
                  </a:cubicBezTo>
                  <a:cubicBezTo>
                    <a:pt x="843" y="734"/>
                    <a:pt x="908" y="734"/>
                    <a:pt x="994" y="734"/>
                  </a:cubicBezTo>
                  <a:cubicBezTo>
                    <a:pt x="908" y="734"/>
                    <a:pt x="843" y="734"/>
                    <a:pt x="778" y="713"/>
                  </a:cubicBezTo>
                  <a:cubicBezTo>
                    <a:pt x="713" y="713"/>
                    <a:pt x="649" y="670"/>
                    <a:pt x="584" y="627"/>
                  </a:cubicBezTo>
                  <a:cubicBezTo>
                    <a:pt x="540" y="584"/>
                    <a:pt x="497" y="540"/>
                    <a:pt x="432" y="497"/>
                  </a:cubicBezTo>
                  <a:cubicBezTo>
                    <a:pt x="390" y="432"/>
                    <a:pt x="325" y="411"/>
                    <a:pt x="260" y="367"/>
                  </a:cubicBezTo>
                  <a:cubicBezTo>
                    <a:pt x="346" y="389"/>
                    <a:pt x="390" y="432"/>
                    <a:pt x="454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3138707" y="3552749"/>
              <a:ext cx="938179" cy="406330"/>
            </a:xfrm>
            <a:custGeom>
              <a:avLst/>
              <a:gdLst>
                <a:gd name="T0" fmla="*/ 476 w 3198"/>
                <a:gd name="T1" fmla="*/ 1101 h 1383"/>
                <a:gd name="T2" fmla="*/ 476 w 3198"/>
                <a:gd name="T3" fmla="*/ 1101 h 1383"/>
                <a:gd name="T4" fmla="*/ 1555 w 3198"/>
                <a:gd name="T5" fmla="*/ 1339 h 1383"/>
                <a:gd name="T6" fmla="*/ 3197 w 3198"/>
                <a:gd name="T7" fmla="*/ 454 h 1383"/>
                <a:gd name="T8" fmla="*/ 2074 w 3198"/>
                <a:gd name="T9" fmla="*/ 1058 h 1383"/>
                <a:gd name="T10" fmla="*/ 1642 w 3198"/>
                <a:gd name="T11" fmla="*/ 1080 h 1383"/>
                <a:gd name="T12" fmla="*/ 1448 w 3198"/>
                <a:gd name="T13" fmla="*/ 1015 h 1383"/>
                <a:gd name="T14" fmla="*/ 1253 w 3198"/>
                <a:gd name="T15" fmla="*/ 972 h 1383"/>
                <a:gd name="T16" fmla="*/ 1058 w 3198"/>
                <a:gd name="T17" fmla="*/ 1036 h 1383"/>
                <a:gd name="T18" fmla="*/ 1081 w 3198"/>
                <a:gd name="T19" fmla="*/ 1188 h 1383"/>
                <a:gd name="T20" fmla="*/ 626 w 3198"/>
                <a:gd name="T21" fmla="*/ 454 h 1383"/>
                <a:gd name="T22" fmla="*/ 238 w 3198"/>
                <a:gd name="T23" fmla="*/ 216 h 1383"/>
                <a:gd name="T24" fmla="*/ 217 w 3198"/>
                <a:gd name="T25" fmla="*/ 108 h 1383"/>
                <a:gd name="T26" fmla="*/ 87 w 3198"/>
                <a:gd name="T27" fmla="*/ 86 h 1383"/>
                <a:gd name="T28" fmla="*/ 44 w 3198"/>
                <a:gd name="T29" fmla="*/ 172 h 1383"/>
                <a:gd name="T30" fmla="*/ 476 w 3198"/>
                <a:gd name="T31" fmla="*/ 1101 h 1383"/>
                <a:gd name="T32" fmla="*/ 152 w 3198"/>
                <a:gd name="T33" fmla="*/ 518 h 1383"/>
                <a:gd name="T34" fmla="*/ 152 w 3198"/>
                <a:gd name="T35" fmla="*/ 518 h 1383"/>
                <a:gd name="T36" fmla="*/ 303 w 3198"/>
                <a:gd name="T37" fmla="*/ 799 h 1383"/>
                <a:gd name="T38" fmla="*/ 519 w 3198"/>
                <a:gd name="T39" fmla="*/ 1036 h 1383"/>
                <a:gd name="T40" fmla="*/ 799 w 3198"/>
                <a:gd name="T41" fmla="*/ 1209 h 1383"/>
                <a:gd name="T42" fmla="*/ 519 w 3198"/>
                <a:gd name="T43" fmla="*/ 1058 h 1383"/>
                <a:gd name="T44" fmla="*/ 281 w 3198"/>
                <a:gd name="T45" fmla="*/ 821 h 1383"/>
                <a:gd name="T46" fmla="*/ 130 w 3198"/>
                <a:gd name="T47" fmla="*/ 518 h 1383"/>
                <a:gd name="T48" fmla="*/ 87 w 3198"/>
                <a:gd name="T49" fmla="*/ 194 h 1383"/>
                <a:gd name="T50" fmla="*/ 152 w 3198"/>
                <a:gd name="T51" fmla="*/ 518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98" h="1383">
                  <a:moveTo>
                    <a:pt x="476" y="1101"/>
                  </a:moveTo>
                  <a:lnTo>
                    <a:pt x="476" y="1101"/>
                  </a:lnTo>
                  <a:cubicBezTo>
                    <a:pt x="778" y="1318"/>
                    <a:pt x="1166" y="1382"/>
                    <a:pt x="1555" y="1339"/>
                  </a:cubicBezTo>
                  <a:cubicBezTo>
                    <a:pt x="2225" y="1274"/>
                    <a:pt x="2786" y="993"/>
                    <a:pt x="3197" y="454"/>
                  </a:cubicBezTo>
                  <a:cubicBezTo>
                    <a:pt x="2938" y="799"/>
                    <a:pt x="2484" y="1015"/>
                    <a:pt x="2074" y="1058"/>
                  </a:cubicBezTo>
                  <a:cubicBezTo>
                    <a:pt x="1922" y="1080"/>
                    <a:pt x="1772" y="1080"/>
                    <a:pt x="1642" y="1080"/>
                  </a:cubicBezTo>
                  <a:cubicBezTo>
                    <a:pt x="1577" y="1058"/>
                    <a:pt x="1513" y="1036"/>
                    <a:pt x="1448" y="1015"/>
                  </a:cubicBezTo>
                  <a:cubicBezTo>
                    <a:pt x="1383" y="1015"/>
                    <a:pt x="1318" y="993"/>
                    <a:pt x="1253" y="972"/>
                  </a:cubicBezTo>
                  <a:cubicBezTo>
                    <a:pt x="1188" y="972"/>
                    <a:pt x="1102" y="972"/>
                    <a:pt x="1058" y="1036"/>
                  </a:cubicBezTo>
                  <a:cubicBezTo>
                    <a:pt x="1016" y="1080"/>
                    <a:pt x="1016" y="1145"/>
                    <a:pt x="1081" y="1188"/>
                  </a:cubicBezTo>
                  <a:cubicBezTo>
                    <a:pt x="821" y="1015"/>
                    <a:pt x="691" y="756"/>
                    <a:pt x="626" y="454"/>
                  </a:cubicBezTo>
                  <a:cubicBezTo>
                    <a:pt x="562" y="194"/>
                    <a:pt x="346" y="0"/>
                    <a:pt x="238" y="216"/>
                  </a:cubicBezTo>
                  <a:cubicBezTo>
                    <a:pt x="217" y="194"/>
                    <a:pt x="217" y="151"/>
                    <a:pt x="217" y="108"/>
                  </a:cubicBezTo>
                  <a:cubicBezTo>
                    <a:pt x="173" y="65"/>
                    <a:pt x="108" y="43"/>
                    <a:pt x="87" y="86"/>
                  </a:cubicBezTo>
                  <a:cubicBezTo>
                    <a:pt x="65" y="108"/>
                    <a:pt x="44" y="151"/>
                    <a:pt x="44" y="172"/>
                  </a:cubicBezTo>
                  <a:cubicBezTo>
                    <a:pt x="0" y="540"/>
                    <a:pt x="152" y="886"/>
                    <a:pt x="476" y="1101"/>
                  </a:cubicBezTo>
                  <a:close/>
                  <a:moveTo>
                    <a:pt x="152" y="518"/>
                  </a:moveTo>
                  <a:lnTo>
                    <a:pt x="152" y="518"/>
                  </a:lnTo>
                  <a:cubicBezTo>
                    <a:pt x="173" y="626"/>
                    <a:pt x="238" y="734"/>
                    <a:pt x="303" y="799"/>
                  </a:cubicBezTo>
                  <a:cubicBezTo>
                    <a:pt x="367" y="886"/>
                    <a:pt x="432" y="972"/>
                    <a:pt x="519" y="1036"/>
                  </a:cubicBezTo>
                  <a:cubicBezTo>
                    <a:pt x="605" y="1101"/>
                    <a:pt x="713" y="1166"/>
                    <a:pt x="799" y="1209"/>
                  </a:cubicBezTo>
                  <a:cubicBezTo>
                    <a:pt x="691" y="1166"/>
                    <a:pt x="605" y="1123"/>
                    <a:pt x="519" y="1058"/>
                  </a:cubicBezTo>
                  <a:cubicBezTo>
                    <a:pt x="432" y="993"/>
                    <a:pt x="346" y="907"/>
                    <a:pt x="281" y="821"/>
                  </a:cubicBezTo>
                  <a:cubicBezTo>
                    <a:pt x="217" y="734"/>
                    <a:pt x="152" y="626"/>
                    <a:pt x="130" y="518"/>
                  </a:cubicBezTo>
                  <a:cubicBezTo>
                    <a:pt x="108" y="431"/>
                    <a:pt x="87" y="302"/>
                    <a:pt x="87" y="194"/>
                  </a:cubicBezTo>
                  <a:cubicBezTo>
                    <a:pt x="108" y="302"/>
                    <a:pt x="130" y="410"/>
                    <a:pt x="152" y="5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3125767" y="3832263"/>
              <a:ext cx="393389" cy="190224"/>
            </a:xfrm>
            <a:custGeom>
              <a:avLst/>
              <a:gdLst>
                <a:gd name="T0" fmla="*/ 1339 w 1340"/>
                <a:gd name="T1" fmla="*/ 454 h 649"/>
                <a:gd name="T2" fmla="*/ 1339 w 1340"/>
                <a:gd name="T3" fmla="*/ 454 h 649"/>
                <a:gd name="T4" fmla="*/ 540 w 1340"/>
                <a:gd name="T5" fmla="*/ 432 h 649"/>
                <a:gd name="T6" fmla="*/ 410 w 1340"/>
                <a:gd name="T7" fmla="*/ 389 h 649"/>
                <a:gd name="T8" fmla="*/ 260 w 1340"/>
                <a:gd name="T9" fmla="*/ 432 h 649"/>
                <a:gd name="T10" fmla="*/ 216 w 1340"/>
                <a:gd name="T11" fmla="*/ 540 h 649"/>
                <a:gd name="T12" fmla="*/ 324 w 1340"/>
                <a:gd name="T13" fmla="*/ 605 h 649"/>
                <a:gd name="T14" fmla="*/ 87 w 1340"/>
                <a:gd name="T15" fmla="*/ 583 h 649"/>
                <a:gd name="T16" fmla="*/ 43 w 1340"/>
                <a:gd name="T17" fmla="*/ 345 h 649"/>
                <a:gd name="T18" fmla="*/ 260 w 1340"/>
                <a:gd name="T19" fmla="*/ 216 h 649"/>
                <a:gd name="T20" fmla="*/ 195 w 1340"/>
                <a:gd name="T21" fmla="*/ 151 h 649"/>
                <a:gd name="T22" fmla="*/ 410 w 1340"/>
                <a:gd name="T23" fmla="*/ 195 h 649"/>
                <a:gd name="T24" fmla="*/ 1339 w 1340"/>
                <a:gd name="T25" fmla="*/ 454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40" h="649">
                  <a:moveTo>
                    <a:pt x="1339" y="454"/>
                  </a:moveTo>
                  <a:lnTo>
                    <a:pt x="1339" y="454"/>
                  </a:lnTo>
                  <a:cubicBezTo>
                    <a:pt x="1080" y="518"/>
                    <a:pt x="799" y="518"/>
                    <a:pt x="540" y="432"/>
                  </a:cubicBezTo>
                  <a:cubicBezTo>
                    <a:pt x="497" y="410"/>
                    <a:pt x="454" y="410"/>
                    <a:pt x="410" y="389"/>
                  </a:cubicBezTo>
                  <a:cubicBezTo>
                    <a:pt x="367" y="389"/>
                    <a:pt x="302" y="389"/>
                    <a:pt x="260" y="432"/>
                  </a:cubicBezTo>
                  <a:cubicBezTo>
                    <a:pt x="238" y="454"/>
                    <a:pt x="195" y="497"/>
                    <a:pt x="216" y="540"/>
                  </a:cubicBezTo>
                  <a:cubicBezTo>
                    <a:pt x="238" y="583"/>
                    <a:pt x="281" y="627"/>
                    <a:pt x="324" y="605"/>
                  </a:cubicBezTo>
                  <a:cubicBezTo>
                    <a:pt x="260" y="627"/>
                    <a:pt x="151" y="648"/>
                    <a:pt x="87" y="583"/>
                  </a:cubicBezTo>
                  <a:cubicBezTo>
                    <a:pt x="22" y="518"/>
                    <a:pt x="0" y="410"/>
                    <a:pt x="43" y="345"/>
                  </a:cubicBezTo>
                  <a:cubicBezTo>
                    <a:pt x="87" y="259"/>
                    <a:pt x="173" y="216"/>
                    <a:pt x="260" y="216"/>
                  </a:cubicBezTo>
                  <a:cubicBezTo>
                    <a:pt x="238" y="195"/>
                    <a:pt x="195" y="173"/>
                    <a:pt x="195" y="151"/>
                  </a:cubicBezTo>
                  <a:cubicBezTo>
                    <a:pt x="130" y="0"/>
                    <a:pt x="389" y="173"/>
                    <a:pt x="410" y="195"/>
                  </a:cubicBezTo>
                  <a:cubicBezTo>
                    <a:pt x="648" y="345"/>
                    <a:pt x="1059" y="518"/>
                    <a:pt x="1339" y="4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3873722" y="3541103"/>
              <a:ext cx="647021" cy="665138"/>
            </a:xfrm>
            <a:custGeom>
              <a:avLst/>
              <a:gdLst>
                <a:gd name="T0" fmla="*/ 432 w 2204"/>
                <a:gd name="T1" fmla="*/ 1620 h 2268"/>
                <a:gd name="T2" fmla="*/ 432 w 2204"/>
                <a:gd name="T3" fmla="*/ 1620 h 2268"/>
                <a:gd name="T4" fmla="*/ 518 w 2204"/>
                <a:gd name="T5" fmla="*/ 2267 h 2268"/>
                <a:gd name="T6" fmla="*/ 1080 w 2204"/>
                <a:gd name="T7" fmla="*/ 1749 h 2268"/>
                <a:gd name="T8" fmla="*/ 1403 w 2204"/>
                <a:gd name="T9" fmla="*/ 1922 h 2268"/>
                <a:gd name="T10" fmla="*/ 1274 w 2204"/>
                <a:gd name="T11" fmla="*/ 1641 h 2268"/>
                <a:gd name="T12" fmla="*/ 1403 w 2204"/>
                <a:gd name="T13" fmla="*/ 1663 h 2268"/>
                <a:gd name="T14" fmla="*/ 1144 w 2204"/>
                <a:gd name="T15" fmla="*/ 950 h 2268"/>
                <a:gd name="T16" fmla="*/ 1361 w 2204"/>
                <a:gd name="T17" fmla="*/ 1015 h 2268"/>
                <a:gd name="T18" fmla="*/ 1468 w 2204"/>
                <a:gd name="T19" fmla="*/ 820 h 2268"/>
                <a:gd name="T20" fmla="*/ 1317 w 2204"/>
                <a:gd name="T21" fmla="*/ 906 h 2268"/>
                <a:gd name="T22" fmla="*/ 1188 w 2204"/>
                <a:gd name="T23" fmla="*/ 777 h 2268"/>
                <a:gd name="T24" fmla="*/ 1403 w 2204"/>
                <a:gd name="T25" fmla="*/ 302 h 2268"/>
                <a:gd name="T26" fmla="*/ 2203 w 2204"/>
                <a:gd name="T27" fmla="*/ 43 h 2268"/>
                <a:gd name="T28" fmla="*/ 1793 w 2204"/>
                <a:gd name="T29" fmla="*/ 0 h 2268"/>
                <a:gd name="T30" fmla="*/ 1576 w 2204"/>
                <a:gd name="T31" fmla="*/ 43 h 2268"/>
                <a:gd name="T32" fmla="*/ 864 w 2204"/>
                <a:gd name="T33" fmla="*/ 691 h 2268"/>
                <a:gd name="T34" fmla="*/ 0 w 2204"/>
                <a:gd name="T35" fmla="*/ 1728 h 2268"/>
                <a:gd name="T36" fmla="*/ 432 w 2204"/>
                <a:gd name="T37" fmla="*/ 1620 h 2268"/>
                <a:gd name="T38" fmla="*/ 950 w 2204"/>
                <a:gd name="T39" fmla="*/ 993 h 2268"/>
                <a:gd name="T40" fmla="*/ 950 w 2204"/>
                <a:gd name="T41" fmla="*/ 993 h 2268"/>
                <a:gd name="T42" fmla="*/ 1144 w 2204"/>
                <a:gd name="T43" fmla="*/ 453 h 2268"/>
                <a:gd name="T44" fmla="*/ 1339 w 2204"/>
                <a:gd name="T45" fmla="*/ 237 h 2268"/>
                <a:gd name="T46" fmla="*/ 1447 w 2204"/>
                <a:gd name="T47" fmla="*/ 172 h 2268"/>
                <a:gd name="T48" fmla="*/ 1598 w 2204"/>
                <a:gd name="T49" fmla="*/ 129 h 2268"/>
                <a:gd name="T50" fmla="*/ 1468 w 2204"/>
                <a:gd name="T51" fmla="*/ 172 h 2268"/>
                <a:gd name="T52" fmla="*/ 1339 w 2204"/>
                <a:gd name="T53" fmla="*/ 259 h 2268"/>
                <a:gd name="T54" fmla="*/ 1253 w 2204"/>
                <a:gd name="T55" fmla="*/ 345 h 2268"/>
                <a:gd name="T56" fmla="*/ 1166 w 2204"/>
                <a:gd name="T57" fmla="*/ 474 h 2268"/>
                <a:gd name="T58" fmla="*/ 971 w 2204"/>
                <a:gd name="T59" fmla="*/ 993 h 2268"/>
                <a:gd name="T60" fmla="*/ 864 w 2204"/>
                <a:gd name="T61" fmla="*/ 1555 h 2268"/>
                <a:gd name="T62" fmla="*/ 777 w 2204"/>
                <a:gd name="T63" fmla="*/ 1835 h 2268"/>
                <a:gd name="T64" fmla="*/ 648 w 2204"/>
                <a:gd name="T65" fmla="*/ 2073 h 2268"/>
                <a:gd name="T66" fmla="*/ 842 w 2204"/>
                <a:gd name="T67" fmla="*/ 1555 h 2268"/>
                <a:gd name="T68" fmla="*/ 950 w 2204"/>
                <a:gd name="T69" fmla="*/ 993 h 2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04" h="2268">
                  <a:moveTo>
                    <a:pt x="432" y="1620"/>
                  </a:moveTo>
                  <a:lnTo>
                    <a:pt x="432" y="1620"/>
                  </a:lnTo>
                  <a:cubicBezTo>
                    <a:pt x="259" y="1792"/>
                    <a:pt x="669" y="2052"/>
                    <a:pt x="518" y="2267"/>
                  </a:cubicBezTo>
                  <a:cubicBezTo>
                    <a:pt x="691" y="2030"/>
                    <a:pt x="1101" y="2138"/>
                    <a:pt x="1080" y="1749"/>
                  </a:cubicBezTo>
                  <a:cubicBezTo>
                    <a:pt x="1209" y="1857"/>
                    <a:pt x="1253" y="1857"/>
                    <a:pt x="1403" y="1922"/>
                  </a:cubicBezTo>
                  <a:cubicBezTo>
                    <a:pt x="1296" y="1749"/>
                    <a:pt x="1274" y="1641"/>
                    <a:pt x="1274" y="1641"/>
                  </a:cubicBezTo>
                  <a:cubicBezTo>
                    <a:pt x="1339" y="1663"/>
                    <a:pt x="1403" y="1663"/>
                    <a:pt x="1403" y="1663"/>
                  </a:cubicBezTo>
                  <a:cubicBezTo>
                    <a:pt x="1253" y="1447"/>
                    <a:pt x="1144" y="1231"/>
                    <a:pt x="1144" y="950"/>
                  </a:cubicBezTo>
                  <a:cubicBezTo>
                    <a:pt x="1209" y="1015"/>
                    <a:pt x="1296" y="1058"/>
                    <a:pt x="1361" y="1015"/>
                  </a:cubicBezTo>
                  <a:cubicBezTo>
                    <a:pt x="1447" y="993"/>
                    <a:pt x="1490" y="885"/>
                    <a:pt x="1468" y="820"/>
                  </a:cubicBezTo>
                  <a:cubicBezTo>
                    <a:pt x="1447" y="885"/>
                    <a:pt x="1382" y="929"/>
                    <a:pt x="1317" y="906"/>
                  </a:cubicBezTo>
                  <a:cubicBezTo>
                    <a:pt x="1253" y="885"/>
                    <a:pt x="1209" y="842"/>
                    <a:pt x="1188" y="777"/>
                  </a:cubicBezTo>
                  <a:cubicBezTo>
                    <a:pt x="1123" y="604"/>
                    <a:pt x="1296" y="410"/>
                    <a:pt x="1403" y="302"/>
                  </a:cubicBezTo>
                  <a:cubicBezTo>
                    <a:pt x="1620" y="108"/>
                    <a:pt x="1922" y="43"/>
                    <a:pt x="2203" y="43"/>
                  </a:cubicBezTo>
                  <a:cubicBezTo>
                    <a:pt x="2073" y="43"/>
                    <a:pt x="1944" y="0"/>
                    <a:pt x="1793" y="0"/>
                  </a:cubicBezTo>
                  <a:cubicBezTo>
                    <a:pt x="1728" y="0"/>
                    <a:pt x="1641" y="21"/>
                    <a:pt x="1576" y="43"/>
                  </a:cubicBezTo>
                  <a:cubicBezTo>
                    <a:pt x="1253" y="129"/>
                    <a:pt x="1015" y="367"/>
                    <a:pt x="864" y="691"/>
                  </a:cubicBezTo>
                  <a:cubicBezTo>
                    <a:pt x="669" y="1079"/>
                    <a:pt x="410" y="1555"/>
                    <a:pt x="0" y="1728"/>
                  </a:cubicBezTo>
                  <a:cubicBezTo>
                    <a:pt x="151" y="1749"/>
                    <a:pt x="302" y="1684"/>
                    <a:pt x="432" y="1620"/>
                  </a:cubicBezTo>
                  <a:close/>
                  <a:moveTo>
                    <a:pt x="950" y="993"/>
                  </a:moveTo>
                  <a:lnTo>
                    <a:pt x="950" y="993"/>
                  </a:lnTo>
                  <a:cubicBezTo>
                    <a:pt x="994" y="799"/>
                    <a:pt x="1036" y="626"/>
                    <a:pt x="1144" y="453"/>
                  </a:cubicBezTo>
                  <a:cubicBezTo>
                    <a:pt x="1188" y="388"/>
                    <a:pt x="1253" y="302"/>
                    <a:pt x="1339" y="237"/>
                  </a:cubicBezTo>
                  <a:cubicBezTo>
                    <a:pt x="1382" y="215"/>
                    <a:pt x="1403" y="194"/>
                    <a:pt x="1447" y="172"/>
                  </a:cubicBezTo>
                  <a:cubicBezTo>
                    <a:pt x="1490" y="151"/>
                    <a:pt x="1533" y="129"/>
                    <a:pt x="1598" y="129"/>
                  </a:cubicBezTo>
                  <a:cubicBezTo>
                    <a:pt x="1533" y="129"/>
                    <a:pt x="1490" y="151"/>
                    <a:pt x="1468" y="172"/>
                  </a:cubicBezTo>
                  <a:cubicBezTo>
                    <a:pt x="1426" y="194"/>
                    <a:pt x="1382" y="215"/>
                    <a:pt x="1339" y="259"/>
                  </a:cubicBezTo>
                  <a:cubicBezTo>
                    <a:pt x="1317" y="280"/>
                    <a:pt x="1274" y="324"/>
                    <a:pt x="1253" y="345"/>
                  </a:cubicBezTo>
                  <a:cubicBezTo>
                    <a:pt x="1209" y="388"/>
                    <a:pt x="1188" y="432"/>
                    <a:pt x="1166" y="474"/>
                  </a:cubicBezTo>
                  <a:cubicBezTo>
                    <a:pt x="1058" y="626"/>
                    <a:pt x="1015" y="820"/>
                    <a:pt x="971" y="993"/>
                  </a:cubicBezTo>
                  <a:cubicBezTo>
                    <a:pt x="929" y="1188"/>
                    <a:pt x="907" y="1382"/>
                    <a:pt x="864" y="1555"/>
                  </a:cubicBezTo>
                  <a:cubicBezTo>
                    <a:pt x="842" y="1641"/>
                    <a:pt x="821" y="1749"/>
                    <a:pt x="777" y="1835"/>
                  </a:cubicBezTo>
                  <a:cubicBezTo>
                    <a:pt x="734" y="1922"/>
                    <a:pt x="691" y="1987"/>
                    <a:pt x="648" y="2073"/>
                  </a:cubicBezTo>
                  <a:cubicBezTo>
                    <a:pt x="734" y="1922"/>
                    <a:pt x="799" y="1728"/>
                    <a:pt x="842" y="1555"/>
                  </a:cubicBezTo>
                  <a:cubicBezTo>
                    <a:pt x="885" y="1361"/>
                    <a:pt x="907" y="1188"/>
                    <a:pt x="950" y="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3620090" y="3724857"/>
              <a:ext cx="450327" cy="349391"/>
            </a:xfrm>
            <a:custGeom>
              <a:avLst/>
              <a:gdLst>
                <a:gd name="T0" fmla="*/ 648 w 1534"/>
                <a:gd name="T1" fmla="*/ 907 h 1189"/>
                <a:gd name="T2" fmla="*/ 648 w 1534"/>
                <a:gd name="T3" fmla="*/ 907 h 1189"/>
                <a:gd name="T4" fmla="*/ 389 w 1534"/>
                <a:gd name="T5" fmla="*/ 1188 h 1189"/>
                <a:gd name="T6" fmla="*/ 1533 w 1534"/>
                <a:gd name="T7" fmla="*/ 0 h 1189"/>
                <a:gd name="T8" fmla="*/ 0 w 1534"/>
                <a:gd name="T9" fmla="*/ 929 h 1189"/>
                <a:gd name="T10" fmla="*/ 648 w 1534"/>
                <a:gd name="T11" fmla="*/ 907 h 1189"/>
                <a:gd name="T12" fmla="*/ 626 w 1534"/>
                <a:gd name="T13" fmla="*/ 777 h 1189"/>
                <a:gd name="T14" fmla="*/ 626 w 1534"/>
                <a:gd name="T15" fmla="*/ 777 h 1189"/>
                <a:gd name="T16" fmla="*/ 864 w 1534"/>
                <a:gd name="T17" fmla="*/ 648 h 1189"/>
                <a:gd name="T18" fmla="*/ 1080 w 1534"/>
                <a:gd name="T19" fmla="*/ 518 h 1189"/>
                <a:gd name="T20" fmla="*/ 1274 w 1534"/>
                <a:gd name="T21" fmla="*/ 345 h 1189"/>
                <a:gd name="T22" fmla="*/ 1101 w 1534"/>
                <a:gd name="T23" fmla="*/ 518 h 1189"/>
                <a:gd name="T24" fmla="*/ 885 w 1534"/>
                <a:gd name="T25" fmla="*/ 670 h 1189"/>
                <a:gd name="T26" fmla="*/ 626 w 1534"/>
                <a:gd name="T27" fmla="*/ 799 h 1189"/>
                <a:gd name="T28" fmla="*/ 367 w 1534"/>
                <a:gd name="T29" fmla="*/ 864 h 1189"/>
                <a:gd name="T30" fmla="*/ 626 w 1534"/>
                <a:gd name="T31" fmla="*/ 777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34" h="1189">
                  <a:moveTo>
                    <a:pt x="648" y="907"/>
                  </a:moveTo>
                  <a:lnTo>
                    <a:pt x="648" y="907"/>
                  </a:lnTo>
                  <a:cubicBezTo>
                    <a:pt x="605" y="994"/>
                    <a:pt x="410" y="1166"/>
                    <a:pt x="389" y="1188"/>
                  </a:cubicBezTo>
                  <a:cubicBezTo>
                    <a:pt x="821" y="1123"/>
                    <a:pt x="1361" y="345"/>
                    <a:pt x="1533" y="0"/>
                  </a:cubicBezTo>
                  <a:cubicBezTo>
                    <a:pt x="1123" y="453"/>
                    <a:pt x="583" y="777"/>
                    <a:pt x="0" y="929"/>
                  </a:cubicBezTo>
                  <a:cubicBezTo>
                    <a:pt x="194" y="1037"/>
                    <a:pt x="475" y="1015"/>
                    <a:pt x="648" y="907"/>
                  </a:cubicBezTo>
                  <a:close/>
                  <a:moveTo>
                    <a:pt x="626" y="777"/>
                  </a:moveTo>
                  <a:lnTo>
                    <a:pt x="626" y="777"/>
                  </a:lnTo>
                  <a:cubicBezTo>
                    <a:pt x="712" y="735"/>
                    <a:pt x="799" y="712"/>
                    <a:pt x="864" y="648"/>
                  </a:cubicBezTo>
                  <a:cubicBezTo>
                    <a:pt x="950" y="605"/>
                    <a:pt x="1015" y="562"/>
                    <a:pt x="1080" y="518"/>
                  </a:cubicBezTo>
                  <a:cubicBezTo>
                    <a:pt x="1144" y="453"/>
                    <a:pt x="1209" y="389"/>
                    <a:pt x="1274" y="345"/>
                  </a:cubicBezTo>
                  <a:cubicBezTo>
                    <a:pt x="1231" y="410"/>
                    <a:pt x="1166" y="475"/>
                    <a:pt x="1101" y="518"/>
                  </a:cubicBezTo>
                  <a:cubicBezTo>
                    <a:pt x="1037" y="583"/>
                    <a:pt x="950" y="626"/>
                    <a:pt x="885" y="670"/>
                  </a:cubicBezTo>
                  <a:cubicBezTo>
                    <a:pt x="799" y="712"/>
                    <a:pt x="712" y="756"/>
                    <a:pt x="626" y="799"/>
                  </a:cubicBezTo>
                  <a:cubicBezTo>
                    <a:pt x="562" y="821"/>
                    <a:pt x="453" y="842"/>
                    <a:pt x="367" y="864"/>
                  </a:cubicBezTo>
                  <a:cubicBezTo>
                    <a:pt x="453" y="842"/>
                    <a:pt x="540" y="821"/>
                    <a:pt x="626" y="7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4317578" y="3609688"/>
              <a:ext cx="216106" cy="240691"/>
            </a:xfrm>
            <a:custGeom>
              <a:avLst/>
              <a:gdLst>
                <a:gd name="T0" fmla="*/ 734 w 735"/>
                <a:gd name="T1" fmla="*/ 0 h 822"/>
                <a:gd name="T2" fmla="*/ 734 w 735"/>
                <a:gd name="T3" fmla="*/ 0 h 822"/>
                <a:gd name="T4" fmla="*/ 216 w 735"/>
                <a:gd name="T5" fmla="*/ 692 h 822"/>
                <a:gd name="T6" fmla="*/ 734 w 73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822">
                  <a:moveTo>
                    <a:pt x="734" y="0"/>
                  </a:moveTo>
                  <a:lnTo>
                    <a:pt x="734" y="0"/>
                  </a:lnTo>
                  <a:cubicBezTo>
                    <a:pt x="734" y="0"/>
                    <a:pt x="432" y="821"/>
                    <a:pt x="216" y="692"/>
                  </a:cubicBezTo>
                  <a:cubicBezTo>
                    <a:pt x="0" y="562"/>
                    <a:pt x="734" y="0"/>
                    <a:pt x="734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4481923" y="3635568"/>
              <a:ext cx="152696" cy="221281"/>
            </a:xfrm>
            <a:custGeom>
              <a:avLst/>
              <a:gdLst>
                <a:gd name="T0" fmla="*/ 258 w 519"/>
                <a:gd name="T1" fmla="*/ 755 h 756"/>
                <a:gd name="T2" fmla="*/ 258 w 519"/>
                <a:gd name="T3" fmla="*/ 755 h 756"/>
                <a:gd name="T4" fmla="*/ 258 w 519"/>
                <a:gd name="T5" fmla="*/ 0 h 756"/>
                <a:gd name="T6" fmla="*/ 258 w 519"/>
                <a:gd name="T7" fmla="*/ 755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756">
                  <a:moveTo>
                    <a:pt x="258" y="755"/>
                  </a:moveTo>
                  <a:lnTo>
                    <a:pt x="258" y="755"/>
                  </a:lnTo>
                  <a:cubicBezTo>
                    <a:pt x="0" y="755"/>
                    <a:pt x="258" y="0"/>
                    <a:pt x="258" y="0"/>
                  </a:cubicBezTo>
                  <a:cubicBezTo>
                    <a:pt x="258" y="0"/>
                    <a:pt x="518" y="755"/>
                    <a:pt x="258" y="75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5229878" y="3591571"/>
              <a:ext cx="417975" cy="247161"/>
            </a:xfrm>
            <a:custGeom>
              <a:avLst/>
              <a:gdLst>
                <a:gd name="T0" fmla="*/ 1425 w 1426"/>
                <a:gd name="T1" fmla="*/ 475 h 844"/>
                <a:gd name="T2" fmla="*/ 1425 w 1426"/>
                <a:gd name="T3" fmla="*/ 475 h 844"/>
                <a:gd name="T4" fmla="*/ 1231 w 1426"/>
                <a:gd name="T5" fmla="*/ 260 h 844"/>
                <a:gd name="T6" fmla="*/ 950 w 1426"/>
                <a:gd name="T7" fmla="*/ 281 h 844"/>
                <a:gd name="T8" fmla="*/ 972 w 1426"/>
                <a:gd name="T9" fmla="*/ 173 h 844"/>
                <a:gd name="T10" fmla="*/ 842 w 1426"/>
                <a:gd name="T11" fmla="*/ 130 h 844"/>
                <a:gd name="T12" fmla="*/ 713 w 1426"/>
                <a:gd name="T13" fmla="*/ 216 h 844"/>
                <a:gd name="T14" fmla="*/ 648 w 1426"/>
                <a:gd name="T15" fmla="*/ 43 h 844"/>
                <a:gd name="T16" fmla="*/ 475 w 1426"/>
                <a:gd name="T17" fmla="*/ 43 h 844"/>
                <a:gd name="T18" fmla="*/ 540 w 1426"/>
                <a:gd name="T19" fmla="*/ 475 h 844"/>
                <a:gd name="T20" fmla="*/ 194 w 1426"/>
                <a:gd name="T21" fmla="*/ 713 h 844"/>
                <a:gd name="T22" fmla="*/ 0 w 1426"/>
                <a:gd name="T23" fmla="*/ 692 h 844"/>
                <a:gd name="T24" fmla="*/ 410 w 1426"/>
                <a:gd name="T25" fmla="*/ 821 h 844"/>
                <a:gd name="T26" fmla="*/ 993 w 1426"/>
                <a:gd name="T27" fmla="*/ 648 h 844"/>
                <a:gd name="T28" fmla="*/ 1188 w 1426"/>
                <a:gd name="T29" fmla="*/ 497 h 844"/>
                <a:gd name="T30" fmla="*/ 1425 w 1426"/>
                <a:gd name="T31" fmla="*/ 475 h 844"/>
                <a:gd name="T32" fmla="*/ 1145 w 1426"/>
                <a:gd name="T33" fmla="*/ 367 h 844"/>
                <a:gd name="T34" fmla="*/ 1145 w 1426"/>
                <a:gd name="T35" fmla="*/ 367 h 844"/>
                <a:gd name="T36" fmla="*/ 972 w 1426"/>
                <a:gd name="T37" fmla="*/ 497 h 844"/>
                <a:gd name="T38" fmla="*/ 821 w 1426"/>
                <a:gd name="T39" fmla="*/ 627 h 844"/>
                <a:gd name="T40" fmla="*/ 648 w 1426"/>
                <a:gd name="T41" fmla="*/ 713 h 844"/>
                <a:gd name="T42" fmla="*/ 432 w 1426"/>
                <a:gd name="T43" fmla="*/ 734 h 844"/>
                <a:gd name="T44" fmla="*/ 626 w 1426"/>
                <a:gd name="T45" fmla="*/ 713 h 844"/>
                <a:gd name="T46" fmla="*/ 756 w 1426"/>
                <a:gd name="T47" fmla="*/ 648 h 844"/>
                <a:gd name="T48" fmla="*/ 821 w 1426"/>
                <a:gd name="T49" fmla="*/ 540 h 844"/>
                <a:gd name="T50" fmla="*/ 886 w 1426"/>
                <a:gd name="T51" fmla="*/ 367 h 844"/>
                <a:gd name="T52" fmla="*/ 842 w 1426"/>
                <a:gd name="T53" fmla="*/ 562 h 844"/>
                <a:gd name="T54" fmla="*/ 821 w 1426"/>
                <a:gd name="T55" fmla="*/ 584 h 844"/>
                <a:gd name="T56" fmla="*/ 972 w 1426"/>
                <a:gd name="T57" fmla="*/ 475 h 844"/>
                <a:gd name="T58" fmla="*/ 1145 w 1426"/>
                <a:gd name="T59" fmla="*/ 367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26" h="844">
                  <a:moveTo>
                    <a:pt x="1425" y="475"/>
                  </a:moveTo>
                  <a:lnTo>
                    <a:pt x="1425" y="475"/>
                  </a:lnTo>
                  <a:cubicBezTo>
                    <a:pt x="1382" y="389"/>
                    <a:pt x="1317" y="302"/>
                    <a:pt x="1231" y="260"/>
                  </a:cubicBezTo>
                  <a:cubicBezTo>
                    <a:pt x="1145" y="238"/>
                    <a:pt x="1037" y="238"/>
                    <a:pt x="950" y="281"/>
                  </a:cubicBezTo>
                  <a:cubicBezTo>
                    <a:pt x="972" y="260"/>
                    <a:pt x="993" y="195"/>
                    <a:pt x="972" y="173"/>
                  </a:cubicBezTo>
                  <a:cubicBezTo>
                    <a:pt x="928" y="130"/>
                    <a:pt x="886" y="130"/>
                    <a:pt x="842" y="130"/>
                  </a:cubicBezTo>
                  <a:cubicBezTo>
                    <a:pt x="778" y="152"/>
                    <a:pt x="756" y="195"/>
                    <a:pt x="713" y="216"/>
                  </a:cubicBezTo>
                  <a:cubicBezTo>
                    <a:pt x="734" y="152"/>
                    <a:pt x="713" y="87"/>
                    <a:pt x="648" y="43"/>
                  </a:cubicBezTo>
                  <a:cubicBezTo>
                    <a:pt x="605" y="0"/>
                    <a:pt x="519" y="0"/>
                    <a:pt x="475" y="43"/>
                  </a:cubicBezTo>
                  <a:cubicBezTo>
                    <a:pt x="561" y="152"/>
                    <a:pt x="605" y="325"/>
                    <a:pt x="540" y="475"/>
                  </a:cubicBezTo>
                  <a:cubicBezTo>
                    <a:pt x="496" y="605"/>
                    <a:pt x="346" y="713"/>
                    <a:pt x="194" y="713"/>
                  </a:cubicBezTo>
                  <a:cubicBezTo>
                    <a:pt x="129" y="713"/>
                    <a:pt x="64" y="713"/>
                    <a:pt x="0" y="692"/>
                  </a:cubicBezTo>
                  <a:cubicBezTo>
                    <a:pt x="129" y="778"/>
                    <a:pt x="259" y="821"/>
                    <a:pt x="410" y="821"/>
                  </a:cubicBezTo>
                  <a:cubicBezTo>
                    <a:pt x="605" y="843"/>
                    <a:pt x="821" y="778"/>
                    <a:pt x="993" y="648"/>
                  </a:cubicBezTo>
                  <a:cubicBezTo>
                    <a:pt x="1058" y="605"/>
                    <a:pt x="1123" y="540"/>
                    <a:pt x="1188" y="497"/>
                  </a:cubicBezTo>
                  <a:cubicBezTo>
                    <a:pt x="1253" y="454"/>
                    <a:pt x="1339" y="454"/>
                    <a:pt x="1425" y="475"/>
                  </a:cubicBezTo>
                  <a:close/>
                  <a:moveTo>
                    <a:pt x="1145" y="367"/>
                  </a:moveTo>
                  <a:lnTo>
                    <a:pt x="1145" y="367"/>
                  </a:lnTo>
                  <a:cubicBezTo>
                    <a:pt x="1080" y="411"/>
                    <a:pt x="1037" y="432"/>
                    <a:pt x="972" y="497"/>
                  </a:cubicBezTo>
                  <a:cubicBezTo>
                    <a:pt x="928" y="540"/>
                    <a:pt x="886" y="584"/>
                    <a:pt x="821" y="627"/>
                  </a:cubicBezTo>
                  <a:cubicBezTo>
                    <a:pt x="778" y="670"/>
                    <a:pt x="713" y="713"/>
                    <a:pt x="648" y="713"/>
                  </a:cubicBezTo>
                  <a:cubicBezTo>
                    <a:pt x="561" y="734"/>
                    <a:pt x="496" y="734"/>
                    <a:pt x="432" y="734"/>
                  </a:cubicBezTo>
                  <a:cubicBezTo>
                    <a:pt x="496" y="734"/>
                    <a:pt x="561" y="734"/>
                    <a:pt x="626" y="713"/>
                  </a:cubicBezTo>
                  <a:cubicBezTo>
                    <a:pt x="669" y="692"/>
                    <a:pt x="713" y="670"/>
                    <a:pt x="756" y="648"/>
                  </a:cubicBezTo>
                  <a:cubicBezTo>
                    <a:pt x="778" y="627"/>
                    <a:pt x="799" y="584"/>
                    <a:pt x="821" y="540"/>
                  </a:cubicBezTo>
                  <a:cubicBezTo>
                    <a:pt x="864" y="497"/>
                    <a:pt x="886" y="432"/>
                    <a:pt x="886" y="367"/>
                  </a:cubicBezTo>
                  <a:cubicBezTo>
                    <a:pt x="907" y="432"/>
                    <a:pt x="886" y="497"/>
                    <a:pt x="842" y="562"/>
                  </a:cubicBezTo>
                  <a:cubicBezTo>
                    <a:pt x="842" y="562"/>
                    <a:pt x="842" y="584"/>
                    <a:pt x="821" y="584"/>
                  </a:cubicBezTo>
                  <a:cubicBezTo>
                    <a:pt x="886" y="562"/>
                    <a:pt x="928" y="519"/>
                    <a:pt x="972" y="475"/>
                  </a:cubicBezTo>
                  <a:cubicBezTo>
                    <a:pt x="1015" y="432"/>
                    <a:pt x="1080" y="389"/>
                    <a:pt x="1145" y="3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5039654" y="3552749"/>
              <a:ext cx="931710" cy="406330"/>
            </a:xfrm>
            <a:custGeom>
              <a:avLst/>
              <a:gdLst>
                <a:gd name="T0" fmla="*/ 3131 w 3176"/>
                <a:gd name="T1" fmla="*/ 172 h 1383"/>
                <a:gd name="T2" fmla="*/ 3131 w 3176"/>
                <a:gd name="T3" fmla="*/ 172 h 1383"/>
                <a:gd name="T4" fmla="*/ 3110 w 3176"/>
                <a:gd name="T5" fmla="*/ 86 h 1383"/>
                <a:gd name="T6" fmla="*/ 2981 w 3176"/>
                <a:gd name="T7" fmla="*/ 108 h 1383"/>
                <a:gd name="T8" fmla="*/ 2959 w 3176"/>
                <a:gd name="T9" fmla="*/ 216 h 1383"/>
                <a:gd name="T10" fmla="*/ 2570 w 3176"/>
                <a:gd name="T11" fmla="*/ 454 h 1383"/>
                <a:gd name="T12" fmla="*/ 2117 w 3176"/>
                <a:gd name="T13" fmla="*/ 1188 h 1383"/>
                <a:gd name="T14" fmla="*/ 2138 w 3176"/>
                <a:gd name="T15" fmla="*/ 1036 h 1383"/>
                <a:gd name="T16" fmla="*/ 1944 w 3176"/>
                <a:gd name="T17" fmla="*/ 972 h 1383"/>
                <a:gd name="T18" fmla="*/ 1749 w 3176"/>
                <a:gd name="T19" fmla="*/ 1015 h 1383"/>
                <a:gd name="T20" fmla="*/ 1555 w 3176"/>
                <a:gd name="T21" fmla="*/ 1080 h 1383"/>
                <a:gd name="T22" fmla="*/ 1123 w 3176"/>
                <a:gd name="T23" fmla="*/ 1058 h 1383"/>
                <a:gd name="T24" fmla="*/ 0 w 3176"/>
                <a:gd name="T25" fmla="*/ 454 h 1383"/>
                <a:gd name="T26" fmla="*/ 1641 w 3176"/>
                <a:gd name="T27" fmla="*/ 1339 h 1383"/>
                <a:gd name="T28" fmla="*/ 2722 w 3176"/>
                <a:gd name="T29" fmla="*/ 1101 h 1383"/>
                <a:gd name="T30" fmla="*/ 3131 w 3176"/>
                <a:gd name="T31" fmla="*/ 172 h 1383"/>
                <a:gd name="T32" fmla="*/ 3089 w 3176"/>
                <a:gd name="T33" fmla="*/ 194 h 1383"/>
                <a:gd name="T34" fmla="*/ 3089 w 3176"/>
                <a:gd name="T35" fmla="*/ 194 h 1383"/>
                <a:gd name="T36" fmla="*/ 3067 w 3176"/>
                <a:gd name="T37" fmla="*/ 518 h 1383"/>
                <a:gd name="T38" fmla="*/ 2916 w 3176"/>
                <a:gd name="T39" fmla="*/ 821 h 1383"/>
                <a:gd name="T40" fmla="*/ 2678 w 3176"/>
                <a:gd name="T41" fmla="*/ 1058 h 1383"/>
                <a:gd name="T42" fmla="*/ 2376 w 3176"/>
                <a:gd name="T43" fmla="*/ 1209 h 1383"/>
                <a:gd name="T44" fmla="*/ 2657 w 3176"/>
                <a:gd name="T45" fmla="*/ 1036 h 1383"/>
                <a:gd name="T46" fmla="*/ 2894 w 3176"/>
                <a:gd name="T47" fmla="*/ 799 h 1383"/>
                <a:gd name="T48" fmla="*/ 3045 w 3176"/>
                <a:gd name="T49" fmla="*/ 518 h 1383"/>
                <a:gd name="T50" fmla="*/ 3089 w 3176"/>
                <a:gd name="T51" fmla="*/ 194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76" h="1383">
                  <a:moveTo>
                    <a:pt x="3131" y="172"/>
                  </a:moveTo>
                  <a:lnTo>
                    <a:pt x="3131" y="172"/>
                  </a:lnTo>
                  <a:cubicBezTo>
                    <a:pt x="3131" y="151"/>
                    <a:pt x="3131" y="108"/>
                    <a:pt x="3110" y="86"/>
                  </a:cubicBezTo>
                  <a:cubicBezTo>
                    <a:pt x="3067" y="43"/>
                    <a:pt x="3002" y="65"/>
                    <a:pt x="2981" y="108"/>
                  </a:cubicBezTo>
                  <a:cubicBezTo>
                    <a:pt x="2959" y="151"/>
                    <a:pt x="2981" y="194"/>
                    <a:pt x="2959" y="216"/>
                  </a:cubicBezTo>
                  <a:cubicBezTo>
                    <a:pt x="2851" y="0"/>
                    <a:pt x="2613" y="194"/>
                    <a:pt x="2570" y="454"/>
                  </a:cubicBezTo>
                  <a:cubicBezTo>
                    <a:pt x="2505" y="756"/>
                    <a:pt x="2376" y="1015"/>
                    <a:pt x="2117" y="1188"/>
                  </a:cubicBezTo>
                  <a:cubicBezTo>
                    <a:pt x="2181" y="1145"/>
                    <a:pt x="2181" y="1080"/>
                    <a:pt x="2138" y="1036"/>
                  </a:cubicBezTo>
                  <a:cubicBezTo>
                    <a:pt x="2073" y="972"/>
                    <a:pt x="2008" y="972"/>
                    <a:pt x="1944" y="972"/>
                  </a:cubicBezTo>
                  <a:cubicBezTo>
                    <a:pt x="1879" y="993"/>
                    <a:pt x="1814" y="1015"/>
                    <a:pt x="1749" y="1015"/>
                  </a:cubicBezTo>
                  <a:cubicBezTo>
                    <a:pt x="1685" y="1036"/>
                    <a:pt x="1620" y="1058"/>
                    <a:pt x="1555" y="1080"/>
                  </a:cubicBezTo>
                  <a:cubicBezTo>
                    <a:pt x="1404" y="1080"/>
                    <a:pt x="1274" y="1080"/>
                    <a:pt x="1123" y="1058"/>
                  </a:cubicBezTo>
                  <a:cubicBezTo>
                    <a:pt x="712" y="1015"/>
                    <a:pt x="259" y="799"/>
                    <a:pt x="0" y="454"/>
                  </a:cubicBezTo>
                  <a:cubicBezTo>
                    <a:pt x="410" y="993"/>
                    <a:pt x="950" y="1274"/>
                    <a:pt x="1641" y="1339"/>
                  </a:cubicBezTo>
                  <a:cubicBezTo>
                    <a:pt x="2008" y="1382"/>
                    <a:pt x="2419" y="1318"/>
                    <a:pt x="2722" y="1101"/>
                  </a:cubicBezTo>
                  <a:cubicBezTo>
                    <a:pt x="3045" y="886"/>
                    <a:pt x="3175" y="540"/>
                    <a:pt x="3131" y="172"/>
                  </a:cubicBezTo>
                  <a:close/>
                  <a:moveTo>
                    <a:pt x="3089" y="194"/>
                  </a:moveTo>
                  <a:lnTo>
                    <a:pt x="3089" y="194"/>
                  </a:lnTo>
                  <a:cubicBezTo>
                    <a:pt x="3089" y="302"/>
                    <a:pt x="3089" y="431"/>
                    <a:pt x="3067" y="518"/>
                  </a:cubicBezTo>
                  <a:cubicBezTo>
                    <a:pt x="3024" y="626"/>
                    <a:pt x="2981" y="734"/>
                    <a:pt x="2916" y="821"/>
                  </a:cubicBezTo>
                  <a:cubicBezTo>
                    <a:pt x="2851" y="907"/>
                    <a:pt x="2764" y="993"/>
                    <a:pt x="2678" y="1058"/>
                  </a:cubicBezTo>
                  <a:cubicBezTo>
                    <a:pt x="2592" y="1123"/>
                    <a:pt x="2484" y="1166"/>
                    <a:pt x="2376" y="1209"/>
                  </a:cubicBezTo>
                  <a:cubicBezTo>
                    <a:pt x="2484" y="1166"/>
                    <a:pt x="2570" y="1101"/>
                    <a:pt x="2657" y="1036"/>
                  </a:cubicBezTo>
                  <a:cubicBezTo>
                    <a:pt x="2743" y="972"/>
                    <a:pt x="2829" y="886"/>
                    <a:pt x="2894" y="799"/>
                  </a:cubicBezTo>
                  <a:cubicBezTo>
                    <a:pt x="2959" y="734"/>
                    <a:pt x="3002" y="626"/>
                    <a:pt x="3045" y="518"/>
                  </a:cubicBezTo>
                  <a:cubicBezTo>
                    <a:pt x="3067" y="410"/>
                    <a:pt x="3089" y="302"/>
                    <a:pt x="3089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5590915" y="3832263"/>
              <a:ext cx="399860" cy="190224"/>
            </a:xfrm>
            <a:custGeom>
              <a:avLst/>
              <a:gdLst>
                <a:gd name="T0" fmla="*/ 0 w 1362"/>
                <a:gd name="T1" fmla="*/ 454 h 649"/>
                <a:gd name="T2" fmla="*/ 0 w 1362"/>
                <a:gd name="T3" fmla="*/ 454 h 649"/>
                <a:gd name="T4" fmla="*/ 820 w 1362"/>
                <a:gd name="T5" fmla="*/ 432 h 649"/>
                <a:gd name="T6" fmla="*/ 950 w 1362"/>
                <a:gd name="T7" fmla="*/ 389 h 649"/>
                <a:gd name="T8" fmla="*/ 1080 w 1362"/>
                <a:gd name="T9" fmla="*/ 432 h 649"/>
                <a:gd name="T10" fmla="*/ 1145 w 1362"/>
                <a:gd name="T11" fmla="*/ 540 h 649"/>
                <a:gd name="T12" fmla="*/ 1015 w 1362"/>
                <a:gd name="T13" fmla="*/ 605 h 649"/>
                <a:gd name="T14" fmla="*/ 1275 w 1362"/>
                <a:gd name="T15" fmla="*/ 583 h 649"/>
                <a:gd name="T16" fmla="*/ 1317 w 1362"/>
                <a:gd name="T17" fmla="*/ 345 h 649"/>
                <a:gd name="T18" fmla="*/ 1102 w 1362"/>
                <a:gd name="T19" fmla="*/ 216 h 649"/>
                <a:gd name="T20" fmla="*/ 1166 w 1362"/>
                <a:gd name="T21" fmla="*/ 151 h 649"/>
                <a:gd name="T22" fmla="*/ 950 w 1362"/>
                <a:gd name="T23" fmla="*/ 195 h 649"/>
                <a:gd name="T24" fmla="*/ 0 w 1362"/>
                <a:gd name="T25" fmla="*/ 454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2" h="649">
                  <a:moveTo>
                    <a:pt x="0" y="454"/>
                  </a:moveTo>
                  <a:lnTo>
                    <a:pt x="0" y="454"/>
                  </a:lnTo>
                  <a:cubicBezTo>
                    <a:pt x="281" y="518"/>
                    <a:pt x="540" y="518"/>
                    <a:pt x="820" y="432"/>
                  </a:cubicBezTo>
                  <a:cubicBezTo>
                    <a:pt x="864" y="410"/>
                    <a:pt x="907" y="410"/>
                    <a:pt x="950" y="389"/>
                  </a:cubicBezTo>
                  <a:cubicBezTo>
                    <a:pt x="993" y="389"/>
                    <a:pt x="1037" y="389"/>
                    <a:pt x="1080" y="432"/>
                  </a:cubicBezTo>
                  <a:cubicBezTo>
                    <a:pt x="1123" y="454"/>
                    <a:pt x="1145" y="497"/>
                    <a:pt x="1145" y="540"/>
                  </a:cubicBezTo>
                  <a:cubicBezTo>
                    <a:pt x="1123" y="583"/>
                    <a:pt x="1058" y="627"/>
                    <a:pt x="1015" y="605"/>
                  </a:cubicBezTo>
                  <a:cubicBezTo>
                    <a:pt x="1102" y="627"/>
                    <a:pt x="1210" y="648"/>
                    <a:pt x="1275" y="583"/>
                  </a:cubicBezTo>
                  <a:cubicBezTo>
                    <a:pt x="1339" y="518"/>
                    <a:pt x="1361" y="410"/>
                    <a:pt x="1317" y="345"/>
                  </a:cubicBezTo>
                  <a:cubicBezTo>
                    <a:pt x="1275" y="259"/>
                    <a:pt x="1188" y="216"/>
                    <a:pt x="1102" y="216"/>
                  </a:cubicBezTo>
                  <a:cubicBezTo>
                    <a:pt x="1123" y="195"/>
                    <a:pt x="1166" y="173"/>
                    <a:pt x="1166" y="151"/>
                  </a:cubicBezTo>
                  <a:cubicBezTo>
                    <a:pt x="1231" y="0"/>
                    <a:pt x="972" y="173"/>
                    <a:pt x="950" y="195"/>
                  </a:cubicBezTo>
                  <a:cubicBezTo>
                    <a:pt x="691" y="345"/>
                    <a:pt x="302" y="518"/>
                    <a:pt x="0" y="4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4595798" y="3541103"/>
              <a:ext cx="640550" cy="665138"/>
            </a:xfrm>
            <a:custGeom>
              <a:avLst/>
              <a:gdLst>
                <a:gd name="T0" fmla="*/ 2182 w 2183"/>
                <a:gd name="T1" fmla="*/ 1728 h 2268"/>
                <a:gd name="T2" fmla="*/ 2182 w 2183"/>
                <a:gd name="T3" fmla="*/ 1728 h 2268"/>
                <a:gd name="T4" fmla="*/ 1339 w 2183"/>
                <a:gd name="T5" fmla="*/ 691 h 2268"/>
                <a:gd name="T6" fmla="*/ 626 w 2183"/>
                <a:gd name="T7" fmla="*/ 43 h 2268"/>
                <a:gd name="T8" fmla="*/ 410 w 2183"/>
                <a:gd name="T9" fmla="*/ 0 h 2268"/>
                <a:gd name="T10" fmla="*/ 0 w 2183"/>
                <a:gd name="T11" fmla="*/ 43 h 2268"/>
                <a:gd name="T12" fmla="*/ 778 w 2183"/>
                <a:gd name="T13" fmla="*/ 302 h 2268"/>
                <a:gd name="T14" fmla="*/ 1015 w 2183"/>
                <a:gd name="T15" fmla="*/ 777 h 2268"/>
                <a:gd name="T16" fmla="*/ 886 w 2183"/>
                <a:gd name="T17" fmla="*/ 906 h 2268"/>
                <a:gd name="T18" fmla="*/ 734 w 2183"/>
                <a:gd name="T19" fmla="*/ 820 h 2268"/>
                <a:gd name="T20" fmla="*/ 821 w 2183"/>
                <a:gd name="T21" fmla="*/ 1015 h 2268"/>
                <a:gd name="T22" fmla="*/ 1037 w 2183"/>
                <a:gd name="T23" fmla="*/ 950 h 2268"/>
                <a:gd name="T24" fmla="*/ 778 w 2183"/>
                <a:gd name="T25" fmla="*/ 1663 h 2268"/>
                <a:gd name="T26" fmla="*/ 929 w 2183"/>
                <a:gd name="T27" fmla="*/ 1641 h 2268"/>
                <a:gd name="T28" fmla="*/ 799 w 2183"/>
                <a:gd name="T29" fmla="*/ 1922 h 2268"/>
                <a:gd name="T30" fmla="*/ 1123 w 2183"/>
                <a:gd name="T31" fmla="*/ 1749 h 2268"/>
                <a:gd name="T32" fmla="*/ 1663 w 2183"/>
                <a:gd name="T33" fmla="*/ 2267 h 2268"/>
                <a:gd name="T34" fmla="*/ 1771 w 2183"/>
                <a:gd name="T35" fmla="*/ 1620 h 2268"/>
                <a:gd name="T36" fmla="*/ 2182 w 2183"/>
                <a:gd name="T37" fmla="*/ 1728 h 2268"/>
                <a:gd name="T38" fmla="*/ 1339 w 2183"/>
                <a:gd name="T39" fmla="*/ 1555 h 2268"/>
                <a:gd name="T40" fmla="*/ 1339 w 2183"/>
                <a:gd name="T41" fmla="*/ 1555 h 2268"/>
                <a:gd name="T42" fmla="*/ 1555 w 2183"/>
                <a:gd name="T43" fmla="*/ 2073 h 2268"/>
                <a:gd name="T44" fmla="*/ 1425 w 2183"/>
                <a:gd name="T45" fmla="*/ 1835 h 2268"/>
                <a:gd name="T46" fmla="*/ 1318 w 2183"/>
                <a:gd name="T47" fmla="*/ 1555 h 2268"/>
                <a:gd name="T48" fmla="*/ 1210 w 2183"/>
                <a:gd name="T49" fmla="*/ 993 h 2268"/>
                <a:gd name="T50" fmla="*/ 1037 w 2183"/>
                <a:gd name="T51" fmla="*/ 474 h 2268"/>
                <a:gd name="T52" fmla="*/ 951 w 2183"/>
                <a:gd name="T53" fmla="*/ 345 h 2268"/>
                <a:gd name="T54" fmla="*/ 842 w 2183"/>
                <a:gd name="T55" fmla="*/ 259 h 2268"/>
                <a:gd name="T56" fmla="*/ 734 w 2183"/>
                <a:gd name="T57" fmla="*/ 172 h 2268"/>
                <a:gd name="T58" fmla="*/ 605 w 2183"/>
                <a:gd name="T59" fmla="*/ 129 h 2268"/>
                <a:gd name="T60" fmla="*/ 734 w 2183"/>
                <a:gd name="T61" fmla="*/ 172 h 2268"/>
                <a:gd name="T62" fmla="*/ 864 w 2183"/>
                <a:gd name="T63" fmla="*/ 237 h 2268"/>
                <a:gd name="T64" fmla="*/ 1058 w 2183"/>
                <a:gd name="T65" fmla="*/ 453 h 2268"/>
                <a:gd name="T66" fmla="*/ 1253 w 2183"/>
                <a:gd name="T67" fmla="*/ 993 h 2268"/>
                <a:gd name="T68" fmla="*/ 1339 w 2183"/>
                <a:gd name="T69" fmla="*/ 1555 h 2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83" h="2268">
                  <a:moveTo>
                    <a:pt x="2182" y="1728"/>
                  </a:moveTo>
                  <a:lnTo>
                    <a:pt x="2182" y="1728"/>
                  </a:lnTo>
                  <a:cubicBezTo>
                    <a:pt x="1771" y="1555"/>
                    <a:pt x="1512" y="1079"/>
                    <a:pt x="1339" y="691"/>
                  </a:cubicBezTo>
                  <a:cubicBezTo>
                    <a:pt x="1188" y="367"/>
                    <a:pt x="951" y="129"/>
                    <a:pt x="626" y="43"/>
                  </a:cubicBezTo>
                  <a:cubicBezTo>
                    <a:pt x="562" y="21"/>
                    <a:pt x="475" y="0"/>
                    <a:pt x="410" y="0"/>
                  </a:cubicBezTo>
                  <a:cubicBezTo>
                    <a:pt x="259" y="0"/>
                    <a:pt x="130" y="43"/>
                    <a:pt x="0" y="43"/>
                  </a:cubicBezTo>
                  <a:cubicBezTo>
                    <a:pt x="281" y="43"/>
                    <a:pt x="583" y="108"/>
                    <a:pt x="778" y="302"/>
                  </a:cubicBezTo>
                  <a:cubicBezTo>
                    <a:pt x="907" y="410"/>
                    <a:pt x="1080" y="604"/>
                    <a:pt x="1015" y="777"/>
                  </a:cubicBezTo>
                  <a:cubicBezTo>
                    <a:pt x="993" y="842"/>
                    <a:pt x="951" y="885"/>
                    <a:pt x="886" y="906"/>
                  </a:cubicBezTo>
                  <a:cubicBezTo>
                    <a:pt x="821" y="929"/>
                    <a:pt x="734" y="885"/>
                    <a:pt x="734" y="820"/>
                  </a:cubicBezTo>
                  <a:cubicBezTo>
                    <a:pt x="713" y="885"/>
                    <a:pt x="756" y="993"/>
                    <a:pt x="821" y="1015"/>
                  </a:cubicBezTo>
                  <a:cubicBezTo>
                    <a:pt x="907" y="1058"/>
                    <a:pt x="993" y="1015"/>
                    <a:pt x="1037" y="950"/>
                  </a:cubicBezTo>
                  <a:cubicBezTo>
                    <a:pt x="1058" y="1231"/>
                    <a:pt x="951" y="1447"/>
                    <a:pt x="778" y="1663"/>
                  </a:cubicBezTo>
                  <a:cubicBezTo>
                    <a:pt x="778" y="1663"/>
                    <a:pt x="864" y="1663"/>
                    <a:pt x="929" y="1641"/>
                  </a:cubicBezTo>
                  <a:cubicBezTo>
                    <a:pt x="929" y="1641"/>
                    <a:pt x="907" y="1749"/>
                    <a:pt x="799" y="1922"/>
                  </a:cubicBezTo>
                  <a:cubicBezTo>
                    <a:pt x="951" y="1857"/>
                    <a:pt x="993" y="1857"/>
                    <a:pt x="1123" y="1749"/>
                  </a:cubicBezTo>
                  <a:cubicBezTo>
                    <a:pt x="1101" y="2138"/>
                    <a:pt x="1512" y="2030"/>
                    <a:pt x="1663" y="2267"/>
                  </a:cubicBezTo>
                  <a:cubicBezTo>
                    <a:pt x="1512" y="2052"/>
                    <a:pt x="1944" y="1792"/>
                    <a:pt x="1771" y="1620"/>
                  </a:cubicBezTo>
                  <a:cubicBezTo>
                    <a:pt x="1901" y="1684"/>
                    <a:pt x="2030" y="1749"/>
                    <a:pt x="2182" y="1728"/>
                  </a:cubicBezTo>
                  <a:close/>
                  <a:moveTo>
                    <a:pt x="1339" y="1555"/>
                  </a:moveTo>
                  <a:lnTo>
                    <a:pt x="1339" y="1555"/>
                  </a:lnTo>
                  <a:cubicBezTo>
                    <a:pt x="1383" y="1728"/>
                    <a:pt x="1469" y="1922"/>
                    <a:pt x="1555" y="2073"/>
                  </a:cubicBezTo>
                  <a:cubicBezTo>
                    <a:pt x="1512" y="1987"/>
                    <a:pt x="1469" y="1922"/>
                    <a:pt x="1425" y="1835"/>
                  </a:cubicBezTo>
                  <a:cubicBezTo>
                    <a:pt x="1383" y="1749"/>
                    <a:pt x="1339" y="1641"/>
                    <a:pt x="1318" y="1555"/>
                  </a:cubicBezTo>
                  <a:cubicBezTo>
                    <a:pt x="1274" y="1382"/>
                    <a:pt x="1253" y="1188"/>
                    <a:pt x="1210" y="993"/>
                  </a:cubicBezTo>
                  <a:cubicBezTo>
                    <a:pt x="1188" y="820"/>
                    <a:pt x="1123" y="626"/>
                    <a:pt x="1037" y="474"/>
                  </a:cubicBezTo>
                  <a:cubicBezTo>
                    <a:pt x="1015" y="432"/>
                    <a:pt x="972" y="388"/>
                    <a:pt x="951" y="345"/>
                  </a:cubicBezTo>
                  <a:cubicBezTo>
                    <a:pt x="929" y="324"/>
                    <a:pt x="886" y="280"/>
                    <a:pt x="842" y="259"/>
                  </a:cubicBezTo>
                  <a:cubicBezTo>
                    <a:pt x="821" y="215"/>
                    <a:pt x="778" y="194"/>
                    <a:pt x="734" y="172"/>
                  </a:cubicBezTo>
                  <a:cubicBezTo>
                    <a:pt x="691" y="151"/>
                    <a:pt x="648" y="129"/>
                    <a:pt x="605" y="129"/>
                  </a:cubicBezTo>
                  <a:cubicBezTo>
                    <a:pt x="648" y="129"/>
                    <a:pt x="691" y="151"/>
                    <a:pt x="734" y="172"/>
                  </a:cubicBezTo>
                  <a:cubicBezTo>
                    <a:pt x="778" y="194"/>
                    <a:pt x="821" y="215"/>
                    <a:pt x="864" y="237"/>
                  </a:cubicBezTo>
                  <a:cubicBezTo>
                    <a:pt x="929" y="302"/>
                    <a:pt x="993" y="388"/>
                    <a:pt x="1058" y="453"/>
                  </a:cubicBezTo>
                  <a:cubicBezTo>
                    <a:pt x="1145" y="626"/>
                    <a:pt x="1210" y="799"/>
                    <a:pt x="1253" y="993"/>
                  </a:cubicBezTo>
                  <a:cubicBezTo>
                    <a:pt x="1274" y="1188"/>
                    <a:pt x="1296" y="1361"/>
                    <a:pt x="1339" y="1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6" name="Freeform 15"/>
            <p:cNvSpPr>
              <a:spLocks noChangeArrowheads="1"/>
            </p:cNvSpPr>
            <p:nvPr/>
          </p:nvSpPr>
          <p:spPr bwMode="auto">
            <a:xfrm>
              <a:off x="5039654" y="3724857"/>
              <a:ext cx="456797" cy="349391"/>
            </a:xfrm>
            <a:custGeom>
              <a:avLst/>
              <a:gdLst>
                <a:gd name="T0" fmla="*/ 1555 w 1556"/>
                <a:gd name="T1" fmla="*/ 929 h 1189"/>
                <a:gd name="T2" fmla="*/ 1555 w 1556"/>
                <a:gd name="T3" fmla="*/ 929 h 1189"/>
                <a:gd name="T4" fmla="*/ 0 w 1556"/>
                <a:gd name="T5" fmla="*/ 0 h 1189"/>
                <a:gd name="T6" fmla="*/ 1144 w 1556"/>
                <a:gd name="T7" fmla="*/ 1188 h 1189"/>
                <a:gd name="T8" fmla="*/ 907 w 1556"/>
                <a:gd name="T9" fmla="*/ 907 h 1189"/>
                <a:gd name="T10" fmla="*/ 1555 w 1556"/>
                <a:gd name="T11" fmla="*/ 929 h 1189"/>
                <a:gd name="T12" fmla="*/ 1167 w 1556"/>
                <a:gd name="T13" fmla="*/ 864 h 1189"/>
                <a:gd name="T14" fmla="*/ 1167 w 1556"/>
                <a:gd name="T15" fmla="*/ 864 h 1189"/>
                <a:gd name="T16" fmla="*/ 907 w 1556"/>
                <a:gd name="T17" fmla="*/ 799 h 1189"/>
                <a:gd name="T18" fmla="*/ 670 w 1556"/>
                <a:gd name="T19" fmla="*/ 670 h 1189"/>
                <a:gd name="T20" fmla="*/ 453 w 1556"/>
                <a:gd name="T21" fmla="*/ 518 h 1189"/>
                <a:gd name="T22" fmla="*/ 259 w 1556"/>
                <a:gd name="T23" fmla="*/ 345 h 1189"/>
                <a:gd name="T24" fmla="*/ 453 w 1556"/>
                <a:gd name="T25" fmla="*/ 518 h 1189"/>
                <a:gd name="T26" fmla="*/ 670 w 1556"/>
                <a:gd name="T27" fmla="*/ 648 h 1189"/>
                <a:gd name="T28" fmla="*/ 929 w 1556"/>
                <a:gd name="T29" fmla="*/ 777 h 1189"/>
                <a:gd name="T30" fmla="*/ 1167 w 1556"/>
                <a:gd name="T31" fmla="*/ 864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56" h="1189">
                  <a:moveTo>
                    <a:pt x="1555" y="929"/>
                  </a:moveTo>
                  <a:lnTo>
                    <a:pt x="1555" y="929"/>
                  </a:lnTo>
                  <a:cubicBezTo>
                    <a:pt x="950" y="777"/>
                    <a:pt x="410" y="453"/>
                    <a:pt x="0" y="0"/>
                  </a:cubicBezTo>
                  <a:cubicBezTo>
                    <a:pt x="173" y="345"/>
                    <a:pt x="712" y="1123"/>
                    <a:pt x="1144" y="1188"/>
                  </a:cubicBezTo>
                  <a:cubicBezTo>
                    <a:pt x="1144" y="1166"/>
                    <a:pt x="950" y="994"/>
                    <a:pt x="907" y="907"/>
                  </a:cubicBezTo>
                  <a:cubicBezTo>
                    <a:pt x="1080" y="1015"/>
                    <a:pt x="1361" y="1037"/>
                    <a:pt x="1555" y="929"/>
                  </a:cubicBezTo>
                  <a:close/>
                  <a:moveTo>
                    <a:pt x="1167" y="864"/>
                  </a:moveTo>
                  <a:lnTo>
                    <a:pt x="1167" y="864"/>
                  </a:lnTo>
                  <a:cubicBezTo>
                    <a:pt x="1080" y="842"/>
                    <a:pt x="994" y="821"/>
                    <a:pt x="907" y="799"/>
                  </a:cubicBezTo>
                  <a:cubicBezTo>
                    <a:pt x="821" y="756"/>
                    <a:pt x="735" y="712"/>
                    <a:pt x="670" y="670"/>
                  </a:cubicBezTo>
                  <a:cubicBezTo>
                    <a:pt x="583" y="626"/>
                    <a:pt x="518" y="583"/>
                    <a:pt x="453" y="518"/>
                  </a:cubicBezTo>
                  <a:cubicBezTo>
                    <a:pt x="389" y="475"/>
                    <a:pt x="324" y="410"/>
                    <a:pt x="259" y="345"/>
                  </a:cubicBezTo>
                  <a:cubicBezTo>
                    <a:pt x="324" y="389"/>
                    <a:pt x="389" y="453"/>
                    <a:pt x="453" y="518"/>
                  </a:cubicBezTo>
                  <a:cubicBezTo>
                    <a:pt x="540" y="562"/>
                    <a:pt x="605" y="605"/>
                    <a:pt x="670" y="648"/>
                  </a:cubicBezTo>
                  <a:cubicBezTo>
                    <a:pt x="756" y="712"/>
                    <a:pt x="842" y="735"/>
                    <a:pt x="929" y="777"/>
                  </a:cubicBezTo>
                  <a:cubicBezTo>
                    <a:pt x="994" y="821"/>
                    <a:pt x="1080" y="842"/>
                    <a:pt x="1167" y="8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4584151" y="3609688"/>
              <a:ext cx="216106" cy="240691"/>
            </a:xfrm>
            <a:custGeom>
              <a:avLst/>
              <a:gdLst>
                <a:gd name="T0" fmla="*/ 0 w 735"/>
                <a:gd name="T1" fmla="*/ 0 h 822"/>
                <a:gd name="T2" fmla="*/ 0 w 735"/>
                <a:gd name="T3" fmla="*/ 0 h 822"/>
                <a:gd name="T4" fmla="*/ 518 w 735"/>
                <a:gd name="T5" fmla="*/ 692 h 822"/>
                <a:gd name="T6" fmla="*/ 0 w 73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82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02" y="821"/>
                    <a:pt x="518" y="692"/>
                  </a:cubicBezTo>
                  <a:cubicBezTo>
                    <a:pt x="734" y="562"/>
                    <a:pt x="0" y="0"/>
                    <a:pt x="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3959326" y="183176"/>
            <a:ext cx="1197890" cy="281348"/>
            <a:chOff x="3125767" y="739503"/>
            <a:chExt cx="2865008" cy="672901"/>
          </a:xfrm>
        </p:grpSpPr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5229878" y="1107010"/>
              <a:ext cx="417975" cy="247161"/>
            </a:xfrm>
            <a:custGeom>
              <a:avLst/>
              <a:gdLst>
                <a:gd name="T0" fmla="*/ 1188 w 1426"/>
                <a:gd name="T1" fmla="*/ 346 h 844"/>
                <a:gd name="T2" fmla="*/ 1188 w 1426"/>
                <a:gd name="T3" fmla="*/ 346 h 844"/>
                <a:gd name="T4" fmla="*/ 993 w 1426"/>
                <a:gd name="T5" fmla="*/ 194 h 844"/>
                <a:gd name="T6" fmla="*/ 410 w 1426"/>
                <a:gd name="T7" fmla="*/ 21 h 844"/>
                <a:gd name="T8" fmla="*/ 0 w 1426"/>
                <a:gd name="T9" fmla="*/ 173 h 844"/>
                <a:gd name="T10" fmla="*/ 194 w 1426"/>
                <a:gd name="T11" fmla="*/ 151 h 844"/>
                <a:gd name="T12" fmla="*/ 540 w 1426"/>
                <a:gd name="T13" fmla="*/ 388 h 844"/>
                <a:gd name="T14" fmla="*/ 475 w 1426"/>
                <a:gd name="T15" fmla="*/ 820 h 844"/>
                <a:gd name="T16" fmla="*/ 648 w 1426"/>
                <a:gd name="T17" fmla="*/ 799 h 844"/>
                <a:gd name="T18" fmla="*/ 713 w 1426"/>
                <a:gd name="T19" fmla="*/ 626 h 844"/>
                <a:gd name="T20" fmla="*/ 842 w 1426"/>
                <a:gd name="T21" fmla="*/ 713 h 844"/>
                <a:gd name="T22" fmla="*/ 972 w 1426"/>
                <a:gd name="T23" fmla="*/ 691 h 844"/>
                <a:gd name="T24" fmla="*/ 950 w 1426"/>
                <a:gd name="T25" fmla="*/ 561 h 844"/>
                <a:gd name="T26" fmla="*/ 1231 w 1426"/>
                <a:gd name="T27" fmla="*/ 583 h 844"/>
                <a:gd name="T28" fmla="*/ 1425 w 1426"/>
                <a:gd name="T29" fmla="*/ 367 h 844"/>
                <a:gd name="T30" fmla="*/ 1188 w 1426"/>
                <a:gd name="T31" fmla="*/ 346 h 844"/>
                <a:gd name="T32" fmla="*/ 972 w 1426"/>
                <a:gd name="T33" fmla="*/ 388 h 844"/>
                <a:gd name="T34" fmla="*/ 972 w 1426"/>
                <a:gd name="T35" fmla="*/ 388 h 844"/>
                <a:gd name="T36" fmla="*/ 821 w 1426"/>
                <a:gd name="T37" fmla="*/ 259 h 844"/>
                <a:gd name="T38" fmla="*/ 842 w 1426"/>
                <a:gd name="T39" fmla="*/ 302 h 844"/>
                <a:gd name="T40" fmla="*/ 886 w 1426"/>
                <a:gd name="T41" fmla="*/ 497 h 844"/>
                <a:gd name="T42" fmla="*/ 821 w 1426"/>
                <a:gd name="T43" fmla="*/ 302 h 844"/>
                <a:gd name="T44" fmla="*/ 756 w 1426"/>
                <a:gd name="T45" fmla="*/ 194 h 844"/>
                <a:gd name="T46" fmla="*/ 626 w 1426"/>
                <a:gd name="T47" fmla="*/ 151 h 844"/>
                <a:gd name="T48" fmla="*/ 432 w 1426"/>
                <a:gd name="T49" fmla="*/ 129 h 844"/>
                <a:gd name="T50" fmla="*/ 648 w 1426"/>
                <a:gd name="T51" fmla="*/ 129 h 844"/>
                <a:gd name="T52" fmla="*/ 821 w 1426"/>
                <a:gd name="T53" fmla="*/ 238 h 844"/>
                <a:gd name="T54" fmla="*/ 972 w 1426"/>
                <a:gd name="T55" fmla="*/ 367 h 844"/>
                <a:gd name="T56" fmla="*/ 1145 w 1426"/>
                <a:gd name="T57" fmla="*/ 475 h 844"/>
                <a:gd name="T58" fmla="*/ 972 w 1426"/>
                <a:gd name="T59" fmla="*/ 388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26" h="844">
                  <a:moveTo>
                    <a:pt x="1188" y="346"/>
                  </a:moveTo>
                  <a:lnTo>
                    <a:pt x="1188" y="346"/>
                  </a:lnTo>
                  <a:cubicBezTo>
                    <a:pt x="1123" y="302"/>
                    <a:pt x="1058" y="259"/>
                    <a:pt x="993" y="194"/>
                  </a:cubicBezTo>
                  <a:cubicBezTo>
                    <a:pt x="821" y="65"/>
                    <a:pt x="605" y="0"/>
                    <a:pt x="410" y="21"/>
                  </a:cubicBezTo>
                  <a:cubicBezTo>
                    <a:pt x="259" y="43"/>
                    <a:pt x="129" y="86"/>
                    <a:pt x="0" y="173"/>
                  </a:cubicBezTo>
                  <a:cubicBezTo>
                    <a:pt x="64" y="151"/>
                    <a:pt x="129" y="151"/>
                    <a:pt x="194" y="151"/>
                  </a:cubicBezTo>
                  <a:cubicBezTo>
                    <a:pt x="346" y="151"/>
                    <a:pt x="496" y="259"/>
                    <a:pt x="540" y="388"/>
                  </a:cubicBezTo>
                  <a:cubicBezTo>
                    <a:pt x="605" y="518"/>
                    <a:pt x="561" y="713"/>
                    <a:pt x="475" y="820"/>
                  </a:cubicBezTo>
                  <a:cubicBezTo>
                    <a:pt x="519" y="843"/>
                    <a:pt x="605" y="843"/>
                    <a:pt x="648" y="799"/>
                  </a:cubicBezTo>
                  <a:cubicBezTo>
                    <a:pt x="713" y="778"/>
                    <a:pt x="734" y="691"/>
                    <a:pt x="713" y="626"/>
                  </a:cubicBezTo>
                  <a:cubicBezTo>
                    <a:pt x="756" y="670"/>
                    <a:pt x="778" y="691"/>
                    <a:pt x="842" y="713"/>
                  </a:cubicBezTo>
                  <a:cubicBezTo>
                    <a:pt x="886" y="734"/>
                    <a:pt x="928" y="734"/>
                    <a:pt x="972" y="691"/>
                  </a:cubicBezTo>
                  <a:cubicBezTo>
                    <a:pt x="993" y="648"/>
                    <a:pt x="972" y="605"/>
                    <a:pt x="950" y="561"/>
                  </a:cubicBezTo>
                  <a:cubicBezTo>
                    <a:pt x="1037" y="605"/>
                    <a:pt x="1145" y="626"/>
                    <a:pt x="1231" y="583"/>
                  </a:cubicBezTo>
                  <a:cubicBezTo>
                    <a:pt x="1317" y="561"/>
                    <a:pt x="1382" y="475"/>
                    <a:pt x="1425" y="367"/>
                  </a:cubicBezTo>
                  <a:cubicBezTo>
                    <a:pt x="1339" y="411"/>
                    <a:pt x="1253" y="388"/>
                    <a:pt x="1188" y="346"/>
                  </a:cubicBezTo>
                  <a:close/>
                  <a:moveTo>
                    <a:pt x="972" y="388"/>
                  </a:moveTo>
                  <a:lnTo>
                    <a:pt x="972" y="388"/>
                  </a:lnTo>
                  <a:cubicBezTo>
                    <a:pt x="928" y="346"/>
                    <a:pt x="886" y="302"/>
                    <a:pt x="821" y="259"/>
                  </a:cubicBezTo>
                  <a:cubicBezTo>
                    <a:pt x="842" y="281"/>
                    <a:pt x="842" y="281"/>
                    <a:pt x="842" y="302"/>
                  </a:cubicBezTo>
                  <a:cubicBezTo>
                    <a:pt x="886" y="346"/>
                    <a:pt x="907" y="432"/>
                    <a:pt x="886" y="497"/>
                  </a:cubicBezTo>
                  <a:cubicBezTo>
                    <a:pt x="886" y="432"/>
                    <a:pt x="864" y="367"/>
                    <a:pt x="821" y="302"/>
                  </a:cubicBezTo>
                  <a:cubicBezTo>
                    <a:pt x="799" y="281"/>
                    <a:pt x="778" y="238"/>
                    <a:pt x="756" y="194"/>
                  </a:cubicBezTo>
                  <a:cubicBezTo>
                    <a:pt x="713" y="173"/>
                    <a:pt x="669" y="173"/>
                    <a:pt x="626" y="151"/>
                  </a:cubicBezTo>
                  <a:cubicBezTo>
                    <a:pt x="561" y="129"/>
                    <a:pt x="496" y="129"/>
                    <a:pt x="432" y="129"/>
                  </a:cubicBezTo>
                  <a:cubicBezTo>
                    <a:pt x="496" y="108"/>
                    <a:pt x="561" y="108"/>
                    <a:pt x="648" y="129"/>
                  </a:cubicBezTo>
                  <a:cubicBezTo>
                    <a:pt x="713" y="151"/>
                    <a:pt x="778" y="194"/>
                    <a:pt x="821" y="238"/>
                  </a:cubicBezTo>
                  <a:cubicBezTo>
                    <a:pt x="886" y="281"/>
                    <a:pt x="928" y="324"/>
                    <a:pt x="972" y="367"/>
                  </a:cubicBezTo>
                  <a:cubicBezTo>
                    <a:pt x="1037" y="411"/>
                    <a:pt x="1080" y="453"/>
                    <a:pt x="1145" y="475"/>
                  </a:cubicBezTo>
                  <a:cubicBezTo>
                    <a:pt x="1080" y="475"/>
                    <a:pt x="1015" y="432"/>
                    <a:pt x="972" y="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5039654" y="993135"/>
              <a:ext cx="931710" cy="399859"/>
            </a:xfrm>
            <a:custGeom>
              <a:avLst/>
              <a:gdLst>
                <a:gd name="T0" fmla="*/ 2722 w 3176"/>
                <a:gd name="T1" fmla="*/ 259 h 1362"/>
                <a:gd name="T2" fmla="*/ 2722 w 3176"/>
                <a:gd name="T3" fmla="*/ 259 h 1362"/>
                <a:gd name="T4" fmla="*/ 1641 w 3176"/>
                <a:gd name="T5" fmla="*/ 43 h 1362"/>
                <a:gd name="T6" fmla="*/ 0 w 3176"/>
                <a:gd name="T7" fmla="*/ 907 h 1362"/>
                <a:gd name="T8" fmla="*/ 1123 w 3176"/>
                <a:gd name="T9" fmla="*/ 324 h 1362"/>
                <a:gd name="T10" fmla="*/ 1555 w 3176"/>
                <a:gd name="T11" fmla="*/ 303 h 1362"/>
                <a:gd name="T12" fmla="*/ 1749 w 3176"/>
                <a:gd name="T13" fmla="*/ 345 h 1362"/>
                <a:gd name="T14" fmla="*/ 1944 w 3176"/>
                <a:gd name="T15" fmla="*/ 410 h 1362"/>
                <a:gd name="T16" fmla="*/ 2138 w 3176"/>
                <a:gd name="T17" fmla="*/ 345 h 1362"/>
                <a:gd name="T18" fmla="*/ 2117 w 3176"/>
                <a:gd name="T19" fmla="*/ 195 h 1362"/>
                <a:gd name="T20" fmla="*/ 2570 w 3176"/>
                <a:gd name="T21" fmla="*/ 907 h 1362"/>
                <a:gd name="T22" fmla="*/ 2959 w 3176"/>
                <a:gd name="T23" fmla="*/ 1167 h 1362"/>
                <a:gd name="T24" fmla="*/ 2981 w 3176"/>
                <a:gd name="T25" fmla="*/ 1274 h 1362"/>
                <a:gd name="T26" fmla="*/ 3110 w 3176"/>
                <a:gd name="T27" fmla="*/ 1296 h 1362"/>
                <a:gd name="T28" fmla="*/ 3131 w 3176"/>
                <a:gd name="T29" fmla="*/ 1188 h 1362"/>
                <a:gd name="T30" fmla="*/ 2722 w 3176"/>
                <a:gd name="T31" fmla="*/ 259 h 1362"/>
                <a:gd name="T32" fmla="*/ 3045 w 3176"/>
                <a:gd name="T33" fmla="*/ 842 h 1362"/>
                <a:gd name="T34" fmla="*/ 3045 w 3176"/>
                <a:gd name="T35" fmla="*/ 842 h 1362"/>
                <a:gd name="T36" fmla="*/ 2894 w 3176"/>
                <a:gd name="T37" fmla="*/ 562 h 1362"/>
                <a:gd name="T38" fmla="*/ 2657 w 3176"/>
                <a:gd name="T39" fmla="*/ 345 h 1362"/>
                <a:gd name="T40" fmla="*/ 2376 w 3176"/>
                <a:gd name="T41" fmla="*/ 173 h 1362"/>
                <a:gd name="T42" fmla="*/ 2678 w 3176"/>
                <a:gd name="T43" fmla="*/ 324 h 1362"/>
                <a:gd name="T44" fmla="*/ 2916 w 3176"/>
                <a:gd name="T45" fmla="*/ 540 h 1362"/>
                <a:gd name="T46" fmla="*/ 3067 w 3176"/>
                <a:gd name="T47" fmla="*/ 842 h 1362"/>
                <a:gd name="T48" fmla="*/ 3089 w 3176"/>
                <a:gd name="T49" fmla="*/ 1167 h 1362"/>
                <a:gd name="T50" fmla="*/ 3045 w 3176"/>
                <a:gd name="T51" fmla="*/ 842 h 1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76" h="1362">
                  <a:moveTo>
                    <a:pt x="2722" y="259"/>
                  </a:moveTo>
                  <a:lnTo>
                    <a:pt x="2722" y="259"/>
                  </a:lnTo>
                  <a:cubicBezTo>
                    <a:pt x="2419" y="43"/>
                    <a:pt x="2008" y="0"/>
                    <a:pt x="1641" y="43"/>
                  </a:cubicBezTo>
                  <a:cubicBezTo>
                    <a:pt x="950" y="108"/>
                    <a:pt x="410" y="389"/>
                    <a:pt x="0" y="907"/>
                  </a:cubicBezTo>
                  <a:cubicBezTo>
                    <a:pt x="259" y="583"/>
                    <a:pt x="712" y="368"/>
                    <a:pt x="1123" y="324"/>
                  </a:cubicBezTo>
                  <a:cubicBezTo>
                    <a:pt x="1274" y="303"/>
                    <a:pt x="1404" y="281"/>
                    <a:pt x="1555" y="303"/>
                  </a:cubicBezTo>
                  <a:cubicBezTo>
                    <a:pt x="1620" y="303"/>
                    <a:pt x="1685" y="324"/>
                    <a:pt x="1749" y="345"/>
                  </a:cubicBezTo>
                  <a:cubicBezTo>
                    <a:pt x="1814" y="368"/>
                    <a:pt x="1879" y="389"/>
                    <a:pt x="1944" y="410"/>
                  </a:cubicBezTo>
                  <a:cubicBezTo>
                    <a:pt x="2008" y="410"/>
                    <a:pt x="2073" y="389"/>
                    <a:pt x="2138" y="345"/>
                  </a:cubicBezTo>
                  <a:cubicBezTo>
                    <a:pt x="2181" y="303"/>
                    <a:pt x="2181" y="216"/>
                    <a:pt x="2117" y="195"/>
                  </a:cubicBezTo>
                  <a:cubicBezTo>
                    <a:pt x="2376" y="368"/>
                    <a:pt x="2505" y="627"/>
                    <a:pt x="2570" y="907"/>
                  </a:cubicBezTo>
                  <a:cubicBezTo>
                    <a:pt x="2613" y="1188"/>
                    <a:pt x="2851" y="1361"/>
                    <a:pt x="2959" y="1167"/>
                  </a:cubicBezTo>
                  <a:cubicBezTo>
                    <a:pt x="2981" y="1188"/>
                    <a:pt x="2959" y="1232"/>
                    <a:pt x="2981" y="1274"/>
                  </a:cubicBezTo>
                  <a:cubicBezTo>
                    <a:pt x="3002" y="1318"/>
                    <a:pt x="3067" y="1339"/>
                    <a:pt x="3110" y="1296"/>
                  </a:cubicBezTo>
                  <a:cubicBezTo>
                    <a:pt x="3131" y="1253"/>
                    <a:pt x="3131" y="1232"/>
                    <a:pt x="3131" y="1188"/>
                  </a:cubicBezTo>
                  <a:cubicBezTo>
                    <a:pt x="3175" y="821"/>
                    <a:pt x="3045" y="475"/>
                    <a:pt x="2722" y="259"/>
                  </a:cubicBezTo>
                  <a:close/>
                  <a:moveTo>
                    <a:pt x="3045" y="842"/>
                  </a:moveTo>
                  <a:lnTo>
                    <a:pt x="3045" y="842"/>
                  </a:lnTo>
                  <a:cubicBezTo>
                    <a:pt x="3002" y="756"/>
                    <a:pt x="2959" y="648"/>
                    <a:pt x="2894" y="562"/>
                  </a:cubicBezTo>
                  <a:cubicBezTo>
                    <a:pt x="2829" y="475"/>
                    <a:pt x="2743" y="410"/>
                    <a:pt x="2657" y="345"/>
                  </a:cubicBezTo>
                  <a:cubicBezTo>
                    <a:pt x="2570" y="259"/>
                    <a:pt x="2484" y="216"/>
                    <a:pt x="2376" y="173"/>
                  </a:cubicBezTo>
                  <a:cubicBezTo>
                    <a:pt x="2484" y="195"/>
                    <a:pt x="2592" y="259"/>
                    <a:pt x="2678" y="324"/>
                  </a:cubicBezTo>
                  <a:cubicBezTo>
                    <a:pt x="2764" y="389"/>
                    <a:pt x="2851" y="454"/>
                    <a:pt x="2916" y="540"/>
                  </a:cubicBezTo>
                  <a:cubicBezTo>
                    <a:pt x="2981" y="627"/>
                    <a:pt x="3024" y="735"/>
                    <a:pt x="3067" y="842"/>
                  </a:cubicBezTo>
                  <a:cubicBezTo>
                    <a:pt x="3089" y="950"/>
                    <a:pt x="3089" y="1059"/>
                    <a:pt x="3089" y="1167"/>
                  </a:cubicBezTo>
                  <a:cubicBezTo>
                    <a:pt x="3089" y="1059"/>
                    <a:pt x="3067" y="950"/>
                    <a:pt x="3045" y="8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1" name="Freeform 20"/>
            <p:cNvSpPr>
              <a:spLocks noChangeArrowheads="1"/>
            </p:cNvSpPr>
            <p:nvPr/>
          </p:nvSpPr>
          <p:spPr bwMode="auto">
            <a:xfrm>
              <a:off x="5590915" y="929727"/>
              <a:ext cx="399860" cy="190224"/>
            </a:xfrm>
            <a:custGeom>
              <a:avLst/>
              <a:gdLst>
                <a:gd name="T0" fmla="*/ 0 w 1362"/>
                <a:gd name="T1" fmla="*/ 194 h 649"/>
                <a:gd name="T2" fmla="*/ 0 w 1362"/>
                <a:gd name="T3" fmla="*/ 194 h 649"/>
                <a:gd name="T4" fmla="*/ 820 w 1362"/>
                <a:gd name="T5" fmla="*/ 216 h 649"/>
                <a:gd name="T6" fmla="*/ 950 w 1362"/>
                <a:gd name="T7" fmla="*/ 238 h 649"/>
                <a:gd name="T8" fmla="*/ 1080 w 1362"/>
                <a:gd name="T9" fmla="*/ 216 h 649"/>
                <a:gd name="T10" fmla="*/ 1145 w 1362"/>
                <a:gd name="T11" fmla="*/ 87 h 649"/>
                <a:gd name="T12" fmla="*/ 1015 w 1362"/>
                <a:gd name="T13" fmla="*/ 43 h 649"/>
                <a:gd name="T14" fmla="*/ 1275 w 1362"/>
                <a:gd name="T15" fmla="*/ 65 h 649"/>
                <a:gd name="T16" fmla="*/ 1317 w 1362"/>
                <a:gd name="T17" fmla="*/ 302 h 649"/>
                <a:gd name="T18" fmla="*/ 1102 w 1362"/>
                <a:gd name="T19" fmla="*/ 432 h 649"/>
                <a:gd name="T20" fmla="*/ 1166 w 1362"/>
                <a:gd name="T21" fmla="*/ 497 h 649"/>
                <a:gd name="T22" fmla="*/ 950 w 1362"/>
                <a:gd name="T23" fmla="*/ 454 h 649"/>
                <a:gd name="T24" fmla="*/ 0 w 1362"/>
                <a:gd name="T25" fmla="*/ 194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2" h="649">
                  <a:moveTo>
                    <a:pt x="0" y="194"/>
                  </a:moveTo>
                  <a:lnTo>
                    <a:pt x="0" y="194"/>
                  </a:lnTo>
                  <a:cubicBezTo>
                    <a:pt x="281" y="130"/>
                    <a:pt x="540" y="130"/>
                    <a:pt x="820" y="216"/>
                  </a:cubicBezTo>
                  <a:cubicBezTo>
                    <a:pt x="864" y="216"/>
                    <a:pt x="907" y="238"/>
                    <a:pt x="950" y="238"/>
                  </a:cubicBezTo>
                  <a:cubicBezTo>
                    <a:pt x="993" y="259"/>
                    <a:pt x="1037" y="238"/>
                    <a:pt x="1080" y="216"/>
                  </a:cubicBezTo>
                  <a:cubicBezTo>
                    <a:pt x="1123" y="194"/>
                    <a:pt x="1145" y="152"/>
                    <a:pt x="1145" y="87"/>
                  </a:cubicBezTo>
                  <a:cubicBezTo>
                    <a:pt x="1123" y="43"/>
                    <a:pt x="1058" y="22"/>
                    <a:pt x="1015" y="43"/>
                  </a:cubicBezTo>
                  <a:cubicBezTo>
                    <a:pt x="1102" y="0"/>
                    <a:pt x="1210" y="0"/>
                    <a:pt x="1275" y="65"/>
                  </a:cubicBezTo>
                  <a:cubicBezTo>
                    <a:pt x="1339" y="130"/>
                    <a:pt x="1361" y="216"/>
                    <a:pt x="1317" y="302"/>
                  </a:cubicBezTo>
                  <a:cubicBezTo>
                    <a:pt x="1275" y="389"/>
                    <a:pt x="1188" y="432"/>
                    <a:pt x="1102" y="432"/>
                  </a:cubicBezTo>
                  <a:cubicBezTo>
                    <a:pt x="1123" y="432"/>
                    <a:pt x="1166" y="454"/>
                    <a:pt x="1166" y="497"/>
                  </a:cubicBezTo>
                  <a:cubicBezTo>
                    <a:pt x="1231" y="648"/>
                    <a:pt x="972" y="475"/>
                    <a:pt x="950" y="454"/>
                  </a:cubicBezTo>
                  <a:cubicBezTo>
                    <a:pt x="691" y="302"/>
                    <a:pt x="302" y="130"/>
                    <a:pt x="0" y="19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2" name="Freeform 21"/>
            <p:cNvSpPr>
              <a:spLocks noChangeArrowheads="1"/>
            </p:cNvSpPr>
            <p:nvPr/>
          </p:nvSpPr>
          <p:spPr bwMode="auto">
            <a:xfrm>
              <a:off x="4595798" y="739503"/>
              <a:ext cx="640550" cy="672901"/>
            </a:xfrm>
            <a:custGeom>
              <a:avLst/>
              <a:gdLst>
                <a:gd name="T0" fmla="*/ 1771 w 2183"/>
                <a:gd name="T1" fmla="*/ 670 h 2291"/>
                <a:gd name="T2" fmla="*/ 1771 w 2183"/>
                <a:gd name="T3" fmla="*/ 670 h 2291"/>
                <a:gd name="T4" fmla="*/ 1663 w 2183"/>
                <a:gd name="T5" fmla="*/ 0 h 2291"/>
                <a:gd name="T6" fmla="*/ 1123 w 2183"/>
                <a:gd name="T7" fmla="*/ 540 h 2291"/>
                <a:gd name="T8" fmla="*/ 799 w 2183"/>
                <a:gd name="T9" fmla="*/ 368 h 2291"/>
                <a:gd name="T10" fmla="*/ 929 w 2183"/>
                <a:gd name="T11" fmla="*/ 648 h 2291"/>
                <a:gd name="T12" fmla="*/ 778 w 2183"/>
                <a:gd name="T13" fmla="*/ 627 h 2291"/>
                <a:gd name="T14" fmla="*/ 1037 w 2183"/>
                <a:gd name="T15" fmla="*/ 1318 h 2291"/>
                <a:gd name="T16" fmla="*/ 821 w 2183"/>
                <a:gd name="T17" fmla="*/ 1253 h 2291"/>
                <a:gd name="T18" fmla="*/ 734 w 2183"/>
                <a:gd name="T19" fmla="*/ 1469 h 2291"/>
                <a:gd name="T20" fmla="*/ 886 w 2183"/>
                <a:gd name="T21" fmla="*/ 1382 h 2291"/>
                <a:gd name="T22" fmla="*/ 1015 w 2183"/>
                <a:gd name="T23" fmla="*/ 1512 h 2291"/>
                <a:gd name="T24" fmla="*/ 778 w 2183"/>
                <a:gd name="T25" fmla="*/ 1966 h 2291"/>
                <a:gd name="T26" fmla="*/ 0 w 2183"/>
                <a:gd name="T27" fmla="*/ 2246 h 2291"/>
                <a:gd name="T28" fmla="*/ 410 w 2183"/>
                <a:gd name="T29" fmla="*/ 2268 h 2291"/>
                <a:gd name="T30" fmla="*/ 626 w 2183"/>
                <a:gd name="T31" fmla="*/ 2246 h 2291"/>
                <a:gd name="T32" fmla="*/ 1339 w 2183"/>
                <a:gd name="T33" fmla="*/ 1577 h 2291"/>
                <a:gd name="T34" fmla="*/ 2182 w 2183"/>
                <a:gd name="T35" fmla="*/ 540 h 2291"/>
                <a:gd name="T36" fmla="*/ 1771 w 2183"/>
                <a:gd name="T37" fmla="*/ 670 h 2291"/>
                <a:gd name="T38" fmla="*/ 1253 w 2183"/>
                <a:gd name="T39" fmla="*/ 1296 h 2291"/>
                <a:gd name="T40" fmla="*/ 1253 w 2183"/>
                <a:gd name="T41" fmla="*/ 1296 h 2291"/>
                <a:gd name="T42" fmla="*/ 1058 w 2183"/>
                <a:gd name="T43" fmla="*/ 1814 h 2291"/>
                <a:gd name="T44" fmla="*/ 864 w 2183"/>
                <a:gd name="T45" fmla="*/ 2031 h 2291"/>
                <a:gd name="T46" fmla="*/ 734 w 2183"/>
                <a:gd name="T47" fmla="*/ 2117 h 2291"/>
                <a:gd name="T48" fmla="*/ 605 w 2183"/>
                <a:gd name="T49" fmla="*/ 2160 h 2291"/>
                <a:gd name="T50" fmla="*/ 734 w 2183"/>
                <a:gd name="T51" fmla="*/ 2117 h 2291"/>
                <a:gd name="T52" fmla="*/ 842 w 2183"/>
                <a:gd name="T53" fmla="*/ 2031 h 2291"/>
                <a:gd name="T54" fmla="*/ 951 w 2183"/>
                <a:gd name="T55" fmla="*/ 1923 h 2291"/>
                <a:gd name="T56" fmla="*/ 1037 w 2183"/>
                <a:gd name="T57" fmla="*/ 1814 h 2291"/>
                <a:gd name="T58" fmla="*/ 1210 w 2183"/>
                <a:gd name="T59" fmla="*/ 1274 h 2291"/>
                <a:gd name="T60" fmla="*/ 1318 w 2183"/>
                <a:gd name="T61" fmla="*/ 713 h 2291"/>
                <a:gd name="T62" fmla="*/ 1425 w 2183"/>
                <a:gd name="T63" fmla="*/ 454 h 2291"/>
                <a:gd name="T64" fmla="*/ 1555 w 2183"/>
                <a:gd name="T65" fmla="*/ 195 h 2291"/>
                <a:gd name="T66" fmla="*/ 1339 w 2183"/>
                <a:gd name="T67" fmla="*/ 735 h 2291"/>
                <a:gd name="T68" fmla="*/ 1253 w 2183"/>
                <a:gd name="T69" fmla="*/ 1296 h 2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83" h="2291">
                  <a:moveTo>
                    <a:pt x="1771" y="670"/>
                  </a:moveTo>
                  <a:lnTo>
                    <a:pt x="1771" y="670"/>
                  </a:lnTo>
                  <a:cubicBezTo>
                    <a:pt x="1944" y="476"/>
                    <a:pt x="1512" y="216"/>
                    <a:pt x="1663" y="0"/>
                  </a:cubicBezTo>
                  <a:cubicBezTo>
                    <a:pt x="1512" y="238"/>
                    <a:pt x="1101" y="151"/>
                    <a:pt x="1123" y="540"/>
                  </a:cubicBezTo>
                  <a:cubicBezTo>
                    <a:pt x="993" y="432"/>
                    <a:pt x="951" y="411"/>
                    <a:pt x="799" y="368"/>
                  </a:cubicBezTo>
                  <a:cubicBezTo>
                    <a:pt x="907" y="540"/>
                    <a:pt x="929" y="648"/>
                    <a:pt x="929" y="648"/>
                  </a:cubicBezTo>
                  <a:cubicBezTo>
                    <a:pt x="864" y="627"/>
                    <a:pt x="778" y="627"/>
                    <a:pt x="778" y="627"/>
                  </a:cubicBezTo>
                  <a:cubicBezTo>
                    <a:pt x="951" y="821"/>
                    <a:pt x="1058" y="1059"/>
                    <a:pt x="1037" y="1318"/>
                  </a:cubicBezTo>
                  <a:cubicBezTo>
                    <a:pt x="993" y="1253"/>
                    <a:pt x="907" y="1209"/>
                    <a:pt x="821" y="1253"/>
                  </a:cubicBezTo>
                  <a:cubicBezTo>
                    <a:pt x="756" y="1296"/>
                    <a:pt x="713" y="1382"/>
                    <a:pt x="734" y="1469"/>
                  </a:cubicBezTo>
                  <a:cubicBezTo>
                    <a:pt x="734" y="1404"/>
                    <a:pt x="821" y="1361"/>
                    <a:pt x="886" y="1382"/>
                  </a:cubicBezTo>
                  <a:cubicBezTo>
                    <a:pt x="951" y="1404"/>
                    <a:pt x="993" y="1447"/>
                    <a:pt x="1015" y="1512"/>
                  </a:cubicBezTo>
                  <a:cubicBezTo>
                    <a:pt x="1080" y="1685"/>
                    <a:pt x="907" y="1858"/>
                    <a:pt x="778" y="1966"/>
                  </a:cubicBezTo>
                  <a:cubicBezTo>
                    <a:pt x="583" y="2160"/>
                    <a:pt x="281" y="2246"/>
                    <a:pt x="0" y="2246"/>
                  </a:cubicBezTo>
                  <a:cubicBezTo>
                    <a:pt x="130" y="2246"/>
                    <a:pt x="259" y="2290"/>
                    <a:pt x="410" y="2268"/>
                  </a:cubicBezTo>
                  <a:cubicBezTo>
                    <a:pt x="475" y="2268"/>
                    <a:pt x="562" y="2268"/>
                    <a:pt x="626" y="2246"/>
                  </a:cubicBezTo>
                  <a:cubicBezTo>
                    <a:pt x="951" y="2160"/>
                    <a:pt x="1188" y="1923"/>
                    <a:pt x="1339" y="1577"/>
                  </a:cubicBezTo>
                  <a:cubicBezTo>
                    <a:pt x="1512" y="1188"/>
                    <a:pt x="1771" y="735"/>
                    <a:pt x="2182" y="540"/>
                  </a:cubicBezTo>
                  <a:cubicBezTo>
                    <a:pt x="2030" y="540"/>
                    <a:pt x="1901" y="605"/>
                    <a:pt x="1771" y="670"/>
                  </a:cubicBezTo>
                  <a:close/>
                  <a:moveTo>
                    <a:pt x="1253" y="1296"/>
                  </a:moveTo>
                  <a:lnTo>
                    <a:pt x="1253" y="1296"/>
                  </a:lnTo>
                  <a:cubicBezTo>
                    <a:pt x="1210" y="1469"/>
                    <a:pt x="1145" y="1664"/>
                    <a:pt x="1058" y="1814"/>
                  </a:cubicBezTo>
                  <a:cubicBezTo>
                    <a:pt x="993" y="1901"/>
                    <a:pt x="929" y="1966"/>
                    <a:pt x="864" y="2031"/>
                  </a:cubicBezTo>
                  <a:cubicBezTo>
                    <a:pt x="821" y="2073"/>
                    <a:pt x="778" y="2096"/>
                    <a:pt x="734" y="2117"/>
                  </a:cubicBezTo>
                  <a:cubicBezTo>
                    <a:pt x="691" y="2138"/>
                    <a:pt x="648" y="2160"/>
                    <a:pt x="605" y="2160"/>
                  </a:cubicBezTo>
                  <a:cubicBezTo>
                    <a:pt x="648" y="2138"/>
                    <a:pt x="691" y="2138"/>
                    <a:pt x="734" y="2117"/>
                  </a:cubicBezTo>
                  <a:cubicBezTo>
                    <a:pt x="778" y="2073"/>
                    <a:pt x="821" y="2052"/>
                    <a:pt x="842" y="2031"/>
                  </a:cubicBezTo>
                  <a:cubicBezTo>
                    <a:pt x="886" y="1987"/>
                    <a:pt x="929" y="1966"/>
                    <a:pt x="951" y="1923"/>
                  </a:cubicBezTo>
                  <a:cubicBezTo>
                    <a:pt x="972" y="1879"/>
                    <a:pt x="1015" y="1858"/>
                    <a:pt x="1037" y="1814"/>
                  </a:cubicBezTo>
                  <a:cubicBezTo>
                    <a:pt x="1123" y="1641"/>
                    <a:pt x="1188" y="1469"/>
                    <a:pt x="1210" y="1274"/>
                  </a:cubicBezTo>
                  <a:cubicBezTo>
                    <a:pt x="1253" y="1102"/>
                    <a:pt x="1274" y="907"/>
                    <a:pt x="1318" y="713"/>
                  </a:cubicBezTo>
                  <a:cubicBezTo>
                    <a:pt x="1339" y="627"/>
                    <a:pt x="1383" y="540"/>
                    <a:pt x="1425" y="454"/>
                  </a:cubicBezTo>
                  <a:cubicBezTo>
                    <a:pt x="1469" y="368"/>
                    <a:pt x="1512" y="281"/>
                    <a:pt x="1555" y="195"/>
                  </a:cubicBezTo>
                  <a:cubicBezTo>
                    <a:pt x="1469" y="368"/>
                    <a:pt x="1383" y="540"/>
                    <a:pt x="1339" y="735"/>
                  </a:cubicBezTo>
                  <a:cubicBezTo>
                    <a:pt x="1296" y="907"/>
                    <a:pt x="1274" y="1102"/>
                    <a:pt x="1253" y="12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3" name="Freeform 22"/>
            <p:cNvSpPr>
              <a:spLocks noChangeArrowheads="1"/>
            </p:cNvSpPr>
            <p:nvPr/>
          </p:nvSpPr>
          <p:spPr bwMode="auto">
            <a:xfrm>
              <a:off x="5039654" y="879259"/>
              <a:ext cx="456797" cy="341627"/>
            </a:xfrm>
            <a:custGeom>
              <a:avLst/>
              <a:gdLst>
                <a:gd name="T0" fmla="*/ 907 w 1556"/>
                <a:gd name="T1" fmla="*/ 259 h 1166"/>
                <a:gd name="T2" fmla="*/ 907 w 1556"/>
                <a:gd name="T3" fmla="*/ 259 h 1166"/>
                <a:gd name="T4" fmla="*/ 1144 w 1556"/>
                <a:gd name="T5" fmla="*/ 0 h 1166"/>
                <a:gd name="T6" fmla="*/ 0 w 1556"/>
                <a:gd name="T7" fmla="*/ 1165 h 1166"/>
                <a:gd name="T8" fmla="*/ 1555 w 1556"/>
                <a:gd name="T9" fmla="*/ 237 h 1166"/>
                <a:gd name="T10" fmla="*/ 907 w 1556"/>
                <a:gd name="T11" fmla="*/ 259 h 1166"/>
                <a:gd name="T12" fmla="*/ 929 w 1556"/>
                <a:gd name="T13" fmla="*/ 410 h 1166"/>
                <a:gd name="T14" fmla="*/ 929 w 1556"/>
                <a:gd name="T15" fmla="*/ 410 h 1166"/>
                <a:gd name="T16" fmla="*/ 670 w 1556"/>
                <a:gd name="T17" fmla="*/ 518 h 1166"/>
                <a:gd name="T18" fmla="*/ 453 w 1556"/>
                <a:gd name="T19" fmla="*/ 669 h 1166"/>
                <a:gd name="T20" fmla="*/ 259 w 1556"/>
                <a:gd name="T21" fmla="*/ 842 h 1166"/>
                <a:gd name="T22" fmla="*/ 453 w 1556"/>
                <a:gd name="T23" fmla="*/ 647 h 1166"/>
                <a:gd name="T24" fmla="*/ 670 w 1556"/>
                <a:gd name="T25" fmla="*/ 496 h 1166"/>
                <a:gd name="T26" fmla="*/ 907 w 1556"/>
                <a:gd name="T27" fmla="*/ 388 h 1166"/>
                <a:gd name="T28" fmla="*/ 1167 w 1556"/>
                <a:gd name="T29" fmla="*/ 302 h 1166"/>
                <a:gd name="T30" fmla="*/ 929 w 1556"/>
                <a:gd name="T31" fmla="*/ 410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56" h="1166">
                  <a:moveTo>
                    <a:pt x="907" y="259"/>
                  </a:moveTo>
                  <a:lnTo>
                    <a:pt x="907" y="259"/>
                  </a:lnTo>
                  <a:cubicBezTo>
                    <a:pt x="950" y="194"/>
                    <a:pt x="1144" y="21"/>
                    <a:pt x="1144" y="0"/>
                  </a:cubicBezTo>
                  <a:cubicBezTo>
                    <a:pt x="712" y="64"/>
                    <a:pt x="173" y="820"/>
                    <a:pt x="0" y="1165"/>
                  </a:cubicBezTo>
                  <a:cubicBezTo>
                    <a:pt x="410" y="733"/>
                    <a:pt x="950" y="388"/>
                    <a:pt x="1555" y="237"/>
                  </a:cubicBezTo>
                  <a:cubicBezTo>
                    <a:pt x="1361" y="151"/>
                    <a:pt x="1080" y="172"/>
                    <a:pt x="907" y="259"/>
                  </a:cubicBezTo>
                  <a:close/>
                  <a:moveTo>
                    <a:pt x="929" y="410"/>
                  </a:moveTo>
                  <a:lnTo>
                    <a:pt x="929" y="410"/>
                  </a:lnTo>
                  <a:cubicBezTo>
                    <a:pt x="842" y="431"/>
                    <a:pt x="756" y="474"/>
                    <a:pt x="670" y="518"/>
                  </a:cubicBezTo>
                  <a:cubicBezTo>
                    <a:pt x="605" y="561"/>
                    <a:pt x="540" y="626"/>
                    <a:pt x="453" y="669"/>
                  </a:cubicBezTo>
                  <a:cubicBezTo>
                    <a:pt x="389" y="733"/>
                    <a:pt x="324" y="777"/>
                    <a:pt x="259" y="842"/>
                  </a:cubicBezTo>
                  <a:cubicBezTo>
                    <a:pt x="324" y="777"/>
                    <a:pt x="389" y="712"/>
                    <a:pt x="453" y="647"/>
                  </a:cubicBezTo>
                  <a:cubicBezTo>
                    <a:pt x="518" y="604"/>
                    <a:pt x="583" y="539"/>
                    <a:pt x="670" y="496"/>
                  </a:cubicBezTo>
                  <a:cubicBezTo>
                    <a:pt x="735" y="453"/>
                    <a:pt x="821" y="410"/>
                    <a:pt x="907" y="388"/>
                  </a:cubicBezTo>
                  <a:cubicBezTo>
                    <a:pt x="994" y="345"/>
                    <a:pt x="1080" y="324"/>
                    <a:pt x="1167" y="302"/>
                  </a:cubicBezTo>
                  <a:cubicBezTo>
                    <a:pt x="1080" y="345"/>
                    <a:pt x="994" y="366"/>
                    <a:pt x="929" y="4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4" name="Freeform 23"/>
            <p:cNvSpPr>
              <a:spLocks noChangeArrowheads="1"/>
            </p:cNvSpPr>
            <p:nvPr/>
          </p:nvSpPr>
          <p:spPr bwMode="auto">
            <a:xfrm>
              <a:off x="4584151" y="1094071"/>
              <a:ext cx="216106" cy="247161"/>
            </a:xfrm>
            <a:custGeom>
              <a:avLst/>
              <a:gdLst>
                <a:gd name="T0" fmla="*/ 0 w 735"/>
                <a:gd name="T1" fmla="*/ 843 h 844"/>
                <a:gd name="T2" fmla="*/ 0 w 735"/>
                <a:gd name="T3" fmla="*/ 843 h 844"/>
                <a:gd name="T4" fmla="*/ 518 w 735"/>
                <a:gd name="T5" fmla="*/ 130 h 844"/>
                <a:gd name="T6" fmla="*/ 0 w 735"/>
                <a:gd name="T7" fmla="*/ 843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844">
                  <a:moveTo>
                    <a:pt x="0" y="843"/>
                  </a:moveTo>
                  <a:lnTo>
                    <a:pt x="0" y="843"/>
                  </a:lnTo>
                  <a:cubicBezTo>
                    <a:pt x="0" y="843"/>
                    <a:pt x="302" y="0"/>
                    <a:pt x="518" y="130"/>
                  </a:cubicBezTo>
                  <a:cubicBezTo>
                    <a:pt x="734" y="282"/>
                    <a:pt x="0" y="843"/>
                    <a:pt x="0" y="84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5" name="Freeform 24"/>
            <p:cNvSpPr>
              <a:spLocks noChangeArrowheads="1"/>
            </p:cNvSpPr>
            <p:nvPr/>
          </p:nvSpPr>
          <p:spPr bwMode="auto">
            <a:xfrm>
              <a:off x="4481923" y="1094070"/>
              <a:ext cx="152696" cy="222575"/>
            </a:xfrm>
            <a:custGeom>
              <a:avLst/>
              <a:gdLst>
                <a:gd name="T0" fmla="*/ 258 w 519"/>
                <a:gd name="T1" fmla="*/ 0 h 758"/>
                <a:gd name="T2" fmla="*/ 258 w 519"/>
                <a:gd name="T3" fmla="*/ 0 h 758"/>
                <a:gd name="T4" fmla="*/ 258 w 519"/>
                <a:gd name="T5" fmla="*/ 757 h 758"/>
                <a:gd name="T6" fmla="*/ 258 w 519"/>
                <a:gd name="T7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758">
                  <a:moveTo>
                    <a:pt x="258" y="0"/>
                  </a:moveTo>
                  <a:lnTo>
                    <a:pt x="258" y="0"/>
                  </a:lnTo>
                  <a:cubicBezTo>
                    <a:pt x="518" y="0"/>
                    <a:pt x="258" y="757"/>
                    <a:pt x="258" y="757"/>
                  </a:cubicBezTo>
                  <a:cubicBezTo>
                    <a:pt x="258" y="757"/>
                    <a:pt x="0" y="0"/>
                    <a:pt x="25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6" name="Freeform 25"/>
            <p:cNvSpPr>
              <a:spLocks noChangeArrowheads="1"/>
            </p:cNvSpPr>
            <p:nvPr/>
          </p:nvSpPr>
          <p:spPr bwMode="auto">
            <a:xfrm>
              <a:off x="3468687" y="1107010"/>
              <a:ext cx="412799" cy="247161"/>
            </a:xfrm>
            <a:custGeom>
              <a:avLst/>
              <a:gdLst>
                <a:gd name="T0" fmla="*/ 0 w 1405"/>
                <a:gd name="T1" fmla="*/ 367 h 844"/>
                <a:gd name="T2" fmla="*/ 0 w 1405"/>
                <a:gd name="T3" fmla="*/ 367 h 844"/>
                <a:gd name="T4" fmla="*/ 195 w 1405"/>
                <a:gd name="T5" fmla="*/ 583 h 844"/>
                <a:gd name="T6" fmla="*/ 454 w 1405"/>
                <a:gd name="T7" fmla="*/ 561 h 844"/>
                <a:gd name="T8" fmla="*/ 454 w 1405"/>
                <a:gd name="T9" fmla="*/ 691 h 844"/>
                <a:gd name="T10" fmla="*/ 584 w 1405"/>
                <a:gd name="T11" fmla="*/ 713 h 844"/>
                <a:gd name="T12" fmla="*/ 713 w 1405"/>
                <a:gd name="T13" fmla="*/ 626 h 844"/>
                <a:gd name="T14" fmla="*/ 757 w 1405"/>
                <a:gd name="T15" fmla="*/ 799 h 844"/>
                <a:gd name="T16" fmla="*/ 951 w 1405"/>
                <a:gd name="T17" fmla="*/ 820 h 844"/>
                <a:gd name="T18" fmla="*/ 864 w 1405"/>
                <a:gd name="T19" fmla="*/ 388 h 844"/>
                <a:gd name="T20" fmla="*/ 1210 w 1405"/>
                <a:gd name="T21" fmla="*/ 151 h 844"/>
                <a:gd name="T22" fmla="*/ 1404 w 1405"/>
                <a:gd name="T23" fmla="*/ 173 h 844"/>
                <a:gd name="T24" fmla="*/ 1016 w 1405"/>
                <a:gd name="T25" fmla="*/ 21 h 844"/>
                <a:gd name="T26" fmla="*/ 432 w 1405"/>
                <a:gd name="T27" fmla="*/ 194 h 844"/>
                <a:gd name="T28" fmla="*/ 238 w 1405"/>
                <a:gd name="T29" fmla="*/ 346 h 844"/>
                <a:gd name="T30" fmla="*/ 0 w 1405"/>
                <a:gd name="T31" fmla="*/ 367 h 844"/>
                <a:gd name="T32" fmla="*/ 260 w 1405"/>
                <a:gd name="T33" fmla="*/ 475 h 844"/>
                <a:gd name="T34" fmla="*/ 260 w 1405"/>
                <a:gd name="T35" fmla="*/ 475 h 844"/>
                <a:gd name="T36" fmla="*/ 432 w 1405"/>
                <a:gd name="T37" fmla="*/ 367 h 844"/>
                <a:gd name="T38" fmla="*/ 584 w 1405"/>
                <a:gd name="T39" fmla="*/ 238 h 844"/>
                <a:gd name="T40" fmla="*/ 778 w 1405"/>
                <a:gd name="T41" fmla="*/ 129 h 844"/>
                <a:gd name="T42" fmla="*/ 994 w 1405"/>
                <a:gd name="T43" fmla="*/ 129 h 844"/>
                <a:gd name="T44" fmla="*/ 778 w 1405"/>
                <a:gd name="T45" fmla="*/ 151 h 844"/>
                <a:gd name="T46" fmla="*/ 670 w 1405"/>
                <a:gd name="T47" fmla="*/ 194 h 844"/>
                <a:gd name="T48" fmla="*/ 584 w 1405"/>
                <a:gd name="T49" fmla="*/ 302 h 844"/>
                <a:gd name="T50" fmla="*/ 540 w 1405"/>
                <a:gd name="T51" fmla="*/ 497 h 844"/>
                <a:gd name="T52" fmla="*/ 562 w 1405"/>
                <a:gd name="T53" fmla="*/ 302 h 844"/>
                <a:gd name="T54" fmla="*/ 584 w 1405"/>
                <a:gd name="T55" fmla="*/ 259 h 844"/>
                <a:gd name="T56" fmla="*/ 454 w 1405"/>
                <a:gd name="T57" fmla="*/ 388 h 844"/>
                <a:gd name="T58" fmla="*/ 260 w 1405"/>
                <a:gd name="T59" fmla="*/ 475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05" h="844">
                  <a:moveTo>
                    <a:pt x="0" y="367"/>
                  </a:moveTo>
                  <a:lnTo>
                    <a:pt x="0" y="367"/>
                  </a:lnTo>
                  <a:cubicBezTo>
                    <a:pt x="43" y="475"/>
                    <a:pt x="87" y="561"/>
                    <a:pt x="195" y="583"/>
                  </a:cubicBezTo>
                  <a:cubicBezTo>
                    <a:pt x="281" y="626"/>
                    <a:pt x="390" y="605"/>
                    <a:pt x="454" y="561"/>
                  </a:cubicBezTo>
                  <a:cubicBezTo>
                    <a:pt x="432" y="605"/>
                    <a:pt x="432" y="648"/>
                    <a:pt x="454" y="691"/>
                  </a:cubicBezTo>
                  <a:cubicBezTo>
                    <a:pt x="476" y="734"/>
                    <a:pt x="540" y="734"/>
                    <a:pt x="584" y="713"/>
                  </a:cubicBezTo>
                  <a:cubicBezTo>
                    <a:pt x="627" y="691"/>
                    <a:pt x="670" y="670"/>
                    <a:pt x="713" y="626"/>
                  </a:cubicBezTo>
                  <a:cubicBezTo>
                    <a:pt x="692" y="691"/>
                    <a:pt x="713" y="778"/>
                    <a:pt x="757" y="799"/>
                  </a:cubicBezTo>
                  <a:cubicBezTo>
                    <a:pt x="822" y="843"/>
                    <a:pt x="886" y="843"/>
                    <a:pt x="951" y="820"/>
                  </a:cubicBezTo>
                  <a:cubicBezTo>
                    <a:pt x="843" y="713"/>
                    <a:pt x="822" y="518"/>
                    <a:pt x="864" y="388"/>
                  </a:cubicBezTo>
                  <a:cubicBezTo>
                    <a:pt x="929" y="259"/>
                    <a:pt x="1081" y="151"/>
                    <a:pt x="1210" y="151"/>
                  </a:cubicBezTo>
                  <a:cubicBezTo>
                    <a:pt x="1296" y="151"/>
                    <a:pt x="1361" y="151"/>
                    <a:pt x="1404" y="173"/>
                  </a:cubicBezTo>
                  <a:cubicBezTo>
                    <a:pt x="1296" y="86"/>
                    <a:pt x="1167" y="43"/>
                    <a:pt x="1016" y="21"/>
                  </a:cubicBezTo>
                  <a:cubicBezTo>
                    <a:pt x="799" y="0"/>
                    <a:pt x="584" y="65"/>
                    <a:pt x="432" y="194"/>
                  </a:cubicBezTo>
                  <a:cubicBezTo>
                    <a:pt x="367" y="259"/>
                    <a:pt x="303" y="302"/>
                    <a:pt x="238" y="346"/>
                  </a:cubicBezTo>
                  <a:cubicBezTo>
                    <a:pt x="152" y="388"/>
                    <a:pt x="65" y="411"/>
                    <a:pt x="0" y="367"/>
                  </a:cubicBezTo>
                  <a:close/>
                  <a:moveTo>
                    <a:pt x="260" y="475"/>
                  </a:moveTo>
                  <a:lnTo>
                    <a:pt x="260" y="475"/>
                  </a:lnTo>
                  <a:cubicBezTo>
                    <a:pt x="325" y="453"/>
                    <a:pt x="390" y="411"/>
                    <a:pt x="432" y="367"/>
                  </a:cubicBezTo>
                  <a:cubicBezTo>
                    <a:pt x="497" y="324"/>
                    <a:pt x="540" y="281"/>
                    <a:pt x="584" y="238"/>
                  </a:cubicBezTo>
                  <a:cubicBezTo>
                    <a:pt x="649" y="194"/>
                    <a:pt x="713" y="151"/>
                    <a:pt x="778" y="129"/>
                  </a:cubicBezTo>
                  <a:cubicBezTo>
                    <a:pt x="843" y="108"/>
                    <a:pt x="908" y="108"/>
                    <a:pt x="994" y="129"/>
                  </a:cubicBezTo>
                  <a:cubicBezTo>
                    <a:pt x="908" y="129"/>
                    <a:pt x="843" y="129"/>
                    <a:pt x="778" y="151"/>
                  </a:cubicBezTo>
                  <a:cubicBezTo>
                    <a:pt x="735" y="173"/>
                    <a:pt x="713" y="173"/>
                    <a:pt x="670" y="194"/>
                  </a:cubicBezTo>
                  <a:cubicBezTo>
                    <a:pt x="649" y="238"/>
                    <a:pt x="605" y="281"/>
                    <a:pt x="584" y="302"/>
                  </a:cubicBezTo>
                  <a:cubicBezTo>
                    <a:pt x="562" y="367"/>
                    <a:pt x="540" y="432"/>
                    <a:pt x="540" y="497"/>
                  </a:cubicBezTo>
                  <a:cubicBezTo>
                    <a:pt x="519" y="432"/>
                    <a:pt x="540" y="346"/>
                    <a:pt x="562" y="302"/>
                  </a:cubicBezTo>
                  <a:cubicBezTo>
                    <a:pt x="584" y="281"/>
                    <a:pt x="584" y="281"/>
                    <a:pt x="584" y="259"/>
                  </a:cubicBezTo>
                  <a:cubicBezTo>
                    <a:pt x="540" y="302"/>
                    <a:pt x="497" y="346"/>
                    <a:pt x="454" y="388"/>
                  </a:cubicBezTo>
                  <a:cubicBezTo>
                    <a:pt x="390" y="432"/>
                    <a:pt x="346" y="475"/>
                    <a:pt x="260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7" name="Freeform 26"/>
            <p:cNvSpPr>
              <a:spLocks noChangeArrowheads="1"/>
            </p:cNvSpPr>
            <p:nvPr/>
          </p:nvSpPr>
          <p:spPr bwMode="auto">
            <a:xfrm>
              <a:off x="3138707" y="993135"/>
              <a:ext cx="938179" cy="399859"/>
            </a:xfrm>
            <a:custGeom>
              <a:avLst/>
              <a:gdLst>
                <a:gd name="T0" fmla="*/ 44 w 3198"/>
                <a:gd name="T1" fmla="*/ 1188 h 1362"/>
                <a:gd name="T2" fmla="*/ 44 w 3198"/>
                <a:gd name="T3" fmla="*/ 1188 h 1362"/>
                <a:gd name="T4" fmla="*/ 87 w 3198"/>
                <a:gd name="T5" fmla="*/ 1296 h 1362"/>
                <a:gd name="T6" fmla="*/ 217 w 3198"/>
                <a:gd name="T7" fmla="*/ 1274 h 1362"/>
                <a:gd name="T8" fmla="*/ 238 w 3198"/>
                <a:gd name="T9" fmla="*/ 1167 h 1362"/>
                <a:gd name="T10" fmla="*/ 626 w 3198"/>
                <a:gd name="T11" fmla="*/ 907 h 1362"/>
                <a:gd name="T12" fmla="*/ 1081 w 3198"/>
                <a:gd name="T13" fmla="*/ 195 h 1362"/>
                <a:gd name="T14" fmla="*/ 1058 w 3198"/>
                <a:gd name="T15" fmla="*/ 345 h 1362"/>
                <a:gd name="T16" fmla="*/ 1253 w 3198"/>
                <a:gd name="T17" fmla="*/ 410 h 1362"/>
                <a:gd name="T18" fmla="*/ 1448 w 3198"/>
                <a:gd name="T19" fmla="*/ 345 h 1362"/>
                <a:gd name="T20" fmla="*/ 1642 w 3198"/>
                <a:gd name="T21" fmla="*/ 303 h 1362"/>
                <a:gd name="T22" fmla="*/ 2074 w 3198"/>
                <a:gd name="T23" fmla="*/ 324 h 1362"/>
                <a:gd name="T24" fmla="*/ 3197 w 3198"/>
                <a:gd name="T25" fmla="*/ 907 h 1362"/>
                <a:gd name="T26" fmla="*/ 1555 w 3198"/>
                <a:gd name="T27" fmla="*/ 43 h 1362"/>
                <a:gd name="T28" fmla="*/ 476 w 3198"/>
                <a:gd name="T29" fmla="*/ 259 h 1362"/>
                <a:gd name="T30" fmla="*/ 44 w 3198"/>
                <a:gd name="T31" fmla="*/ 1188 h 1362"/>
                <a:gd name="T32" fmla="*/ 87 w 3198"/>
                <a:gd name="T33" fmla="*/ 1167 h 1362"/>
                <a:gd name="T34" fmla="*/ 87 w 3198"/>
                <a:gd name="T35" fmla="*/ 1167 h 1362"/>
                <a:gd name="T36" fmla="*/ 130 w 3198"/>
                <a:gd name="T37" fmla="*/ 842 h 1362"/>
                <a:gd name="T38" fmla="*/ 281 w 3198"/>
                <a:gd name="T39" fmla="*/ 540 h 1362"/>
                <a:gd name="T40" fmla="*/ 519 w 3198"/>
                <a:gd name="T41" fmla="*/ 324 h 1362"/>
                <a:gd name="T42" fmla="*/ 799 w 3198"/>
                <a:gd name="T43" fmla="*/ 173 h 1362"/>
                <a:gd name="T44" fmla="*/ 519 w 3198"/>
                <a:gd name="T45" fmla="*/ 345 h 1362"/>
                <a:gd name="T46" fmla="*/ 303 w 3198"/>
                <a:gd name="T47" fmla="*/ 562 h 1362"/>
                <a:gd name="T48" fmla="*/ 152 w 3198"/>
                <a:gd name="T49" fmla="*/ 842 h 1362"/>
                <a:gd name="T50" fmla="*/ 87 w 3198"/>
                <a:gd name="T51" fmla="*/ 1167 h 1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98" h="1362">
                  <a:moveTo>
                    <a:pt x="44" y="1188"/>
                  </a:moveTo>
                  <a:lnTo>
                    <a:pt x="44" y="1188"/>
                  </a:lnTo>
                  <a:cubicBezTo>
                    <a:pt x="44" y="1232"/>
                    <a:pt x="65" y="1253"/>
                    <a:pt x="87" y="1296"/>
                  </a:cubicBezTo>
                  <a:cubicBezTo>
                    <a:pt x="108" y="1339"/>
                    <a:pt x="173" y="1318"/>
                    <a:pt x="217" y="1274"/>
                  </a:cubicBezTo>
                  <a:cubicBezTo>
                    <a:pt x="217" y="1232"/>
                    <a:pt x="217" y="1188"/>
                    <a:pt x="238" y="1167"/>
                  </a:cubicBezTo>
                  <a:cubicBezTo>
                    <a:pt x="346" y="1361"/>
                    <a:pt x="562" y="1188"/>
                    <a:pt x="626" y="907"/>
                  </a:cubicBezTo>
                  <a:cubicBezTo>
                    <a:pt x="691" y="627"/>
                    <a:pt x="821" y="368"/>
                    <a:pt x="1081" y="195"/>
                  </a:cubicBezTo>
                  <a:cubicBezTo>
                    <a:pt x="1016" y="216"/>
                    <a:pt x="1016" y="303"/>
                    <a:pt x="1058" y="345"/>
                  </a:cubicBezTo>
                  <a:cubicBezTo>
                    <a:pt x="1102" y="389"/>
                    <a:pt x="1188" y="410"/>
                    <a:pt x="1253" y="410"/>
                  </a:cubicBezTo>
                  <a:cubicBezTo>
                    <a:pt x="1318" y="389"/>
                    <a:pt x="1383" y="368"/>
                    <a:pt x="1448" y="345"/>
                  </a:cubicBezTo>
                  <a:cubicBezTo>
                    <a:pt x="1513" y="324"/>
                    <a:pt x="1577" y="303"/>
                    <a:pt x="1642" y="303"/>
                  </a:cubicBezTo>
                  <a:cubicBezTo>
                    <a:pt x="1772" y="281"/>
                    <a:pt x="1922" y="303"/>
                    <a:pt x="2074" y="324"/>
                  </a:cubicBezTo>
                  <a:cubicBezTo>
                    <a:pt x="2484" y="368"/>
                    <a:pt x="2938" y="583"/>
                    <a:pt x="3197" y="907"/>
                  </a:cubicBezTo>
                  <a:cubicBezTo>
                    <a:pt x="2786" y="389"/>
                    <a:pt x="2225" y="108"/>
                    <a:pt x="1555" y="43"/>
                  </a:cubicBezTo>
                  <a:cubicBezTo>
                    <a:pt x="1166" y="0"/>
                    <a:pt x="778" y="43"/>
                    <a:pt x="476" y="259"/>
                  </a:cubicBezTo>
                  <a:cubicBezTo>
                    <a:pt x="152" y="475"/>
                    <a:pt x="0" y="821"/>
                    <a:pt x="44" y="1188"/>
                  </a:cubicBezTo>
                  <a:close/>
                  <a:moveTo>
                    <a:pt x="87" y="1167"/>
                  </a:moveTo>
                  <a:lnTo>
                    <a:pt x="87" y="1167"/>
                  </a:lnTo>
                  <a:cubicBezTo>
                    <a:pt x="87" y="1059"/>
                    <a:pt x="108" y="950"/>
                    <a:pt x="130" y="842"/>
                  </a:cubicBezTo>
                  <a:cubicBezTo>
                    <a:pt x="152" y="735"/>
                    <a:pt x="217" y="627"/>
                    <a:pt x="281" y="540"/>
                  </a:cubicBezTo>
                  <a:cubicBezTo>
                    <a:pt x="346" y="454"/>
                    <a:pt x="432" y="389"/>
                    <a:pt x="519" y="324"/>
                  </a:cubicBezTo>
                  <a:cubicBezTo>
                    <a:pt x="605" y="259"/>
                    <a:pt x="691" y="195"/>
                    <a:pt x="799" y="173"/>
                  </a:cubicBezTo>
                  <a:cubicBezTo>
                    <a:pt x="713" y="216"/>
                    <a:pt x="605" y="259"/>
                    <a:pt x="519" y="345"/>
                  </a:cubicBezTo>
                  <a:cubicBezTo>
                    <a:pt x="432" y="410"/>
                    <a:pt x="367" y="475"/>
                    <a:pt x="303" y="562"/>
                  </a:cubicBezTo>
                  <a:cubicBezTo>
                    <a:pt x="238" y="648"/>
                    <a:pt x="173" y="756"/>
                    <a:pt x="152" y="842"/>
                  </a:cubicBezTo>
                  <a:cubicBezTo>
                    <a:pt x="130" y="950"/>
                    <a:pt x="108" y="1059"/>
                    <a:pt x="87" y="1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8" name="Freeform 27"/>
            <p:cNvSpPr>
              <a:spLocks noChangeArrowheads="1"/>
            </p:cNvSpPr>
            <p:nvPr/>
          </p:nvSpPr>
          <p:spPr bwMode="auto">
            <a:xfrm>
              <a:off x="3125767" y="929727"/>
              <a:ext cx="393389" cy="190224"/>
            </a:xfrm>
            <a:custGeom>
              <a:avLst/>
              <a:gdLst>
                <a:gd name="T0" fmla="*/ 1339 w 1340"/>
                <a:gd name="T1" fmla="*/ 194 h 649"/>
                <a:gd name="T2" fmla="*/ 1339 w 1340"/>
                <a:gd name="T3" fmla="*/ 194 h 649"/>
                <a:gd name="T4" fmla="*/ 540 w 1340"/>
                <a:gd name="T5" fmla="*/ 216 h 649"/>
                <a:gd name="T6" fmla="*/ 410 w 1340"/>
                <a:gd name="T7" fmla="*/ 238 h 649"/>
                <a:gd name="T8" fmla="*/ 260 w 1340"/>
                <a:gd name="T9" fmla="*/ 216 h 649"/>
                <a:gd name="T10" fmla="*/ 216 w 1340"/>
                <a:gd name="T11" fmla="*/ 87 h 649"/>
                <a:gd name="T12" fmla="*/ 324 w 1340"/>
                <a:gd name="T13" fmla="*/ 43 h 649"/>
                <a:gd name="T14" fmla="*/ 87 w 1340"/>
                <a:gd name="T15" fmla="*/ 65 h 649"/>
                <a:gd name="T16" fmla="*/ 43 w 1340"/>
                <a:gd name="T17" fmla="*/ 302 h 649"/>
                <a:gd name="T18" fmla="*/ 260 w 1340"/>
                <a:gd name="T19" fmla="*/ 432 h 649"/>
                <a:gd name="T20" fmla="*/ 195 w 1340"/>
                <a:gd name="T21" fmla="*/ 497 h 649"/>
                <a:gd name="T22" fmla="*/ 410 w 1340"/>
                <a:gd name="T23" fmla="*/ 454 h 649"/>
                <a:gd name="T24" fmla="*/ 1339 w 1340"/>
                <a:gd name="T25" fmla="*/ 194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40" h="649">
                  <a:moveTo>
                    <a:pt x="1339" y="194"/>
                  </a:moveTo>
                  <a:lnTo>
                    <a:pt x="1339" y="194"/>
                  </a:lnTo>
                  <a:cubicBezTo>
                    <a:pt x="1080" y="130"/>
                    <a:pt x="799" y="130"/>
                    <a:pt x="540" y="216"/>
                  </a:cubicBezTo>
                  <a:cubicBezTo>
                    <a:pt x="497" y="216"/>
                    <a:pt x="454" y="238"/>
                    <a:pt x="410" y="238"/>
                  </a:cubicBezTo>
                  <a:cubicBezTo>
                    <a:pt x="367" y="259"/>
                    <a:pt x="302" y="238"/>
                    <a:pt x="260" y="216"/>
                  </a:cubicBezTo>
                  <a:cubicBezTo>
                    <a:pt x="238" y="194"/>
                    <a:pt x="195" y="152"/>
                    <a:pt x="216" y="87"/>
                  </a:cubicBezTo>
                  <a:cubicBezTo>
                    <a:pt x="238" y="43"/>
                    <a:pt x="281" y="22"/>
                    <a:pt x="324" y="43"/>
                  </a:cubicBezTo>
                  <a:cubicBezTo>
                    <a:pt x="260" y="0"/>
                    <a:pt x="151" y="0"/>
                    <a:pt x="87" y="65"/>
                  </a:cubicBezTo>
                  <a:cubicBezTo>
                    <a:pt x="22" y="130"/>
                    <a:pt x="0" y="216"/>
                    <a:pt x="43" y="302"/>
                  </a:cubicBezTo>
                  <a:cubicBezTo>
                    <a:pt x="87" y="389"/>
                    <a:pt x="173" y="432"/>
                    <a:pt x="260" y="432"/>
                  </a:cubicBezTo>
                  <a:cubicBezTo>
                    <a:pt x="238" y="432"/>
                    <a:pt x="195" y="454"/>
                    <a:pt x="195" y="497"/>
                  </a:cubicBezTo>
                  <a:cubicBezTo>
                    <a:pt x="130" y="648"/>
                    <a:pt x="389" y="475"/>
                    <a:pt x="410" y="454"/>
                  </a:cubicBezTo>
                  <a:cubicBezTo>
                    <a:pt x="648" y="302"/>
                    <a:pt x="1059" y="130"/>
                    <a:pt x="1339" y="19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9" name="Freeform 28"/>
            <p:cNvSpPr>
              <a:spLocks noChangeArrowheads="1"/>
            </p:cNvSpPr>
            <p:nvPr/>
          </p:nvSpPr>
          <p:spPr bwMode="auto">
            <a:xfrm>
              <a:off x="3873722" y="739503"/>
              <a:ext cx="647021" cy="672901"/>
            </a:xfrm>
            <a:custGeom>
              <a:avLst/>
              <a:gdLst>
                <a:gd name="T0" fmla="*/ 0 w 2204"/>
                <a:gd name="T1" fmla="*/ 540 h 2291"/>
                <a:gd name="T2" fmla="*/ 0 w 2204"/>
                <a:gd name="T3" fmla="*/ 540 h 2291"/>
                <a:gd name="T4" fmla="*/ 864 w 2204"/>
                <a:gd name="T5" fmla="*/ 1577 h 2291"/>
                <a:gd name="T6" fmla="*/ 1576 w 2204"/>
                <a:gd name="T7" fmla="*/ 2246 h 2291"/>
                <a:gd name="T8" fmla="*/ 1793 w 2204"/>
                <a:gd name="T9" fmla="*/ 2268 h 2291"/>
                <a:gd name="T10" fmla="*/ 2203 w 2204"/>
                <a:gd name="T11" fmla="*/ 2246 h 2291"/>
                <a:gd name="T12" fmla="*/ 1403 w 2204"/>
                <a:gd name="T13" fmla="*/ 1966 h 2291"/>
                <a:gd name="T14" fmla="*/ 1188 w 2204"/>
                <a:gd name="T15" fmla="*/ 1512 h 2291"/>
                <a:gd name="T16" fmla="*/ 1317 w 2204"/>
                <a:gd name="T17" fmla="*/ 1382 h 2291"/>
                <a:gd name="T18" fmla="*/ 1468 w 2204"/>
                <a:gd name="T19" fmla="*/ 1469 h 2291"/>
                <a:gd name="T20" fmla="*/ 1361 w 2204"/>
                <a:gd name="T21" fmla="*/ 1253 h 2291"/>
                <a:gd name="T22" fmla="*/ 1144 w 2204"/>
                <a:gd name="T23" fmla="*/ 1318 h 2291"/>
                <a:gd name="T24" fmla="*/ 1403 w 2204"/>
                <a:gd name="T25" fmla="*/ 627 h 2291"/>
                <a:gd name="T26" fmla="*/ 1274 w 2204"/>
                <a:gd name="T27" fmla="*/ 648 h 2291"/>
                <a:gd name="T28" fmla="*/ 1403 w 2204"/>
                <a:gd name="T29" fmla="*/ 368 h 2291"/>
                <a:gd name="T30" fmla="*/ 1080 w 2204"/>
                <a:gd name="T31" fmla="*/ 540 h 2291"/>
                <a:gd name="T32" fmla="*/ 518 w 2204"/>
                <a:gd name="T33" fmla="*/ 0 h 2291"/>
                <a:gd name="T34" fmla="*/ 432 w 2204"/>
                <a:gd name="T35" fmla="*/ 670 h 2291"/>
                <a:gd name="T36" fmla="*/ 0 w 2204"/>
                <a:gd name="T37" fmla="*/ 540 h 2291"/>
                <a:gd name="T38" fmla="*/ 842 w 2204"/>
                <a:gd name="T39" fmla="*/ 735 h 2291"/>
                <a:gd name="T40" fmla="*/ 842 w 2204"/>
                <a:gd name="T41" fmla="*/ 735 h 2291"/>
                <a:gd name="T42" fmla="*/ 648 w 2204"/>
                <a:gd name="T43" fmla="*/ 195 h 2291"/>
                <a:gd name="T44" fmla="*/ 777 w 2204"/>
                <a:gd name="T45" fmla="*/ 454 h 2291"/>
                <a:gd name="T46" fmla="*/ 864 w 2204"/>
                <a:gd name="T47" fmla="*/ 713 h 2291"/>
                <a:gd name="T48" fmla="*/ 971 w 2204"/>
                <a:gd name="T49" fmla="*/ 1274 h 2291"/>
                <a:gd name="T50" fmla="*/ 1166 w 2204"/>
                <a:gd name="T51" fmla="*/ 1814 h 2291"/>
                <a:gd name="T52" fmla="*/ 1253 w 2204"/>
                <a:gd name="T53" fmla="*/ 1923 h 2291"/>
                <a:gd name="T54" fmla="*/ 1339 w 2204"/>
                <a:gd name="T55" fmla="*/ 2031 h 2291"/>
                <a:gd name="T56" fmla="*/ 1468 w 2204"/>
                <a:gd name="T57" fmla="*/ 2117 h 2291"/>
                <a:gd name="T58" fmla="*/ 1598 w 2204"/>
                <a:gd name="T59" fmla="*/ 2160 h 2291"/>
                <a:gd name="T60" fmla="*/ 1447 w 2204"/>
                <a:gd name="T61" fmla="*/ 2117 h 2291"/>
                <a:gd name="T62" fmla="*/ 1339 w 2204"/>
                <a:gd name="T63" fmla="*/ 2031 h 2291"/>
                <a:gd name="T64" fmla="*/ 1144 w 2204"/>
                <a:gd name="T65" fmla="*/ 1814 h 2291"/>
                <a:gd name="T66" fmla="*/ 950 w 2204"/>
                <a:gd name="T67" fmla="*/ 1296 h 2291"/>
                <a:gd name="T68" fmla="*/ 842 w 2204"/>
                <a:gd name="T69" fmla="*/ 735 h 2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04" h="2291">
                  <a:moveTo>
                    <a:pt x="0" y="540"/>
                  </a:moveTo>
                  <a:lnTo>
                    <a:pt x="0" y="540"/>
                  </a:lnTo>
                  <a:cubicBezTo>
                    <a:pt x="410" y="735"/>
                    <a:pt x="669" y="1188"/>
                    <a:pt x="864" y="1577"/>
                  </a:cubicBezTo>
                  <a:cubicBezTo>
                    <a:pt x="1015" y="1923"/>
                    <a:pt x="1253" y="2160"/>
                    <a:pt x="1576" y="2246"/>
                  </a:cubicBezTo>
                  <a:cubicBezTo>
                    <a:pt x="1641" y="2268"/>
                    <a:pt x="1728" y="2268"/>
                    <a:pt x="1793" y="2268"/>
                  </a:cubicBezTo>
                  <a:cubicBezTo>
                    <a:pt x="1944" y="2290"/>
                    <a:pt x="2073" y="2246"/>
                    <a:pt x="2203" y="2246"/>
                  </a:cubicBezTo>
                  <a:cubicBezTo>
                    <a:pt x="1922" y="2246"/>
                    <a:pt x="1620" y="2160"/>
                    <a:pt x="1403" y="1966"/>
                  </a:cubicBezTo>
                  <a:cubicBezTo>
                    <a:pt x="1296" y="1858"/>
                    <a:pt x="1123" y="1685"/>
                    <a:pt x="1188" y="1512"/>
                  </a:cubicBezTo>
                  <a:cubicBezTo>
                    <a:pt x="1209" y="1447"/>
                    <a:pt x="1253" y="1404"/>
                    <a:pt x="1317" y="1382"/>
                  </a:cubicBezTo>
                  <a:cubicBezTo>
                    <a:pt x="1382" y="1361"/>
                    <a:pt x="1447" y="1404"/>
                    <a:pt x="1468" y="1469"/>
                  </a:cubicBezTo>
                  <a:cubicBezTo>
                    <a:pt x="1490" y="1382"/>
                    <a:pt x="1447" y="1296"/>
                    <a:pt x="1361" y="1253"/>
                  </a:cubicBezTo>
                  <a:cubicBezTo>
                    <a:pt x="1296" y="1209"/>
                    <a:pt x="1209" y="1253"/>
                    <a:pt x="1144" y="1318"/>
                  </a:cubicBezTo>
                  <a:cubicBezTo>
                    <a:pt x="1144" y="1059"/>
                    <a:pt x="1253" y="821"/>
                    <a:pt x="1403" y="627"/>
                  </a:cubicBezTo>
                  <a:cubicBezTo>
                    <a:pt x="1403" y="627"/>
                    <a:pt x="1339" y="627"/>
                    <a:pt x="1274" y="648"/>
                  </a:cubicBezTo>
                  <a:cubicBezTo>
                    <a:pt x="1274" y="648"/>
                    <a:pt x="1296" y="540"/>
                    <a:pt x="1403" y="368"/>
                  </a:cubicBezTo>
                  <a:cubicBezTo>
                    <a:pt x="1253" y="411"/>
                    <a:pt x="1209" y="432"/>
                    <a:pt x="1080" y="540"/>
                  </a:cubicBezTo>
                  <a:cubicBezTo>
                    <a:pt x="1101" y="151"/>
                    <a:pt x="691" y="238"/>
                    <a:pt x="518" y="0"/>
                  </a:cubicBezTo>
                  <a:cubicBezTo>
                    <a:pt x="669" y="216"/>
                    <a:pt x="259" y="476"/>
                    <a:pt x="432" y="670"/>
                  </a:cubicBezTo>
                  <a:cubicBezTo>
                    <a:pt x="302" y="605"/>
                    <a:pt x="151" y="540"/>
                    <a:pt x="0" y="540"/>
                  </a:cubicBezTo>
                  <a:close/>
                  <a:moveTo>
                    <a:pt x="842" y="735"/>
                  </a:moveTo>
                  <a:lnTo>
                    <a:pt x="842" y="735"/>
                  </a:lnTo>
                  <a:cubicBezTo>
                    <a:pt x="799" y="540"/>
                    <a:pt x="734" y="368"/>
                    <a:pt x="648" y="195"/>
                  </a:cubicBezTo>
                  <a:cubicBezTo>
                    <a:pt x="691" y="281"/>
                    <a:pt x="734" y="368"/>
                    <a:pt x="777" y="454"/>
                  </a:cubicBezTo>
                  <a:cubicBezTo>
                    <a:pt x="821" y="540"/>
                    <a:pt x="842" y="627"/>
                    <a:pt x="864" y="713"/>
                  </a:cubicBezTo>
                  <a:cubicBezTo>
                    <a:pt x="907" y="907"/>
                    <a:pt x="929" y="1102"/>
                    <a:pt x="971" y="1274"/>
                  </a:cubicBezTo>
                  <a:cubicBezTo>
                    <a:pt x="1015" y="1469"/>
                    <a:pt x="1058" y="1641"/>
                    <a:pt x="1166" y="1814"/>
                  </a:cubicBezTo>
                  <a:cubicBezTo>
                    <a:pt x="1188" y="1858"/>
                    <a:pt x="1209" y="1879"/>
                    <a:pt x="1253" y="1923"/>
                  </a:cubicBezTo>
                  <a:cubicBezTo>
                    <a:pt x="1274" y="1966"/>
                    <a:pt x="1317" y="1987"/>
                    <a:pt x="1339" y="2031"/>
                  </a:cubicBezTo>
                  <a:cubicBezTo>
                    <a:pt x="1382" y="2052"/>
                    <a:pt x="1426" y="2073"/>
                    <a:pt x="1468" y="2117"/>
                  </a:cubicBezTo>
                  <a:cubicBezTo>
                    <a:pt x="1490" y="2138"/>
                    <a:pt x="1533" y="2138"/>
                    <a:pt x="1598" y="2160"/>
                  </a:cubicBezTo>
                  <a:cubicBezTo>
                    <a:pt x="1533" y="2160"/>
                    <a:pt x="1490" y="2138"/>
                    <a:pt x="1447" y="2117"/>
                  </a:cubicBezTo>
                  <a:cubicBezTo>
                    <a:pt x="1403" y="2096"/>
                    <a:pt x="1382" y="2073"/>
                    <a:pt x="1339" y="2031"/>
                  </a:cubicBezTo>
                  <a:cubicBezTo>
                    <a:pt x="1253" y="1966"/>
                    <a:pt x="1188" y="1901"/>
                    <a:pt x="1144" y="1814"/>
                  </a:cubicBezTo>
                  <a:cubicBezTo>
                    <a:pt x="1036" y="1664"/>
                    <a:pt x="994" y="1469"/>
                    <a:pt x="950" y="1296"/>
                  </a:cubicBezTo>
                  <a:cubicBezTo>
                    <a:pt x="907" y="1102"/>
                    <a:pt x="885" y="907"/>
                    <a:pt x="842" y="7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0" name="Freeform 29"/>
            <p:cNvSpPr>
              <a:spLocks noChangeArrowheads="1"/>
            </p:cNvSpPr>
            <p:nvPr/>
          </p:nvSpPr>
          <p:spPr bwMode="auto">
            <a:xfrm>
              <a:off x="3620090" y="879259"/>
              <a:ext cx="450327" cy="341627"/>
            </a:xfrm>
            <a:custGeom>
              <a:avLst/>
              <a:gdLst>
                <a:gd name="T0" fmla="*/ 0 w 1534"/>
                <a:gd name="T1" fmla="*/ 237 h 1166"/>
                <a:gd name="T2" fmla="*/ 0 w 1534"/>
                <a:gd name="T3" fmla="*/ 237 h 1166"/>
                <a:gd name="T4" fmla="*/ 1533 w 1534"/>
                <a:gd name="T5" fmla="*/ 1165 h 1166"/>
                <a:gd name="T6" fmla="*/ 389 w 1534"/>
                <a:gd name="T7" fmla="*/ 0 h 1166"/>
                <a:gd name="T8" fmla="*/ 648 w 1534"/>
                <a:gd name="T9" fmla="*/ 259 h 1166"/>
                <a:gd name="T10" fmla="*/ 0 w 1534"/>
                <a:gd name="T11" fmla="*/ 237 h 1166"/>
                <a:gd name="T12" fmla="*/ 367 w 1534"/>
                <a:gd name="T13" fmla="*/ 302 h 1166"/>
                <a:gd name="T14" fmla="*/ 367 w 1534"/>
                <a:gd name="T15" fmla="*/ 302 h 1166"/>
                <a:gd name="T16" fmla="*/ 626 w 1534"/>
                <a:gd name="T17" fmla="*/ 388 h 1166"/>
                <a:gd name="T18" fmla="*/ 885 w 1534"/>
                <a:gd name="T19" fmla="*/ 496 h 1166"/>
                <a:gd name="T20" fmla="*/ 1101 w 1534"/>
                <a:gd name="T21" fmla="*/ 647 h 1166"/>
                <a:gd name="T22" fmla="*/ 1274 w 1534"/>
                <a:gd name="T23" fmla="*/ 842 h 1166"/>
                <a:gd name="T24" fmla="*/ 1080 w 1534"/>
                <a:gd name="T25" fmla="*/ 669 h 1166"/>
                <a:gd name="T26" fmla="*/ 864 w 1534"/>
                <a:gd name="T27" fmla="*/ 518 h 1166"/>
                <a:gd name="T28" fmla="*/ 626 w 1534"/>
                <a:gd name="T29" fmla="*/ 410 h 1166"/>
                <a:gd name="T30" fmla="*/ 367 w 1534"/>
                <a:gd name="T31" fmla="*/ 302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34" h="1166">
                  <a:moveTo>
                    <a:pt x="0" y="237"/>
                  </a:moveTo>
                  <a:lnTo>
                    <a:pt x="0" y="237"/>
                  </a:lnTo>
                  <a:cubicBezTo>
                    <a:pt x="583" y="388"/>
                    <a:pt x="1123" y="733"/>
                    <a:pt x="1533" y="1165"/>
                  </a:cubicBezTo>
                  <a:cubicBezTo>
                    <a:pt x="1361" y="820"/>
                    <a:pt x="821" y="64"/>
                    <a:pt x="389" y="0"/>
                  </a:cubicBezTo>
                  <a:cubicBezTo>
                    <a:pt x="410" y="21"/>
                    <a:pt x="605" y="194"/>
                    <a:pt x="648" y="259"/>
                  </a:cubicBezTo>
                  <a:cubicBezTo>
                    <a:pt x="475" y="172"/>
                    <a:pt x="194" y="151"/>
                    <a:pt x="0" y="237"/>
                  </a:cubicBezTo>
                  <a:close/>
                  <a:moveTo>
                    <a:pt x="367" y="302"/>
                  </a:moveTo>
                  <a:lnTo>
                    <a:pt x="367" y="302"/>
                  </a:lnTo>
                  <a:cubicBezTo>
                    <a:pt x="453" y="324"/>
                    <a:pt x="562" y="345"/>
                    <a:pt x="626" y="388"/>
                  </a:cubicBezTo>
                  <a:cubicBezTo>
                    <a:pt x="712" y="410"/>
                    <a:pt x="799" y="453"/>
                    <a:pt x="885" y="496"/>
                  </a:cubicBezTo>
                  <a:cubicBezTo>
                    <a:pt x="950" y="539"/>
                    <a:pt x="1037" y="604"/>
                    <a:pt x="1101" y="647"/>
                  </a:cubicBezTo>
                  <a:cubicBezTo>
                    <a:pt x="1166" y="712"/>
                    <a:pt x="1231" y="777"/>
                    <a:pt x="1274" y="842"/>
                  </a:cubicBezTo>
                  <a:cubicBezTo>
                    <a:pt x="1209" y="777"/>
                    <a:pt x="1144" y="733"/>
                    <a:pt x="1080" y="669"/>
                  </a:cubicBezTo>
                  <a:cubicBezTo>
                    <a:pt x="1015" y="626"/>
                    <a:pt x="950" y="561"/>
                    <a:pt x="864" y="518"/>
                  </a:cubicBezTo>
                  <a:cubicBezTo>
                    <a:pt x="799" y="474"/>
                    <a:pt x="712" y="431"/>
                    <a:pt x="626" y="410"/>
                  </a:cubicBezTo>
                  <a:cubicBezTo>
                    <a:pt x="540" y="366"/>
                    <a:pt x="453" y="345"/>
                    <a:pt x="367" y="3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1" name="Freeform 30"/>
            <p:cNvSpPr>
              <a:spLocks noChangeArrowheads="1"/>
            </p:cNvSpPr>
            <p:nvPr/>
          </p:nvSpPr>
          <p:spPr bwMode="auto">
            <a:xfrm>
              <a:off x="4317578" y="1094071"/>
              <a:ext cx="216106" cy="247161"/>
            </a:xfrm>
            <a:custGeom>
              <a:avLst/>
              <a:gdLst>
                <a:gd name="T0" fmla="*/ 734 w 735"/>
                <a:gd name="T1" fmla="*/ 843 h 844"/>
                <a:gd name="T2" fmla="*/ 734 w 735"/>
                <a:gd name="T3" fmla="*/ 843 h 844"/>
                <a:gd name="T4" fmla="*/ 216 w 735"/>
                <a:gd name="T5" fmla="*/ 130 h 844"/>
                <a:gd name="T6" fmla="*/ 734 w 735"/>
                <a:gd name="T7" fmla="*/ 843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844">
                  <a:moveTo>
                    <a:pt x="734" y="843"/>
                  </a:moveTo>
                  <a:lnTo>
                    <a:pt x="734" y="843"/>
                  </a:lnTo>
                  <a:cubicBezTo>
                    <a:pt x="734" y="843"/>
                    <a:pt x="432" y="0"/>
                    <a:pt x="216" y="130"/>
                  </a:cubicBezTo>
                  <a:cubicBezTo>
                    <a:pt x="0" y="282"/>
                    <a:pt x="734" y="843"/>
                    <a:pt x="734" y="84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</p:grpSp>
      <p:sp>
        <p:nvSpPr>
          <p:cNvPr id="32" name="Freeform 31"/>
          <p:cNvSpPr>
            <a:spLocks noChangeArrowheads="1"/>
          </p:cNvSpPr>
          <p:nvPr userDrawn="1"/>
        </p:nvSpPr>
        <p:spPr bwMode="auto">
          <a:xfrm flipH="1">
            <a:off x="6736966" y="289224"/>
            <a:ext cx="2066544" cy="4554240"/>
          </a:xfrm>
          <a:custGeom>
            <a:avLst/>
            <a:gdLst>
              <a:gd name="T0" fmla="*/ 4644 w 4645"/>
              <a:gd name="T1" fmla="*/ 8573 h 8574"/>
              <a:gd name="T2" fmla="*/ 4644 w 4645"/>
              <a:gd name="T3" fmla="*/ 8573 h 8574"/>
              <a:gd name="T4" fmla="*/ 4644 w 4645"/>
              <a:gd name="T5" fmla="*/ 8530 h 8574"/>
              <a:gd name="T6" fmla="*/ 951 w 4645"/>
              <a:gd name="T7" fmla="*/ 8530 h 8574"/>
              <a:gd name="T8" fmla="*/ 951 w 4645"/>
              <a:gd name="T9" fmla="*/ 8206 h 8574"/>
              <a:gd name="T10" fmla="*/ 368 w 4645"/>
              <a:gd name="T11" fmla="*/ 7645 h 8574"/>
              <a:gd name="T12" fmla="*/ 65 w 4645"/>
              <a:gd name="T13" fmla="*/ 7645 h 8574"/>
              <a:gd name="T14" fmla="*/ 65 w 4645"/>
              <a:gd name="T15" fmla="*/ 950 h 8574"/>
              <a:gd name="T16" fmla="*/ 368 w 4645"/>
              <a:gd name="T17" fmla="*/ 950 h 8574"/>
              <a:gd name="T18" fmla="*/ 951 w 4645"/>
              <a:gd name="T19" fmla="*/ 367 h 8574"/>
              <a:gd name="T20" fmla="*/ 951 w 4645"/>
              <a:gd name="T21" fmla="*/ 65 h 8574"/>
              <a:gd name="T22" fmla="*/ 4644 w 4645"/>
              <a:gd name="T23" fmla="*/ 65 h 8574"/>
              <a:gd name="T24" fmla="*/ 4644 w 4645"/>
              <a:gd name="T25" fmla="*/ 0 h 8574"/>
              <a:gd name="T26" fmla="*/ 886 w 4645"/>
              <a:gd name="T27" fmla="*/ 0 h 8574"/>
              <a:gd name="T28" fmla="*/ 886 w 4645"/>
              <a:gd name="T29" fmla="*/ 367 h 8574"/>
              <a:gd name="T30" fmla="*/ 368 w 4645"/>
              <a:gd name="T31" fmla="*/ 885 h 8574"/>
              <a:gd name="T32" fmla="*/ 0 w 4645"/>
              <a:gd name="T33" fmla="*/ 885 h 8574"/>
              <a:gd name="T34" fmla="*/ 0 w 4645"/>
              <a:gd name="T35" fmla="*/ 7688 h 8574"/>
              <a:gd name="T36" fmla="*/ 368 w 4645"/>
              <a:gd name="T37" fmla="*/ 7688 h 8574"/>
              <a:gd name="T38" fmla="*/ 886 w 4645"/>
              <a:gd name="T39" fmla="*/ 8206 h 8574"/>
              <a:gd name="T40" fmla="*/ 886 w 4645"/>
              <a:gd name="T41" fmla="*/ 8573 h 8574"/>
              <a:gd name="T42" fmla="*/ 4644 w 4645"/>
              <a:gd name="T43" fmla="*/ 8573 h 8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45" h="8574">
                <a:moveTo>
                  <a:pt x="4644" y="8573"/>
                </a:moveTo>
                <a:lnTo>
                  <a:pt x="4644" y="8573"/>
                </a:lnTo>
                <a:cubicBezTo>
                  <a:pt x="4644" y="8530"/>
                  <a:pt x="4644" y="8530"/>
                  <a:pt x="4644" y="8530"/>
                </a:cubicBezTo>
                <a:cubicBezTo>
                  <a:pt x="951" y="8530"/>
                  <a:pt x="951" y="8530"/>
                  <a:pt x="951" y="8530"/>
                </a:cubicBezTo>
                <a:cubicBezTo>
                  <a:pt x="951" y="8206"/>
                  <a:pt x="951" y="8206"/>
                  <a:pt x="951" y="8206"/>
                </a:cubicBezTo>
                <a:cubicBezTo>
                  <a:pt x="951" y="7904"/>
                  <a:pt x="692" y="7645"/>
                  <a:pt x="368" y="7645"/>
                </a:cubicBezTo>
                <a:cubicBezTo>
                  <a:pt x="65" y="7645"/>
                  <a:pt x="65" y="7645"/>
                  <a:pt x="65" y="7645"/>
                </a:cubicBezTo>
                <a:cubicBezTo>
                  <a:pt x="65" y="950"/>
                  <a:pt x="65" y="950"/>
                  <a:pt x="65" y="950"/>
                </a:cubicBezTo>
                <a:cubicBezTo>
                  <a:pt x="368" y="950"/>
                  <a:pt x="368" y="950"/>
                  <a:pt x="368" y="950"/>
                </a:cubicBezTo>
                <a:cubicBezTo>
                  <a:pt x="692" y="950"/>
                  <a:pt x="951" y="691"/>
                  <a:pt x="951" y="367"/>
                </a:cubicBezTo>
                <a:cubicBezTo>
                  <a:pt x="951" y="65"/>
                  <a:pt x="951" y="65"/>
                  <a:pt x="951" y="65"/>
                </a:cubicBezTo>
                <a:cubicBezTo>
                  <a:pt x="4644" y="65"/>
                  <a:pt x="4644" y="65"/>
                  <a:pt x="4644" y="65"/>
                </a:cubicBezTo>
                <a:cubicBezTo>
                  <a:pt x="4644" y="0"/>
                  <a:pt x="4644" y="0"/>
                  <a:pt x="4644" y="0"/>
                </a:cubicBezTo>
                <a:cubicBezTo>
                  <a:pt x="886" y="0"/>
                  <a:pt x="886" y="0"/>
                  <a:pt x="886" y="0"/>
                </a:cubicBezTo>
                <a:cubicBezTo>
                  <a:pt x="886" y="367"/>
                  <a:pt x="886" y="367"/>
                  <a:pt x="886" y="367"/>
                </a:cubicBezTo>
                <a:cubicBezTo>
                  <a:pt x="886" y="670"/>
                  <a:pt x="670" y="885"/>
                  <a:pt x="368" y="885"/>
                </a:cubicBezTo>
                <a:cubicBezTo>
                  <a:pt x="0" y="885"/>
                  <a:pt x="0" y="885"/>
                  <a:pt x="0" y="885"/>
                </a:cubicBezTo>
                <a:cubicBezTo>
                  <a:pt x="0" y="7688"/>
                  <a:pt x="0" y="7688"/>
                  <a:pt x="0" y="7688"/>
                </a:cubicBezTo>
                <a:cubicBezTo>
                  <a:pt x="368" y="7688"/>
                  <a:pt x="368" y="7688"/>
                  <a:pt x="368" y="7688"/>
                </a:cubicBezTo>
                <a:cubicBezTo>
                  <a:pt x="670" y="7688"/>
                  <a:pt x="886" y="7926"/>
                  <a:pt x="886" y="8206"/>
                </a:cubicBezTo>
                <a:cubicBezTo>
                  <a:pt x="886" y="8573"/>
                  <a:pt x="886" y="8573"/>
                  <a:pt x="886" y="8573"/>
                </a:cubicBezTo>
                <a:lnTo>
                  <a:pt x="4644" y="8573"/>
                </a:lnTo>
              </a:path>
            </a:pathLst>
          </a:custGeom>
          <a:noFill/>
          <a:ln w="6350">
            <a:solidFill>
              <a:schemeClr val="accent1"/>
            </a:solidFill>
          </a:ln>
          <a:effectLst/>
        </p:spPr>
        <p:txBody>
          <a:bodyPr wrap="none" anchor="ctr"/>
          <a:lstStyle/>
          <a:p>
            <a:endParaRPr lang="en-US" sz="1012"/>
          </a:p>
        </p:txBody>
      </p:sp>
      <p:sp>
        <p:nvSpPr>
          <p:cNvPr id="33" name="Freeform 32"/>
          <p:cNvSpPr>
            <a:spLocks noChangeArrowheads="1"/>
          </p:cNvSpPr>
          <p:nvPr userDrawn="1"/>
        </p:nvSpPr>
        <p:spPr bwMode="auto">
          <a:xfrm>
            <a:off x="374903" y="289224"/>
            <a:ext cx="2063073" cy="4554240"/>
          </a:xfrm>
          <a:custGeom>
            <a:avLst/>
            <a:gdLst>
              <a:gd name="T0" fmla="*/ 4644 w 4645"/>
              <a:gd name="T1" fmla="*/ 8573 h 8574"/>
              <a:gd name="T2" fmla="*/ 4644 w 4645"/>
              <a:gd name="T3" fmla="*/ 8573 h 8574"/>
              <a:gd name="T4" fmla="*/ 4644 w 4645"/>
              <a:gd name="T5" fmla="*/ 8530 h 8574"/>
              <a:gd name="T6" fmla="*/ 951 w 4645"/>
              <a:gd name="T7" fmla="*/ 8530 h 8574"/>
              <a:gd name="T8" fmla="*/ 951 w 4645"/>
              <a:gd name="T9" fmla="*/ 8206 h 8574"/>
              <a:gd name="T10" fmla="*/ 368 w 4645"/>
              <a:gd name="T11" fmla="*/ 7645 h 8574"/>
              <a:gd name="T12" fmla="*/ 65 w 4645"/>
              <a:gd name="T13" fmla="*/ 7645 h 8574"/>
              <a:gd name="T14" fmla="*/ 65 w 4645"/>
              <a:gd name="T15" fmla="*/ 950 h 8574"/>
              <a:gd name="T16" fmla="*/ 368 w 4645"/>
              <a:gd name="T17" fmla="*/ 950 h 8574"/>
              <a:gd name="T18" fmla="*/ 951 w 4645"/>
              <a:gd name="T19" fmla="*/ 367 h 8574"/>
              <a:gd name="T20" fmla="*/ 951 w 4645"/>
              <a:gd name="T21" fmla="*/ 65 h 8574"/>
              <a:gd name="T22" fmla="*/ 4644 w 4645"/>
              <a:gd name="T23" fmla="*/ 65 h 8574"/>
              <a:gd name="T24" fmla="*/ 4644 w 4645"/>
              <a:gd name="T25" fmla="*/ 0 h 8574"/>
              <a:gd name="T26" fmla="*/ 886 w 4645"/>
              <a:gd name="T27" fmla="*/ 0 h 8574"/>
              <a:gd name="T28" fmla="*/ 886 w 4645"/>
              <a:gd name="T29" fmla="*/ 367 h 8574"/>
              <a:gd name="T30" fmla="*/ 368 w 4645"/>
              <a:gd name="T31" fmla="*/ 885 h 8574"/>
              <a:gd name="T32" fmla="*/ 0 w 4645"/>
              <a:gd name="T33" fmla="*/ 885 h 8574"/>
              <a:gd name="T34" fmla="*/ 0 w 4645"/>
              <a:gd name="T35" fmla="*/ 7688 h 8574"/>
              <a:gd name="T36" fmla="*/ 368 w 4645"/>
              <a:gd name="T37" fmla="*/ 7688 h 8574"/>
              <a:gd name="T38" fmla="*/ 886 w 4645"/>
              <a:gd name="T39" fmla="*/ 8206 h 8574"/>
              <a:gd name="T40" fmla="*/ 886 w 4645"/>
              <a:gd name="T41" fmla="*/ 8573 h 8574"/>
              <a:gd name="T42" fmla="*/ 4644 w 4645"/>
              <a:gd name="T43" fmla="*/ 8573 h 8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45" h="8574">
                <a:moveTo>
                  <a:pt x="4644" y="8573"/>
                </a:moveTo>
                <a:lnTo>
                  <a:pt x="4644" y="8573"/>
                </a:lnTo>
                <a:cubicBezTo>
                  <a:pt x="4644" y="8530"/>
                  <a:pt x="4644" y="8530"/>
                  <a:pt x="4644" y="8530"/>
                </a:cubicBezTo>
                <a:cubicBezTo>
                  <a:pt x="951" y="8530"/>
                  <a:pt x="951" y="8530"/>
                  <a:pt x="951" y="8530"/>
                </a:cubicBezTo>
                <a:cubicBezTo>
                  <a:pt x="951" y="8206"/>
                  <a:pt x="951" y="8206"/>
                  <a:pt x="951" y="8206"/>
                </a:cubicBezTo>
                <a:cubicBezTo>
                  <a:pt x="951" y="7904"/>
                  <a:pt x="692" y="7645"/>
                  <a:pt x="368" y="7645"/>
                </a:cubicBezTo>
                <a:cubicBezTo>
                  <a:pt x="65" y="7645"/>
                  <a:pt x="65" y="7645"/>
                  <a:pt x="65" y="7645"/>
                </a:cubicBezTo>
                <a:cubicBezTo>
                  <a:pt x="65" y="950"/>
                  <a:pt x="65" y="950"/>
                  <a:pt x="65" y="950"/>
                </a:cubicBezTo>
                <a:cubicBezTo>
                  <a:pt x="368" y="950"/>
                  <a:pt x="368" y="950"/>
                  <a:pt x="368" y="950"/>
                </a:cubicBezTo>
                <a:cubicBezTo>
                  <a:pt x="692" y="950"/>
                  <a:pt x="951" y="691"/>
                  <a:pt x="951" y="367"/>
                </a:cubicBezTo>
                <a:cubicBezTo>
                  <a:pt x="951" y="65"/>
                  <a:pt x="951" y="65"/>
                  <a:pt x="951" y="65"/>
                </a:cubicBezTo>
                <a:cubicBezTo>
                  <a:pt x="4644" y="65"/>
                  <a:pt x="4644" y="65"/>
                  <a:pt x="4644" y="65"/>
                </a:cubicBezTo>
                <a:cubicBezTo>
                  <a:pt x="4644" y="0"/>
                  <a:pt x="4644" y="0"/>
                  <a:pt x="4644" y="0"/>
                </a:cubicBezTo>
                <a:cubicBezTo>
                  <a:pt x="886" y="0"/>
                  <a:pt x="886" y="0"/>
                  <a:pt x="886" y="0"/>
                </a:cubicBezTo>
                <a:cubicBezTo>
                  <a:pt x="886" y="367"/>
                  <a:pt x="886" y="367"/>
                  <a:pt x="886" y="367"/>
                </a:cubicBezTo>
                <a:cubicBezTo>
                  <a:pt x="886" y="670"/>
                  <a:pt x="670" y="885"/>
                  <a:pt x="368" y="885"/>
                </a:cubicBezTo>
                <a:cubicBezTo>
                  <a:pt x="0" y="885"/>
                  <a:pt x="0" y="885"/>
                  <a:pt x="0" y="885"/>
                </a:cubicBezTo>
                <a:cubicBezTo>
                  <a:pt x="0" y="7688"/>
                  <a:pt x="0" y="7688"/>
                  <a:pt x="0" y="7688"/>
                </a:cubicBezTo>
                <a:cubicBezTo>
                  <a:pt x="368" y="7688"/>
                  <a:pt x="368" y="7688"/>
                  <a:pt x="368" y="7688"/>
                </a:cubicBezTo>
                <a:cubicBezTo>
                  <a:pt x="670" y="7688"/>
                  <a:pt x="886" y="7926"/>
                  <a:pt x="886" y="8206"/>
                </a:cubicBezTo>
                <a:cubicBezTo>
                  <a:pt x="886" y="8573"/>
                  <a:pt x="886" y="8573"/>
                  <a:pt x="886" y="8573"/>
                </a:cubicBezTo>
                <a:lnTo>
                  <a:pt x="4644" y="8573"/>
                </a:lnTo>
              </a:path>
            </a:pathLst>
          </a:custGeom>
          <a:noFill/>
          <a:ln w="6350">
            <a:solidFill>
              <a:schemeClr val="accent1"/>
            </a:solidFill>
          </a:ln>
          <a:effectLst/>
        </p:spPr>
        <p:txBody>
          <a:bodyPr wrap="none" anchor="ctr"/>
          <a:lstStyle/>
          <a:p>
            <a:endParaRPr lang="en-US" sz="1012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5383654" y="858518"/>
            <a:ext cx="2706624" cy="328859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1" i="0">
                <a:ln>
                  <a:noFill/>
                </a:ln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47180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1" i="0">
                <a:ln>
                  <a:noFill/>
                </a:ln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9133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1" i="0">
                <a:ln>
                  <a:noFill/>
                </a:ln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 noChangeAspect="1"/>
          </p:cNvSpPr>
          <p:nvPr>
            <p:ph type="pic" sz="quarter" idx="25"/>
          </p:nvPr>
        </p:nvSpPr>
        <p:spPr>
          <a:xfrm>
            <a:off x="3956539" y="1960685"/>
            <a:ext cx="1231242" cy="123092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75" b="1" i="0">
                <a:ln>
                  <a:noFill/>
                </a:ln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26"/>
          </p:nvPr>
        </p:nvSpPr>
        <p:spPr>
          <a:xfrm>
            <a:off x="5908431" y="1960685"/>
            <a:ext cx="1231242" cy="123092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75" b="1" i="0">
                <a:ln>
                  <a:noFill/>
                </a:ln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 noChangeAspect="1"/>
          </p:cNvSpPr>
          <p:nvPr>
            <p:ph type="pic" sz="quarter" idx="27"/>
          </p:nvPr>
        </p:nvSpPr>
        <p:spPr>
          <a:xfrm>
            <a:off x="2004647" y="1960685"/>
            <a:ext cx="1231242" cy="123092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75" b="1" i="0">
                <a:ln>
                  <a:noFill/>
                </a:ln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5765348" y="1060125"/>
            <a:ext cx="1636663" cy="2885378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1" i="0">
                <a:ln>
                  <a:noFill/>
                </a:ln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959326" y="4704412"/>
            <a:ext cx="1197890" cy="278102"/>
            <a:chOff x="3125767" y="3541103"/>
            <a:chExt cx="2865008" cy="665138"/>
          </a:xfrm>
        </p:grpSpPr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3468687" y="3591571"/>
              <a:ext cx="412799" cy="247161"/>
            </a:xfrm>
            <a:custGeom>
              <a:avLst/>
              <a:gdLst>
                <a:gd name="T0" fmla="*/ 238 w 1405"/>
                <a:gd name="T1" fmla="*/ 497 h 844"/>
                <a:gd name="T2" fmla="*/ 238 w 1405"/>
                <a:gd name="T3" fmla="*/ 497 h 844"/>
                <a:gd name="T4" fmla="*/ 432 w 1405"/>
                <a:gd name="T5" fmla="*/ 648 h 844"/>
                <a:gd name="T6" fmla="*/ 1016 w 1405"/>
                <a:gd name="T7" fmla="*/ 821 h 844"/>
                <a:gd name="T8" fmla="*/ 1404 w 1405"/>
                <a:gd name="T9" fmla="*/ 692 h 844"/>
                <a:gd name="T10" fmla="*/ 1210 w 1405"/>
                <a:gd name="T11" fmla="*/ 713 h 844"/>
                <a:gd name="T12" fmla="*/ 864 w 1405"/>
                <a:gd name="T13" fmla="*/ 475 h 844"/>
                <a:gd name="T14" fmla="*/ 951 w 1405"/>
                <a:gd name="T15" fmla="*/ 43 h 844"/>
                <a:gd name="T16" fmla="*/ 757 w 1405"/>
                <a:gd name="T17" fmla="*/ 43 h 844"/>
                <a:gd name="T18" fmla="*/ 713 w 1405"/>
                <a:gd name="T19" fmla="*/ 216 h 844"/>
                <a:gd name="T20" fmla="*/ 584 w 1405"/>
                <a:gd name="T21" fmla="*/ 130 h 844"/>
                <a:gd name="T22" fmla="*/ 454 w 1405"/>
                <a:gd name="T23" fmla="*/ 173 h 844"/>
                <a:gd name="T24" fmla="*/ 454 w 1405"/>
                <a:gd name="T25" fmla="*/ 281 h 844"/>
                <a:gd name="T26" fmla="*/ 195 w 1405"/>
                <a:gd name="T27" fmla="*/ 260 h 844"/>
                <a:gd name="T28" fmla="*/ 0 w 1405"/>
                <a:gd name="T29" fmla="*/ 475 h 844"/>
                <a:gd name="T30" fmla="*/ 238 w 1405"/>
                <a:gd name="T31" fmla="*/ 497 h 844"/>
                <a:gd name="T32" fmla="*/ 454 w 1405"/>
                <a:gd name="T33" fmla="*/ 475 h 844"/>
                <a:gd name="T34" fmla="*/ 454 w 1405"/>
                <a:gd name="T35" fmla="*/ 475 h 844"/>
                <a:gd name="T36" fmla="*/ 584 w 1405"/>
                <a:gd name="T37" fmla="*/ 584 h 844"/>
                <a:gd name="T38" fmla="*/ 562 w 1405"/>
                <a:gd name="T39" fmla="*/ 562 h 844"/>
                <a:gd name="T40" fmla="*/ 540 w 1405"/>
                <a:gd name="T41" fmla="*/ 367 h 844"/>
                <a:gd name="T42" fmla="*/ 584 w 1405"/>
                <a:gd name="T43" fmla="*/ 540 h 844"/>
                <a:gd name="T44" fmla="*/ 670 w 1405"/>
                <a:gd name="T45" fmla="*/ 648 h 844"/>
                <a:gd name="T46" fmla="*/ 778 w 1405"/>
                <a:gd name="T47" fmla="*/ 713 h 844"/>
                <a:gd name="T48" fmla="*/ 994 w 1405"/>
                <a:gd name="T49" fmla="*/ 734 h 844"/>
                <a:gd name="T50" fmla="*/ 778 w 1405"/>
                <a:gd name="T51" fmla="*/ 713 h 844"/>
                <a:gd name="T52" fmla="*/ 584 w 1405"/>
                <a:gd name="T53" fmla="*/ 627 h 844"/>
                <a:gd name="T54" fmla="*/ 432 w 1405"/>
                <a:gd name="T55" fmla="*/ 497 h 844"/>
                <a:gd name="T56" fmla="*/ 260 w 1405"/>
                <a:gd name="T57" fmla="*/ 367 h 844"/>
                <a:gd name="T58" fmla="*/ 454 w 1405"/>
                <a:gd name="T59" fmla="*/ 475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05" h="844">
                  <a:moveTo>
                    <a:pt x="238" y="497"/>
                  </a:moveTo>
                  <a:lnTo>
                    <a:pt x="238" y="497"/>
                  </a:lnTo>
                  <a:cubicBezTo>
                    <a:pt x="303" y="540"/>
                    <a:pt x="367" y="605"/>
                    <a:pt x="432" y="648"/>
                  </a:cubicBezTo>
                  <a:cubicBezTo>
                    <a:pt x="584" y="778"/>
                    <a:pt x="799" y="843"/>
                    <a:pt x="1016" y="821"/>
                  </a:cubicBezTo>
                  <a:cubicBezTo>
                    <a:pt x="1167" y="821"/>
                    <a:pt x="1296" y="778"/>
                    <a:pt x="1404" y="692"/>
                  </a:cubicBezTo>
                  <a:cubicBezTo>
                    <a:pt x="1361" y="713"/>
                    <a:pt x="1296" y="713"/>
                    <a:pt x="1210" y="713"/>
                  </a:cubicBezTo>
                  <a:cubicBezTo>
                    <a:pt x="1081" y="713"/>
                    <a:pt x="929" y="605"/>
                    <a:pt x="864" y="475"/>
                  </a:cubicBezTo>
                  <a:cubicBezTo>
                    <a:pt x="822" y="325"/>
                    <a:pt x="843" y="152"/>
                    <a:pt x="951" y="43"/>
                  </a:cubicBezTo>
                  <a:cubicBezTo>
                    <a:pt x="886" y="0"/>
                    <a:pt x="822" y="0"/>
                    <a:pt x="757" y="43"/>
                  </a:cubicBezTo>
                  <a:cubicBezTo>
                    <a:pt x="713" y="87"/>
                    <a:pt x="692" y="152"/>
                    <a:pt x="713" y="216"/>
                  </a:cubicBezTo>
                  <a:cubicBezTo>
                    <a:pt x="670" y="195"/>
                    <a:pt x="627" y="152"/>
                    <a:pt x="584" y="130"/>
                  </a:cubicBezTo>
                  <a:cubicBezTo>
                    <a:pt x="540" y="130"/>
                    <a:pt x="476" y="130"/>
                    <a:pt x="454" y="173"/>
                  </a:cubicBezTo>
                  <a:cubicBezTo>
                    <a:pt x="432" y="195"/>
                    <a:pt x="432" y="260"/>
                    <a:pt x="454" y="281"/>
                  </a:cubicBezTo>
                  <a:cubicBezTo>
                    <a:pt x="390" y="238"/>
                    <a:pt x="281" y="238"/>
                    <a:pt x="195" y="260"/>
                  </a:cubicBezTo>
                  <a:cubicBezTo>
                    <a:pt x="87" y="302"/>
                    <a:pt x="43" y="389"/>
                    <a:pt x="0" y="475"/>
                  </a:cubicBezTo>
                  <a:cubicBezTo>
                    <a:pt x="65" y="454"/>
                    <a:pt x="152" y="454"/>
                    <a:pt x="238" y="497"/>
                  </a:cubicBezTo>
                  <a:close/>
                  <a:moveTo>
                    <a:pt x="454" y="475"/>
                  </a:moveTo>
                  <a:lnTo>
                    <a:pt x="454" y="475"/>
                  </a:lnTo>
                  <a:cubicBezTo>
                    <a:pt x="497" y="519"/>
                    <a:pt x="540" y="562"/>
                    <a:pt x="584" y="584"/>
                  </a:cubicBezTo>
                  <a:cubicBezTo>
                    <a:pt x="584" y="584"/>
                    <a:pt x="584" y="562"/>
                    <a:pt x="562" y="562"/>
                  </a:cubicBezTo>
                  <a:cubicBezTo>
                    <a:pt x="540" y="497"/>
                    <a:pt x="519" y="432"/>
                    <a:pt x="540" y="367"/>
                  </a:cubicBezTo>
                  <a:cubicBezTo>
                    <a:pt x="540" y="432"/>
                    <a:pt x="562" y="497"/>
                    <a:pt x="584" y="540"/>
                  </a:cubicBezTo>
                  <a:cubicBezTo>
                    <a:pt x="605" y="584"/>
                    <a:pt x="649" y="627"/>
                    <a:pt x="670" y="648"/>
                  </a:cubicBezTo>
                  <a:cubicBezTo>
                    <a:pt x="713" y="670"/>
                    <a:pt x="735" y="692"/>
                    <a:pt x="778" y="713"/>
                  </a:cubicBezTo>
                  <a:cubicBezTo>
                    <a:pt x="843" y="734"/>
                    <a:pt x="908" y="734"/>
                    <a:pt x="994" y="734"/>
                  </a:cubicBezTo>
                  <a:cubicBezTo>
                    <a:pt x="908" y="734"/>
                    <a:pt x="843" y="734"/>
                    <a:pt x="778" y="713"/>
                  </a:cubicBezTo>
                  <a:cubicBezTo>
                    <a:pt x="713" y="713"/>
                    <a:pt x="649" y="670"/>
                    <a:pt x="584" y="627"/>
                  </a:cubicBezTo>
                  <a:cubicBezTo>
                    <a:pt x="540" y="584"/>
                    <a:pt x="497" y="540"/>
                    <a:pt x="432" y="497"/>
                  </a:cubicBezTo>
                  <a:cubicBezTo>
                    <a:pt x="390" y="432"/>
                    <a:pt x="325" y="411"/>
                    <a:pt x="260" y="367"/>
                  </a:cubicBezTo>
                  <a:cubicBezTo>
                    <a:pt x="346" y="389"/>
                    <a:pt x="390" y="432"/>
                    <a:pt x="454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3138707" y="3552749"/>
              <a:ext cx="938179" cy="406330"/>
            </a:xfrm>
            <a:custGeom>
              <a:avLst/>
              <a:gdLst>
                <a:gd name="T0" fmla="*/ 476 w 3198"/>
                <a:gd name="T1" fmla="*/ 1101 h 1383"/>
                <a:gd name="T2" fmla="*/ 476 w 3198"/>
                <a:gd name="T3" fmla="*/ 1101 h 1383"/>
                <a:gd name="T4" fmla="*/ 1555 w 3198"/>
                <a:gd name="T5" fmla="*/ 1339 h 1383"/>
                <a:gd name="T6" fmla="*/ 3197 w 3198"/>
                <a:gd name="T7" fmla="*/ 454 h 1383"/>
                <a:gd name="T8" fmla="*/ 2074 w 3198"/>
                <a:gd name="T9" fmla="*/ 1058 h 1383"/>
                <a:gd name="T10" fmla="*/ 1642 w 3198"/>
                <a:gd name="T11" fmla="*/ 1080 h 1383"/>
                <a:gd name="T12" fmla="*/ 1448 w 3198"/>
                <a:gd name="T13" fmla="*/ 1015 h 1383"/>
                <a:gd name="T14" fmla="*/ 1253 w 3198"/>
                <a:gd name="T15" fmla="*/ 972 h 1383"/>
                <a:gd name="T16" fmla="*/ 1058 w 3198"/>
                <a:gd name="T17" fmla="*/ 1036 h 1383"/>
                <a:gd name="T18" fmla="*/ 1081 w 3198"/>
                <a:gd name="T19" fmla="*/ 1188 h 1383"/>
                <a:gd name="T20" fmla="*/ 626 w 3198"/>
                <a:gd name="T21" fmla="*/ 454 h 1383"/>
                <a:gd name="T22" fmla="*/ 238 w 3198"/>
                <a:gd name="T23" fmla="*/ 216 h 1383"/>
                <a:gd name="T24" fmla="*/ 217 w 3198"/>
                <a:gd name="T25" fmla="*/ 108 h 1383"/>
                <a:gd name="T26" fmla="*/ 87 w 3198"/>
                <a:gd name="T27" fmla="*/ 86 h 1383"/>
                <a:gd name="T28" fmla="*/ 44 w 3198"/>
                <a:gd name="T29" fmla="*/ 172 h 1383"/>
                <a:gd name="T30" fmla="*/ 476 w 3198"/>
                <a:gd name="T31" fmla="*/ 1101 h 1383"/>
                <a:gd name="T32" fmla="*/ 152 w 3198"/>
                <a:gd name="T33" fmla="*/ 518 h 1383"/>
                <a:gd name="T34" fmla="*/ 152 w 3198"/>
                <a:gd name="T35" fmla="*/ 518 h 1383"/>
                <a:gd name="T36" fmla="*/ 303 w 3198"/>
                <a:gd name="T37" fmla="*/ 799 h 1383"/>
                <a:gd name="T38" fmla="*/ 519 w 3198"/>
                <a:gd name="T39" fmla="*/ 1036 h 1383"/>
                <a:gd name="T40" fmla="*/ 799 w 3198"/>
                <a:gd name="T41" fmla="*/ 1209 h 1383"/>
                <a:gd name="T42" fmla="*/ 519 w 3198"/>
                <a:gd name="T43" fmla="*/ 1058 h 1383"/>
                <a:gd name="T44" fmla="*/ 281 w 3198"/>
                <a:gd name="T45" fmla="*/ 821 h 1383"/>
                <a:gd name="T46" fmla="*/ 130 w 3198"/>
                <a:gd name="T47" fmla="*/ 518 h 1383"/>
                <a:gd name="T48" fmla="*/ 87 w 3198"/>
                <a:gd name="T49" fmla="*/ 194 h 1383"/>
                <a:gd name="T50" fmla="*/ 152 w 3198"/>
                <a:gd name="T51" fmla="*/ 518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98" h="1383">
                  <a:moveTo>
                    <a:pt x="476" y="1101"/>
                  </a:moveTo>
                  <a:lnTo>
                    <a:pt x="476" y="1101"/>
                  </a:lnTo>
                  <a:cubicBezTo>
                    <a:pt x="778" y="1318"/>
                    <a:pt x="1166" y="1382"/>
                    <a:pt x="1555" y="1339"/>
                  </a:cubicBezTo>
                  <a:cubicBezTo>
                    <a:pt x="2225" y="1274"/>
                    <a:pt x="2786" y="993"/>
                    <a:pt x="3197" y="454"/>
                  </a:cubicBezTo>
                  <a:cubicBezTo>
                    <a:pt x="2938" y="799"/>
                    <a:pt x="2484" y="1015"/>
                    <a:pt x="2074" y="1058"/>
                  </a:cubicBezTo>
                  <a:cubicBezTo>
                    <a:pt x="1922" y="1080"/>
                    <a:pt x="1772" y="1080"/>
                    <a:pt x="1642" y="1080"/>
                  </a:cubicBezTo>
                  <a:cubicBezTo>
                    <a:pt x="1577" y="1058"/>
                    <a:pt x="1513" y="1036"/>
                    <a:pt x="1448" y="1015"/>
                  </a:cubicBezTo>
                  <a:cubicBezTo>
                    <a:pt x="1383" y="1015"/>
                    <a:pt x="1318" y="993"/>
                    <a:pt x="1253" y="972"/>
                  </a:cubicBezTo>
                  <a:cubicBezTo>
                    <a:pt x="1188" y="972"/>
                    <a:pt x="1102" y="972"/>
                    <a:pt x="1058" y="1036"/>
                  </a:cubicBezTo>
                  <a:cubicBezTo>
                    <a:pt x="1016" y="1080"/>
                    <a:pt x="1016" y="1145"/>
                    <a:pt x="1081" y="1188"/>
                  </a:cubicBezTo>
                  <a:cubicBezTo>
                    <a:pt x="821" y="1015"/>
                    <a:pt x="691" y="756"/>
                    <a:pt x="626" y="454"/>
                  </a:cubicBezTo>
                  <a:cubicBezTo>
                    <a:pt x="562" y="194"/>
                    <a:pt x="346" y="0"/>
                    <a:pt x="238" y="216"/>
                  </a:cubicBezTo>
                  <a:cubicBezTo>
                    <a:pt x="217" y="194"/>
                    <a:pt x="217" y="151"/>
                    <a:pt x="217" y="108"/>
                  </a:cubicBezTo>
                  <a:cubicBezTo>
                    <a:pt x="173" y="65"/>
                    <a:pt x="108" y="43"/>
                    <a:pt x="87" y="86"/>
                  </a:cubicBezTo>
                  <a:cubicBezTo>
                    <a:pt x="65" y="108"/>
                    <a:pt x="44" y="151"/>
                    <a:pt x="44" y="172"/>
                  </a:cubicBezTo>
                  <a:cubicBezTo>
                    <a:pt x="0" y="540"/>
                    <a:pt x="152" y="886"/>
                    <a:pt x="476" y="1101"/>
                  </a:cubicBezTo>
                  <a:close/>
                  <a:moveTo>
                    <a:pt x="152" y="518"/>
                  </a:moveTo>
                  <a:lnTo>
                    <a:pt x="152" y="518"/>
                  </a:lnTo>
                  <a:cubicBezTo>
                    <a:pt x="173" y="626"/>
                    <a:pt x="238" y="734"/>
                    <a:pt x="303" y="799"/>
                  </a:cubicBezTo>
                  <a:cubicBezTo>
                    <a:pt x="367" y="886"/>
                    <a:pt x="432" y="972"/>
                    <a:pt x="519" y="1036"/>
                  </a:cubicBezTo>
                  <a:cubicBezTo>
                    <a:pt x="605" y="1101"/>
                    <a:pt x="713" y="1166"/>
                    <a:pt x="799" y="1209"/>
                  </a:cubicBezTo>
                  <a:cubicBezTo>
                    <a:pt x="691" y="1166"/>
                    <a:pt x="605" y="1123"/>
                    <a:pt x="519" y="1058"/>
                  </a:cubicBezTo>
                  <a:cubicBezTo>
                    <a:pt x="432" y="993"/>
                    <a:pt x="346" y="907"/>
                    <a:pt x="281" y="821"/>
                  </a:cubicBezTo>
                  <a:cubicBezTo>
                    <a:pt x="217" y="734"/>
                    <a:pt x="152" y="626"/>
                    <a:pt x="130" y="518"/>
                  </a:cubicBezTo>
                  <a:cubicBezTo>
                    <a:pt x="108" y="431"/>
                    <a:pt x="87" y="302"/>
                    <a:pt x="87" y="194"/>
                  </a:cubicBezTo>
                  <a:cubicBezTo>
                    <a:pt x="108" y="302"/>
                    <a:pt x="130" y="410"/>
                    <a:pt x="152" y="5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3125767" y="3832263"/>
              <a:ext cx="393389" cy="190224"/>
            </a:xfrm>
            <a:custGeom>
              <a:avLst/>
              <a:gdLst>
                <a:gd name="T0" fmla="*/ 1339 w 1340"/>
                <a:gd name="T1" fmla="*/ 454 h 649"/>
                <a:gd name="T2" fmla="*/ 1339 w 1340"/>
                <a:gd name="T3" fmla="*/ 454 h 649"/>
                <a:gd name="T4" fmla="*/ 540 w 1340"/>
                <a:gd name="T5" fmla="*/ 432 h 649"/>
                <a:gd name="T6" fmla="*/ 410 w 1340"/>
                <a:gd name="T7" fmla="*/ 389 h 649"/>
                <a:gd name="T8" fmla="*/ 260 w 1340"/>
                <a:gd name="T9" fmla="*/ 432 h 649"/>
                <a:gd name="T10" fmla="*/ 216 w 1340"/>
                <a:gd name="T11" fmla="*/ 540 h 649"/>
                <a:gd name="T12" fmla="*/ 324 w 1340"/>
                <a:gd name="T13" fmla="*/ 605 h 649"/>
                <a:gd name="T14" fmla="*/ 87 w 1340"/>
                <a:gd name="T15" fmla="*/ 583 h 649"/>
                <a:gd name="T16" fmla="*/ 43 w 1340"/>
                <a:gd name="T17" fmla="*/ 345 h 649"/>
                <a:gd name="T18" fmla="*/ 260 w 1340"/>
                <a:gd name="T19" fmla="*/ 216 h 649"/>
                <a:gd name="T20" fmla="*/ 195 w 1340"/>
                <a:gd name="T21" fmla="*/ 151 h 649"/>
                <a:gd name="T22" fmla="*/ 410 w 1340"/>
                <a:gd name="T23" fmla="*/ 195 h 649"/>
                <a:gd name="T24" fmla="*/ 1339 w 1340"/>
                <a:gd name="T25" fmla="*/ 454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40" h="649">
                  <a:moveTo>
                    <a:pt x="1339" y="454"/>
                  </a:moveTo>
                  <a:lnTo>
                    <a:pt x="1339" y="454"/>
                  </a:lnTo>
                  <a:cubicBezTo>
                    <a:pt x="1080" y="518"/>
                    <a:pt x="799" y="518"/>
                    <a:pt x="540" y="432"/>
                  </a:cubicBezTo>
                  <a:cubicBezTo>
                    <a:pt x="497" y="410"/>
                    <a:pt x="454" y="410"/>
                    <a:pt x="410" y="389"/>
                  </a:cubicBezTo>
                  <a:cubicBezTo>
                    <a:pt x="367" y="389"/>
                    <a:pt x="302" y="389"/>
                    <a:pt x="260" y="432"/>
                  </a:cubicBezTo>
                  <a:cubicBezTo>
                    <a:pt x="238" y="454"/>
                    <a:pt x="195" y="497"/>
                    <a:pt x="216" y="540"/>
                  </a:cubicBezTo>
                  <a:cubicBezTo>
                    <a:pt x="238" y="583"/>
                    <a:pt x="281" y="627"/>
                    <a:pt x="324" y="605"/>
                  </a:cubicBezTo>
                  <a:cubicBezTo>
                    <a:pt x="260" y="627"/>
                    <a:pt x="151" y="648"/>
                    <a:pt x="87" y="583"/>
                  </a:cubicBezTo>
                  <a:cubicBezTo>
                    <a:pt x="22" y="518"/>
                    <a:pt x="0" y="410"/>
                    <a:pt x="43" y="345"/>
                  </a:cubicBezTo>
                  <a:cubicBezTo>
                    <a:pt x="87" y="259"/>
                    <a:pt x="173" y="216"/>
                    <a:pt x="260" y="216"/>
                  </a:cubicBezTo>
                  <a:cubicBezTo>
                    <a:pt x="238" y="195"/>
                    <a:pt x="195" y="173"/>
                    <a:pt x="195" y="151"/>
                  </a:cubicBezTo>
                  <a:cubicBezTo>
                    <a:pt x="130" y="0"/>
                    <a:pt x="389" y="173"/>
                    <a:pt x="410" y="195"/>
                  </a:cubicBezTo>
                  <a:cubicBezTo>
                    <a:pt x="648" y="345"/>
                    <a:pt x="1059" y="518"/>
                    <a:pt x="1339" y="4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3873722" y="3541103"/>
              <a:ext cx="647021" cy="665138"/>
            </a:xfrm>
            <a:custGeom>
              <a:avLst/>
              <a:gdLst>
                <a:gd name="T0" fmla="*/ 432 w 2204"/>
                <a:gd name="T1" fmla="*/ 1620 h 2268"/>
                <a:gd name="T2" fmla="*/ 432 w 2204"/>
                <a:gd name="T3" fmla="*/ 1620 h 2268"/>
                <a:gd name="T4" fmla="*/ 518 w 2204"/>
                <a:gd name="T5" fmla="*/ 2267 h 2268"/>
                <a:gd name="T6" fmla="*/ 1080 w 2204"/>
                <a:gd name="T7" fmla="*/ 1749 h 2268"/>
                <a:gd name="T8" fmla="*/ 1403 w 2204"/>
                <a:gd name="T9" fmla="*/ 1922 h 2268"/>
                <a:gd name="T10" fmla="*/ 1274 w 2204"/>
                <a:gd name="T11" fmla="*/ 1641 h 2268"/>
                <a:gd name="T12" fmla="*/ 1403 w 2204"/>
                <a:gd name="T13" fmla="*/ 1663 h 2268"/>
                <a:gd name="T14" fmla="*/ 1144 w 2204"/>
                <a:gd name="T15" fmla="*/ 950 h 2268"/>
                <a:gd name="T16" fmla="*/ 1361 w 2204"/>
                <a:gd name="T17" fmla="*/ 1015 h 2268"/>
                <a:gd name="T18" fmla="*/ 1468 w 2204"/>
                <a:gd name="T19" fmla="*/ 820 h 2268"/>
                <a:gd name="T20" fmla="*/ 1317 w 2204"/>
                <a:gd name="T21" fmla="*/ 906 h 2268"/>
                <a:gd name="T22" fmla="*/ 1188 w 2204"/>
                <a:gd name="T23" fmla="*/ 777 h 2268"/>
                <a:gd name="T24" fmla="*/ 1403 w 2204"/>
                <a:gd name="T25" fmla="*/ 302 h 2268"/>
                <a:gd name="T26" fmla="*/ 2203 w 2204"/>
                <a:gd name="T27" fmla="*/ 43 h 2268"/>
                <a:gd name="T28" fmla="*/ 1793 w 2204"/>
                <a:gd name="T29" fmla="*/ 0 h 2268"/>
                <a:gd name="T30" fmla="*/ 1576 w 2204"/>
                <a:gd name="T31" fmla="*/ 43 h 2268"/>
                <a:gd name="T32" fmla="*/ 864 w 2204"/>
                <a:gd name="T33" fmla="*/ 691 h 2268"/>
                <a:gd name="T34" fmla="*/ 0 w 2204"/>
                <a:gd name="T35" fmla="*/ 1728 h 2268"/>
                <a:gd name="T36" fmla="*/ 432 w 2204"/>
                <a:gd name="T37" fmla="*/ 1620 h 2268"/>
                <a:gd name="T38" fmla="*/ 950 w 2204"/>
                <a:gd name="T39" fmla="*/ 993 h 2268"/>
                <a:gd name="T40" fmla="*/ 950 w 2204"/>
                <a:gd name="T41" fmla="*/ 993 h 2268"/>
                <a:gd name="T42" fmla="*/ 1144 w 2204"/>
                <a:gd name="T43" fmla="*/ 453 h 2268"/>
                <a:gd name="T44" fmla="*/ 1339 w 2204"/>
                <a:gd name="T45" fmla="*/ 237 h 2268"/>
                <a:gd name="T46" fmla="*/ 1447 w 2204"/>
                <a:gd name="T47" fmla="*/ 172 h 2268"/>
                <a:gd name="T48" fmla="*/ 1598 w 2204"/>
                <a:gd name="T49" fmla="*/ 129 h 2268"/>
                <a:gd name="T50" fmla="*/ 1468 w 2204"/>
                <a:gd name="T51" fmla="*/ 172 h 2268"/>
                <a:gd name="T52" fmla="*/ 1339 w 2204"/>
                <a:gd name="T53" fmla="*/ 259 h 2268"/>
                <a:gd name="T54" fmla="*/ 1253 w 2204"/>
                <a:gd name="T55" fmla="*/ 345 h 2268"/>
                <a:gd name="T56" fmla="*/ 1166 w 2204"/>
                <a:gd name="T57" fmla="*/ 474 h 2268"/>
                <a:gd name="T58" fmla="*/ 971 w 2204"/>
                <a:gd name="T59" fmla="*/ 993 h 2268"/>
                <a:gd name="T60" fmla="*/ 864 w 2204"/>
                <a:gd name="T61" fmla="*/ 1555 h 2268"/>
                <a:gd name="T62" fmla="*/ 777 w 2204"/>
                <a:gd name="T63" fmla="*/ 1835 h 2268"/>
                <a:gd name="T64" fmla="*/ 648 w 2204"/>
                <a:gd name="T65" fmla="*/ 2073 h 2268"/>
                <a:gd name="T66" fmla="*/ 842 w 2204"/>
                <a:gd name="T67" fmla="*/ 1555 h 2268"/>
                <a:gd name="T68" fmla="*/ 950 w 2204"/>
                <a:gd name="T69" fmla="*/ 993 h 2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04" h="2268">
                  <a:moveTo>
                    <a:pt x="432" y="1620"/>
                  </a:moveTo>
                  <a:lnTo>
                    <a:pt x="432" y="1620"/>
                  </a:lnTo>
                  <a:cubicBezTo>
                    <a:pt x="259" y="1792"/>
                    <a:pt x="669" y="2052"/>
                    <a:pt x="518" y="2267"/>
                  </a:cubicBezTo>
                  <a:cubicBezTo>
                    <a:pt x="691" y="2030"/>
                    <a:pt x="1101" y="2138"/>
                    <a:pt x="1080" y="1749"/>
                  </a:cubicBezTo>
                  <a:cubicBezTo>
                    <a:pt x="1209" y="1857"/>
                    <a:pt x="1253" y="1857"/>
                    <a:pt x="1403" y="1922"/>
                  </a:cubicBezTo>
                  <a:cubicBezTo>
                    <a:pt x="1296" y="1749"/>
                    <a:pt x="1274" y="1641"/>
                    <a:pt x="1274" y="1641"/>
                  </a:cubicBezTo>
                  <a:cubicBezTo>
                    <a:pt x="1339" y="1663"/>
                    <a:pt x="1403" y="1663"/>
                    <a:pt x="1403" y="1663"/>
                  </a:cubicBezTo>
                  <a:cubicBezTo>
                    <a:pt x="1253" y="1447"/>
                    <a:pt x="1144" y="1231"/>
                    <a:pt x="1144" y="950"/>
                  </a:cubicBezTo>
                  <a:cubicBezTo>
                    <a:pt x="1209" y="1015"/>
                    <a:pt x="1296" y="1058"/>
                    <a:pt x="1361" y="1015"/>
                  </a:cubicBezTo>
                  <a:cubicBezTo>
                    <a:pt x="1447" y="993"/>
                    <a:pt x="1490" y="885"/>
                    <a:pt x="1468" y="820"/>
                  </a:cubicBezTo>
                  <a:cubicBezTo>
                    <a:pt x="1447" y="885"/>
                    <a:pt x="1382" y="929"/>
                    <a:pt x="1317" y="906"/>
                  </a:cubicBezTo>
                  <a:cubicBezTo>
                    <a:pt x="1253" y="885"/>
                    <a:pt x="1209" y="842"/>
                    <a:pt x="1188" y="777"/>
                  </a:cubicBezTo>
                  <a:cubicBezTo>
                    <a:pt x="1123" y="604"/>
                    <a:pt x="1296" y="410"/>
                    <a:pt x="1403" y="302"/>
                  </a:cubicBezTo>
                  <a:cubicBezTo>
                    <a:pt x="1620" y="108"/>
                    <a:pt x="1922" y="43"/>
                    <a:pt x="2203" y="43"/>
                  </a:cubicBezTo>
                  <a:cubicBezTo>
                    <a:pt x="2073" y="43"/>
                    <a:pt x="1944" y="0"/>
                    <a:pt x="1793" y="0"/>
                  </a:cubicBezTo>
                  <a:cubicBezTo>
                    <a:pt x="1728" y="0"/>
                    <a:pt x="1641" y="21"/>
                    <a:pt x="1576" y="43"/>
                  </a:cubicBezTo>
                  <a:cubicBezTo>
                    <a:pt x="1253" y="129"/>
                    <a:pt x="1015" y="367"/>
                    <a:pt x="864" y="691"/>
                  </a:cubicBezTo>
                  <a:cubicBezTo>
                    <a:pt x="669" y="1079"/>
                    <a:pt x="410" y="1555"/>
                    <a:pt x="0" y="1728"/>
                  </a:cubicBezTo>
                  <a:cubicBezTo>
                    <a:pt x="151" y="1749"/>
                    <a:pt x="302" y="1684"/>
                    <a:pt x="432" y="1620"/>
                  </a:cubicBezTo>
                  <a:close/>
                  <a:moveTo>
                    <a:pt x="950" y="993"/>
                  </a:moveTo>
                  <a:lnTo>
                    <a:pt x="950" y="993"/>
                  </a:lnTo>
                  <a:cubicBezTo>
                    <a:pt x="994" y="799"/>
                    <a:pt x="1036" y="626"/>
                    <a:pt x="1144" y="453"/>
                  </a:cubicBezTo>
                  <a:cubicBezTo>
                    <a:pt x="1188" y="388"/>
                    <a:pt x="1253" y="302"/>
                    <a:pt x="1339" y="237"/>
                  </a:cubicBezTo>
                  <a:cubicBezTo>
                    <a:pt x="1382" y="215"/>
                    <a:pt x="1403" y="194"/>
                    <a:pt x="1447" y="172"/>
                  </a:cubicBezTo>
                  <a:cubicBezTo>
                    <a:pt x="1490" y="151"/>
                    <a:pt x="1533" y="129"/>
                    <a:pt x="1598" y="129"/>
                  </a:cubicBezTo>
                  <a:cubicBezTo>
                    <a:pt x="1533" y="129"/>
                    <a:pt x="1490" y="151"/>
                    <a:pt x="1468" y="172"/>
                  </a:cubicBezTo>
                  <a:cubicBezTo>
                    <a:pt x="1426" y="194"/>
                    <a:pt x="1382" y="215"/>
                    <a:pt x="1339" y="259"/>
                  </a:cubicBezTo>
                  <a:cubicBezTo>
                    <a:pt x="1317" y="280"/>
                    <a:pt x="1274" y="324"/>
                    <a:pt x="1253" y="345"/>
                  </a:cubicBezTo>
                  <a:cubicBezTo>
                    <a:pt x="1209" y="388"/>
                    <a:pt x="1188" y="432"/>
                    <a:pt x="1166" y="474"/>
                  </a:cubicBezTo>
                  <a:cubicBezTo>
                    <a:pt x="1058" y="626"/>
                    <a:pt x="1015" y="820"/>
                    <a:pt x="971" y="993"/>
                  </a:cubicBezTo>
                  <a:cubicBezTo>
                    <a:pt x="929" y="1188"/>
                    <a:pt x="907" y="1382"/>
                    <a:pt x="864" y="1555"/>
                  </a:cubicBezTo>
                  <a:cubicBezTo>
                    <a:pt x="842" y="1641"/>
                    <a:pt x="821" y="1749"/>
                    <a:pt x="777" y="1835"/>
                  </a:cubicBezTo>
                  <a:cubicBezTo>
                    <a:pt x="734" y="1922"/>
                    <a:pt x="691" y="1987"/>
                    <a:pt x="648" y="2073"/>
                  </a:cubicBezTo>
                  <a:cubicBezTo>
                    <a:pt x="734" y="1922"/>
                    <a:pt x="799" y="1728"/>
                    <a:pt x="842" y="1555"/>
                  </a:cubicBezTo>
                  <a:cubicBezTo>
                    <a:pt x="885" y="1361"/>
                    <a:pt x="907" y="1188"/>
                    <a:pt x="950" y="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3620090" y="3724857"/>
              <a:ext cx="450327" cy="349391"/>
            </a:xfrm>
            <a:custGeom>
              <a:avLst/>
              <a:gdLst>
                <a:gd name="T0" fmla="*/ 648 w 1534"/>
                <a:gd name="T1" fmla="*/ 907 h 1189"/>
                <a:gd name="T2" fmla="*/ 648 w 1534"/>
                <a:gd name="T3" fmla="*/ 907 h 1189"/>
                <a:gd name="T4" fmla="*/ 389 w 1534"/>
                <a:gd name="T5" fmla="*/ 1188 h 1189"/>
                <a:gd name="T6" fmla="*/ 1533 w 1534"/>
                <a:gd name="T7" fmla="*/ 0 h 1189"/>
                <a:gd name="T8" fmla="*/ 0 w 1534"/>
                <a:gd name="T9" fmla="*/ 929 h 1189"/>
                <a:gd name="T10" fmla="*/ 648 w 1534"/>
                <a:gd name="T11" fmla="*/ 907 h 1189"/>
                <a:gd name="T12" fmla="*/ 626 w 1534"/>
                <a:gd name="T13" fmla="*/ 777 h 1189"/>
                <a:gd name="T14" fmla="*/ 626 w 1534"/>
                <a:gd name="T15" fmla="*/ 777 h 1189"/>
                <a:gd name="T16" fmla="*/ 864 w 1534"/>
                <a:gd name="T17" fmla="*/ 648 h 1189"/>
                <a:gd name="T18" fmla="*/ 1080 w 1534"/>
                <a:gd name="T19" fmla="*/ 518 h 1189"/>
                <a:gd name="T20" fmla="*/ 1274 w 1534"/>
                <a:gd name="T21" fmla="*/ 345 h 1189"/>
                <a:gd name="T22" fmla="*/ 1101 w 1534"/>
                <a:gd name="T23" fmla="*/ 518 h 1189"/>
                <a:gd name="T24" fmla="*/ 885 w 1534"/>
                <a:gd name="T25" fmla="*/ 670 h 1189"/>
                <a:gd name="T26" fmla="*/ 626 w 1534"/>
                <a:gd name="T27" fmla="*/ 799 h 1189"/>
                <a:gd name="T28" fmla="*/ 367 w 1534"/>
                <a:gd name="T29" fmla="*/ 864 h 1189"/>
                <a:gd name="T30" fmla="*/ 626 w 1534"/>
                <a:gd name="T31" fmla="*/ 777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34" h="1189">
                  <a:moveTo>
                    <a:pt x="648" y="907"/>
                  </a:moveTo>
                  <a:lnTo>
                    <a:pt x="648" y="907"/>
                  </a:lnTo>
                  <a:cubicBezTo>
                    <a:pt x="605" y="994"/>
                    <a:pt x="410" y="1166"/>
                    <a:pt x="389" y="1188"/>
                  </a:cubicBezTo>
                  <a:cubicBezTo>
                    <a:pt x="821" y="1123"/>
                    <a:pt x="1361" y="345"/>
                    <a:pt x="1533" y="0"/>
                  </a:cubicBezTo>
                  <a:cubicBezTo>
                    <a:pt x="1123" y="453"/>
                    <a:pt x="583" y="777"/>
                    <a:pt x="0" y="929"/>
                  </a:cubicBezTo>
                  <a:cubicBezTo>
                    <a:pt x="194" y="1037"/>
                    <a:pt x="475" y="1015"/>
                    <a:pt x="648" y="907"/>
                  </a:cubicBezTo>
                  <a:close/>
                  <a:moveTo>
                    <a:pt x="626" y="777"/>
                  </a:moveTo>
                  <a:lnTo>
                    <a:pt x="626" y="777"/>
                  </a:lnTo>
                  <a:cubicBezTo>
                    <a:pt x="712" y="735"/>
                    <a:pt x="799" y="712"/>
                    <a:pt x="864" y="648"/>
                  </a:cubicBezTo>
                  <a:cubicBezTo>
                    <a:pt x="950" y="605"/>
                    <a:pt x="1015" y="562"/>
                    <a:pt x="1080" y="518"/>
                  </a:cubicBezTo>
                  <a:cubicBezTo>
                    <a:pt x="1144" y="453"/>
                    <a:pt x="1209" y="389"/>
                    <a:pt x="1274" y="345"/>
                  </a:cubicBezTo>
                  <a:cubicBezTo>
                    <a:pt x="1231" y="410"/>
                    <a:pt x="1166" y="475"/>
                    <a:pt x="1101" y="518"/>
                  </a:cubicBezTo>
                  <a:cubicBezTo>
                    <a:pt x="1037" y="583"/>
                    <a:pt x="950" y="626"/>
                    <a:pt x="885" y="670"/>
                  </a:cubicBezTo>
                  <a:cubicBezTo>
                    <a:pt x="799" y="712"/>
                    <a:pt x="712" y="756"/>
                    <a:pt x="626" y="799"/>
                  </a:cubicBezTo>
                  <a:cubicBezTo>
                    <a:pt x="562" y="821"/>
                    <a:pt x="453" y="842"/>
                    <a:pt x="367" y="864"/>
                  </a:cubicBezTo>
                  <a:cubicBezTo>
                    <a:pt x="453" y="842"/>
                    <a:pt x="540" y="821"/>
                    <a:pt x="626" y="7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4317578" y="3609688"/>
              <a:ext cx="216106" cy="240691"/>
            </a:xfrm>
            <a:custGeom>
              <a:avLst/>
              <a:gdLst>
                <a:gd name="T0" fmla="*/ 734 w 735"/>
                <a:gd name="T1" fmla="*/ 0 h 822"/>
                <a:gd name="T2" fmla="*/ 734 w 735"/>
                <a:gd name="T3" fmla="*/ 0 h 822"/>
                <a:gd name="T4" fmla="*/ 216 w 735"/>
                <a:gd name="T5" fmla="*/ 692 h 822"/>
                <a:gd name="T6" fmla="*/ 734 w 73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822">
                  <a:moveTo>
                    <a:pt x="734" y="0"/>
                  </a:moveTo>
                  <a:lnTo>
                    <a:pt x="734" y="0"/>
                  </a:lnTo>
                  <a:cubicBezTo>
                    <a:pt x="734" y="0"/>
                    <a:pt x="432" y="821"/>
                    <a:pt x="216" y="692"/>
                  </a:cubicBezTo>
                  <a:cubicBezTo>
                    <a:pt x="0" y="562"/>
                    <a:pt x="734" y="0"/>
                    <a:pt x="734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4481923" y="3635568"/>
              <a:ext cx="152696" cy="221281"/>
            </a:xfrm>
            <a:custGeom>
              <a:avLst/>
              <a:gdLst>
                <a:gd name="T0" fmla="*/ 258 w 519"/>
                <a:gd name="T1" fmla="*/ 755 h 756"/>
                <a:gd name="T2" fmla="*/ 258 w 519"/>
                <a:gd name="T3" fmla="*/ 755 h 756"/>
                <a:gd name="T4" fmla="*/ 258 w 519"/>
                <a:gd name="T5" fmla="*/ 0 h 756"/>
                <a:gd name="T6" fmla="*/ 258 w 519"/>
                <a:gd name="T7" fmla="*/ 755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756">
                  <a:moveTo>
                    <a:pt x="258" y="755"/>
                  </a:moveTo>
                  <a:lnTo>
                    <a:pt x="258" y="755"/>
                  </a:lnTo>
                  <a:cubicBezTo>
                    <a:pt x="0" y="755"/>
                    <a:pt x="258" y="0"/>
                    <a:pt x="258" y="0"/>
                  </a:cubicBezTo>
                  <a:cubicBezTo>
                    <a:pt x="258" y="0"/>
                    <a:pt x="518" y="755"/>
                    <a:pt x="258" y="75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5229878" y="3591571"/>
              <a:ext cx="417975" cy="247161"/>
            </a:xfrm>
            <a:custGeom>
              <a:avLst/>
              <a:gdLst>
                <a:gd name="T0" fmla="*/ 1425 w 1426"/>
                <a:gd name="T1" fmla="*/ 475 h 844"/>
                <a:gd name="T2" fmla="*/ 1425 w 1426"/>
                <a:gd name="T3" fmla="*/ 475 h 844"/>
                <a:gd name="T4" fmla="*/ 1231 w 1426"/>
                <a:gd name="T5" fmla="*/ 260 h 844"/>
                <a:gd name="T6" fmla="*/ 950 w 1426"/>
                <a:gd name="T7" fmla="*/ 281 h 844"/>
                <a:gd name="T8" fmla="*/ 972 w 1426"/>
                <a:gd name="T9" fmla="*/ 173 h 844"/>
                <a:gd name="T10" fmla="*/ 842 w 1426"/>
                <a:gd name="T11" fmla="*/ 130 h 844"/>
                <a:gd name="T12" fmla="*/ 713 w 1426"/>
                <a:gd name="T13" fmla="*/ 216 h 844"/>
                <a:gd name="T14" fmla="*/ 648 w 1426"/>
                <a:gd name="T15" fmla="*/ 43 h 844"/>
                <a:gd name="T16" fmla="*/ 475 w 1426"/>
                <a:gd name="T17" fmla="*/ 43 h 844"/>
                <a:gd name="T18" fmla="*/ 540 w 1426"/>
                <a:gd name="T19" fmla="*/ 475 h 844"/>
                <a:gd name="T20" fmla="*/ 194 w 1426"/>
                <a:gd name="T21" fmla="*/ 713 h 844"/>
                <a:gd name="T22" fmla="*/ 0 w 1426"/>
                <a:gd name="T23" fmla="*/ 692 h 844"/>
                <a:gd name="T24" fmla="*/ 410 w 1426"/>
                <a:gd name="T25" fmla="*/ 821 h 844"/>
                <a:gd name="T26" fmla="*/ 993 w 1426"/>
                <a:gd name="T27" fmla="*/ 648 h 844"/>
                <a:gd name="T28" fmla="*/ 1188 w 1426"/>
                <a:gd name="T29" fmla="*/ 497 h 844"/>
                <a:gd name="T30" fmla="*/ 1425 w 1426"/>
                <a:gd name="T31" fmla="*/ 475 h 844"/>
                <a:gd name="T32" fmla="*/ 1145 w 1426"/>
                <a:gd name="T33" fmla="*/ 367 h 844"/>
                <a:gd name="T34" fmla="*/ 1145 w 1426"/>
                <a:gd name="T35" fmla="*/ 367 h 844"/>
                <a:gd name="T36" fmla="*/ 972 w 1426"/>
                <a:gd name="T37" fmla="*/ 497 h 844"/>
                <a:gd name="T38" fmla="*/ 821 w 1426"/>
                <a:gd name="T39" fmla="*/ 627 h 844"/>
                <a:gd name="T40" fmla="*/ 648 w 1426"/>
                <a:gd name="T41" fmla="*/ 713 h 844"/>
                <a:gd name="T42" fmla="*/ 432 w 1426"/>
                <a:gd name="T43" fmla="*/ 734 h 844"/>
                <a:gd name="T44" fmla="*/ 626 w 1426"/>
                <a:gd name="T45" fmla="*/ 713 h 844"/>
                <a:gd name="T46" fmla="*/ 756 w 1426"/>
                <a:gd name="T47" fmla="*/ 648 h 844"/>
                <a:gd name="T48" fmla="*/ 821 w 1426"/>
                <a:gd name="T49" fmla="*/ 540 h 844"/>
                <a:gd name="T50" fmla="*/ 886 w 1426"/>
                <a:gd name="T51" fmla="*/ 367 h 844"/>
                <a:gd name="T52" fmla="*/ 842 w 1426"/>
                <a:gd name="T53" fmla="*/ 562 h 844"/>
                <a:gd name="T54" fmla="*/ 821 w 1426"/>
                <a:gd name="T55" fmla="*/ 584 h 844"/>
                <a:gd name="T56" fmla="*/ 972 w 1426"/>
                <a:gd name="T57" fmla="*/ 475 h 844"/>
                <a:gd name="T58" fmla="*/ 1145 w 1426"/>
                <a:gd name="T59" fmla="*/ 367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26" h="844">
                  <a:moveTo>
                    <a:pt x="1425" y="475"/>
                  </a:moveTo>
                  <a:lnTo>
                    <a:pt x="1425" y="475"/>
                  </a:lnTo>
                  <a:cubicBezTo>
                    <a:pt x="1382" y="389"/>
                    <a:pt x="1317" y="302"/>
                    <a:pt x="1231" y="260"/>
                  </a:cubicBezTo>
                  <a:cubicBezTo>
                    <a:pt x="1145" y="238"/>
                    <a:pt x="1037" y="238"/>
                    <a:pt x="950" y="281"/>
                  </a:cubicBezTo>
                  <a:cubicBezTo>
                    <a:pt x="972" y="260"/>
                    <a:pt x="993" y="195"/>
                    <a:pt x="972" y="173"/>
                  </a:cubicBezTo>
                  <a:cubicBezTo>
                    <a:pt x="928" y="130"/>
                    <a:pt x="886" y="130"/>
                    <a:pt x="842" y="130"/>
                  </a:cubicBezTo>
                  <a:cubicBezTo>
                    <a:pt x="778" y="152"/>
                    <a:pt x="756" y="195"/>
                    <a:pt x="713" y="216"/>
                  </a:cubicBezTo>
                  <a:cubicBezTo>
                    <a:pt x="734" y="152"/>
                    <a:pt x="713" y="87"/>
                    <a:pt x="648" y="43"/>
                  </a:cubicBezTo>
                  <a:cubicBezTo>
                    <a:pt x="605" y="0"/>
                    <a:pt x="519" y="0"/>
                    <a:pt x="475" y="43"/>
                  </a:cubicBezTo>
                  <a:cubicBezTo>
                    <a:pt x="561" y="152"/>
                    <a:pt x="605" y="325"/>
                    <a:pt x="540" y="475"/>
                  </a:cubicBezTo>
                  <a:cubicBezTo>
                    <a:pt x="496" y="605"/>
                    <a:pt x="346" y="713"/>
                    <a:pt x="194" y="713"/>
                  </a:cubicBezTo>
                  <a:cubicBezTo>
                    <a:pt x="129" y="713"/>
                    <a:pt x="64" y="713"/>
                    <a:pt x="0" y="692"/>
                  </a:cubicBezTo>
                  <a:cubicBezTo>
                    <a:pt x="129" y="778"/>
                    <a:pt x="259" y="821"/>
                    <a:pt x="410" y="821"/>
                  </a:cubicBezTo>
                  <a:cubicBezTo>
                    <a:pt x="605" y="843"/>
                    <a:pt x="821" y="778"/>
                    <a:pt x="993" y="648"/>
                  </a:cubicBezTo>
                  <a:cubicBezTo>
                    <a:pt x="1058" y="605"/>
                    <a:pt x="1123" y="540"/>
                    <a:pt x="1188" y="497"/>
                  </a:cubicBezTo>
                  <a:cubicBezTo>
                    <a:pt x="1253" y="454"/>
                    <a:pt x="1339" y="454"/>
                    <a:pt x="1425" y="475"/>
                  </a:cubicBezTo>
                  <a:close/>
                  <a:moveTo>
                    <a:pt x="1145" y="367"/>
                  </a:moveTo>
                  <a:lnTo>
                    <a:pt x="1145" y="367"/>
                  </a:lnTo>
                  <a:cubicBezTo>
                    <a:pt x="1080" y="411"/>
                    <a:pt x="1037" y="432"/>
                    <a:pt x="972" y="497"/>
                  </a:cubicBezTo>
                  <a:cubicBezTo>
                    <a:pt x="928" y="540"/>
                    <a:pt x="886" y="584"/>
                    <a:pt x="821" y="627"/>
                  </a:cubicBezTo>
                  <a:cubicBezTo>
                    <a:pt x="778" y="670"/>
                    <a:pt x="713" y="713"/>
                    <a:pt x="648" y="713"/>
                  </a:cubicBezTo>
                  <a:cubicBezTo>
                    <a:pt x="561" y="734"/>
                    <a:pt x="496" y="734"/>
                    <a:pt x="432" y="734"/>
                  </a:cubicBezTo>
                  <a:cubicBezTo>
                    <a:pt x="496" y="734"/>
                    <a:pt x="561" y="734"/>
                    <a:pt x="626" y="713"/>
                  </a:cubicBezTo>
                  <a:cubicBezTo>
                    <a:pt x="669" y="692"/>
                    <a:pt x="713" y="670"/>
                    <a:pt x="756" y="648"/>
                  </a:cubicBezTo>
                  <a:cubicBezTo>
                    <a:pt x="778" y="627"/>
                    <a:pt x="799" y="584"/>
                    <a:pt x="821" y="540"/>
                  </a:cubicBezTo>
                  <a:cubicBezTo>
                    <a:pt x="864" y="497"/>
                    <a:pt x="886" y="432"/>
                    <a:pt x="886" y="367"/>
                  </a:cubicBezTo>
                  <a:cubicBezTo>
                    <a:pt x="907" y="432"/>
                    <a:pt x="886" y="497"/>
                    <a:pt x="842" y="562"/>
                  </a:cubicBezTo>
                  <a:cubicBezTo>
                    <a:pt x="842" y="562"/>
                    <a:pt x="842" y="584"/>
                    <a:pt x="821" y="584"/>
                  </a:cubicBezTo>
                  <a:cubicBezTo>
                    <a:pt x="886" y="562"/>
                    <a:pt x="928" y="519"/>
                    <a:pt x="972" y="475"/>
                  </a:cubicBezTo>
                  <a:cubicBezTo>
                    <a:pt x="1015" y="432"/>
                    <a:pt x="1080" y="389"/>
                    <a:pt x="1145" y="3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5039654" y="3552749"/>
              <a:ext cx="931710" cy="406330"/>
            </a:xfrm>
            <a:custGeom>
              <a:avLst/>
              <a:gdLst>
                <a:gd name="T0" fmla="*/ 3131 w 3176"/>
                <a:gd name="T1" fmla="*/ 172 h 1383"/>
                <a:gd name="T2" fmla="*/ 3131 w 3176"/>
                <a:gd name="T3" fmla="*/ 172 h 1383"/>
                <a:gd name="T4" fmla="*/ 3110 w 3176"/>
                <a:gd name="T5" fmla="*/ 86 h 1383"/>
                <a:gd name="T6" fmla="*/ 2981 w 3176"/>
                <a:gd name="T7" fmla="*/ 108 h 1383"/>
                <a:gd name="T8" fmla="*/ 2959 w 3176"/>
                <a:gd name="T9" fmla="*/ 216 h 1383"/>
                <a:gd name="T10" fmla="*/ 2570 w 3176"/>
                <a:gd name="T11" fmla="*/ 454 h 1383"/>
                <a:gd name="T12" fmla="*/ 2117 w 3176"/>
                <a:gd name="T13" fmla="*/ 1188 h 1383"/>
                <a:gd name="T14" fmla="*/ 2138 w 3176"/>
                <a:gd name="T15" fmla="*/ 1036 h 1383"/>
                <a:gd name="T16" fmla="*/ 1944 w 3176"/>
                <a:gd name="T17" fmla="*/ 972 h 1383"/>
                <a:gd name="T18" fmla="*/ 1749 w 3176"/>
                <a:gd name="T19" fmla="*/ 1015 h 1383"/>
                <a:gd name="T20" fmla="*/ 1555 w 3176"/>
                <a:gd name="T21" fmla="*/ 1080 h 1383"/>
                <a:gd name="T22" fmla="*/ 1123 w 3176"/>
                <a:gd name="T23" fmla="*/ 1058 h 1383"/>
                <a:gd name="T24" fmla="*/ 0 w 3176"/>
                <a:gd name="T25" fmla="*/ 454 h 1383"/>
                <a:gd name="T26" fmla="*/ 1641 w 3176"/>
                <a:gd name="T27" fmla="*/ 1339 h 1383"/>
                <a:gd name="T28" fmla="*/ 2722 w 3176"/>
                <a:gd name="T29" fmla="*/ 1101 h 1383"/>
                <a:gd name="T30" fmla="*/ 3131 w 3176"/>
                <a:gd name="T31" fmla="*/ 172 h 1383"/>
                <a:gd name="T32" fmla="*/ 3089 w 3176"/>
                <a:gd name="T33" fmla="*/ 194 h 1383"/>
                <a:gd name="T34" fmla="*/ 3089 w 3176"/>
                <a:gd name="T35" fmla="*/ 194 h 1383"/>
                <a:gd name="T36" fmla="*/ 3067 w 3176"/>
                <a:gd name="T37" fmla="*/ 518 h 1383"/>
                <a:gd name="T38" fmla="*/ 2916 w 3176"/>
                <a:gd name="T39" fmla="*/ 821 h 1383"/>
                <a:gd name="T40" fmla="*/ 2678 w 3176"/>
                <a:gd name="T41" fmla="*/ 1058 h 1383"/>
                <a:gd name="T42" fmla="*/ 2376 w 3176"/>
                <a:gd name="T43" fmla="*/ 1209 h 1383"/>
                <a:gd name="T44" fmla="*/ 2657 w 3176"/>
                <a:gd name="T45" fmla="*/ 1036 h 1383"/>
                <a:gd name="T46" fmla="*/ 2894 w 3176"/>
                <a:gd name="T47" fmla="*/ 799 h 1383"/>
                <a:gd name="T48" fmla="*/ 3045 w 3176"/>
                <a:gd name="T49" fmla="*/ 518 h 1383"/>
                <a:gd name="T50" fmla="*/ 3089 w 3176"/>
                <a:gd name="T51" fmla="*/ 194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76" h="1383">
                  <a:moveTo>
                    <a:pt x="3131" y="172"/>
                  </a:moveTo>
                  <a:lnTo>
                    <a:pt x="3131" y="172"/>
                  </a:lnTo>
                  <a:cubicBezTo>
                    <a:pt x="3131" y="151"/>
                    <a:pt x="3131" y="108"/>
                    <a:pt x="3110" y="86"/>
                  </a:cubicBezTo>
                  <a:cubicBezTo>
                    <a:pt x="3067" y="43"/>
                    <a:pt x="3002" y="65"/>
                    <a:pt x="2981" y="108"/>
                  </a:cubicBezTo>
                  <a:cubicBezTo>
                    <a:pt x="2959" y="151"/>
                    <a:pt x="2981" y="194"/>
                    <a:pt x="2959" y="216"/>
                  </a:cubicBezTo>
                  <a:cubicBezTo>
                    <a:pt x="2851" y="0"/>
                    <a:pt x="2613" y="194"/>
                    <a:pt x="2570" y="454"/>
                  </a:cubicBezTo>
                  <a:cubicBezTo>
                    <a:pt x="2505" y="756"/>
                    <a:pt x="2376" y="1015"/>
                    <a:pt x="2117" y="1188"/>
                  </a:cubicBezTo>
                  <a:cubicBezTo>
                    <a:pt x="2181" y="1145"/>
                    <a:pt x="2181" y="1080"/>
                    <a:pt x="2138" y="1036"/>
                  </a:cubicBezTo>
                  <a:cubicBezTo>
                    <a:pt x="2073" y="972"/>
                    <a:pt x="2008" y="972"/>
                    <a:pt x="1944" y="972"/>
                  </a:cubicBezTo>
                  <a:cubicBezTo>
                    <a:pt x="1879" y="993"/>
                    <a:pt x="1814" y="1015"/>
                    <a:pt x="1749" y="1015"/>
                  </a:cubicBezTo>
                  <a:cubicBezTo>
                    <a:pt x="1685" y="1036"/>
                    <a:pt x="1620" y="1058"/>
                    <a:pt x="1555" y="1080"/>
                  </a:cubicBezTo>
                  <a:cubicBezTo>
                    <a:pt x="1404" y="1080"/>
                    <a:pt x="1274" y="1080"/>
                    <a:pt x="1123" y="1058"/>
                  </a:cubicBezTo>
                  <a:cubicBezTo>
                    <a:pt x="712" y="1015"/>
                    <a:pt x="259" y="799"/>
                    <a:pt x="0" y="454"/>
                  </a:cubicBezTo>
                  <a:cubicBezTo>
                    <a:pt x="410" y="993"/>
                    <a:pt x="950" y="1274"/>
                    <a:pt x="1641" y="1339"/>
                  </a:cubicBezTo>
                  <a:cubicBezTo>
                    <a:pt x="2008" y="1382"/>
                    <a:pt x="2419" y="1318"/>
                    <a:pt x="2722" y="1101"/>
                  </a:cubicBezTo>
                  <a:cubicBezTo>
                    <a:pt x="3045" y="886"/>
                    <a:pt x="3175" y="540"/>
                    <a:pt x="3131" y="172"/>
                  </a:cubicBezTo>
                  <a:close/>
                  <a:moveTo>
                    <a:pt x="3089" y="194"/>
                  </a:moveTo>
                  <a:lnTo>
                    <a:pt x="3089" y="194"/>
                  </a:lnTo>
                  <a:cubicBezTo>
                    <a:pt x="3089" y="302"/>
                    <a:pt x="3089" y="431"/>
                    <a:pt x="3067" y="518"/>
                  </a:cubicBezTo>
                  <a:cubicBezTo>
                    <a:pt x="3024" y="626"/>
                    <a:pt x="2981" y="734"/>
                    <a:pt x="2916" y="821"/>
                  </a:cubicBezTo>
                  <a:cubicBezTo>
                    <a:pt x="2851" y="907"/>
                    <a:pt x="2764" y="993"/>
                    <a:pt x="2678" y="1058"/>
                  </a:cubicBezTo>
                  <a:cubicBezTo>
                    <a:pt x="2592" y="1123"/>
                    <a:pt x="2484" y="1166"/>
                    <a:pt x="2376" y="1209"/>
                  </a:cubicBezTo>
                  <a:cubicBezTo>
                    <a:pt x="2484" y="1166"/>
                    <a:pt x="2570" y="1101"/>
                    <a:pt x="2657" y="1036"/>
                  </a:cubicBezTo>
                  <a:cubicBezTo>
                    <a:pt x="2743" y="972"/>
                    <a:pt x="2829" y="886"/>
                    <a:pt x="2894" y="799"/>
                  </a:cubicBezTo>
                  <a:cubicBezTo>
                    <a:pt x="2959" y="734"/>
                    <a:pt x="3002" y="626"/>
                    <a:pt x="3045" y="518"/>
                  </a:cubicBezTo>
                  <a:cubicBezTo>
                    <a:pt x="3067" y="410"/>
                    <a:pt x="3089" y="302"/>
                    <a:pt x="3089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5590915" y="3832263"/>
              <a:ext cx="399860" cy="190224"/>
            </a:xfrm>
            <a:custGeom>
              <a:avLst/>
              <a:gdLst>
                <a:gd name="T0" fmla="*/ 0 w 1362"/>
                <a:gd name="T1" fmla="*/ 454 h 649"/>
                <a:gd name="T2" fmla="*/ 0 w 1362"/>
                <a:gd name="T3" fmla="*/ 454 h 649"/>
                <a:gd name="T4" fmla="*/ 820 w 1362"/>
                <a:gd name="T5" fmla="*/ 432 h 649"/>
                <a:gd name="T6" fmla="*/ 950 w 1362"/>
                <a:gd name="T7" fmla="*/ 389 h 649"/>
                <a:gd name="T8" fmla="*/ 1080 w 1362"/>
                <a:gd name="T9" fmla="*/ 432 h 649"/>
                <a:gd name="T10" fmla="*/ 1145 w 1362"/>
                <a:gd name="T11" fmla="*/ 540 h 649"/>
                <a:gd name="T12" fmla="*/ 1015 w 1362"/>
                <a:gd name="T13" fmla="*/ 605 h 649"/>
                <a:gd name="T14" fmla="*/ 1275 w 1362"/>
                <a:gd name="T15" fmla="*/ 583 h 649"/>
                <a:gd name="T16" fmla="*/ 1317 w 1362"/>
                <a:gd name="T17" fmla="*/ 345 h 649"/>
                <a:gd name="T18" fmla="*/ 1102 w 1362"/>
                <a:gd name="T19" fmla="*/ 216 h 649"/>
                <a:gd name="T20" fmla="*/ 1166 w 1362"/>
                <a:gd name="T21" fmla="*/ 151 h 649"/>
                <a:gd name="T22" fmla="*/ 950 w 1362"/>
                <a:gd name="T23" fmla="*/ 195 h 649"/>
                <a:gd name="T24" fmla="*/ 0 w 1362"/>
                <a:gd name="T25" fmla="*/ 454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2" h="649">
                  <a:moveTo>
                    <a:pt x="0" y="454"/>
                  </a:moveTo>
                  <a:lnTo>
                    <a:pt x="0" y="454"/>
                  </a:lnTo>
                  <a:cubicBezTo>
                    <a:pt x="281" y="518"/>
                    <a:pt x="540" y="518"/>
                    <a:pt x="820" y="432"/>
                  </a:cubicBezTo>
                  <a:cubicBezTo>
                    <a:pt x="864" y="410"/>
                    <a:pt x="907" y="410"/>
                    <a:pt x="950" y="389"/>
                  </a:cubicBezTo>
                  <a:cubicBezTo>
                    <a:pt x="993" y="389"/>
                    <a:pt x="1037" y="389"/>
                    <a:pt x="1080" y="432"/>
                  </a:cubicBezTo>
                  <a:cubicBezTo>
                    <a:pt x="1123" y="454"/>
                    <a:pt x="1145" y="497"/>
                    <a:pt x="1145" y="540"/>
                  </a:cubicBezTo>
                  <a:cubicBezTo>
                    <a:pt x="1123" y="583"/>
                    <a:pt x="1058" y="627"/>
                    <a:pt x="1015" y="605"/>
                  </a:cubicBezTo>
                  <a:cubicBezTo>
                    <a:pt x="1102" y="627"/>
                    <a:pt x="1210" y="648"/>
                    <a:pt x="1275" y="583"/>
                  </a:cubicBezTo>
                  <a:cubicBezTo>
                    <a:pt x="1339" y="518"/>
                    <a:pt x="1361" y="410"/>
                    <a:pt x="1317" y="345"/>
                  </a:cubicBezTo>
                  <a:cubicBezTo>
                    <a:pt x="1275" y="259"/>
                    <a:pt x="1188" y="216"/>
                    <a:pt x="1102" y="216"/>
                  </a:cubicBezTo>
                  <a:cubicBezTo>
                    <a:pt x="1123" y="195"/>
                    <a:pt x="1166" y="173"/>
                    <a:pt x="1166" y="151"/>
                  </a:cubicBezTo>
                  <a:cubicBezTo>
                    <a:pt x="1231" y="0"/>
                    <a:pt x="972" y="173"/>
                    <a:pt x="950" y="195"/>
                  </a:cubicBezTo>
                  <a:cubicBezTo>
                    <a:pt x="691" y="345"/>
                    <a:pt x="302" y="518"/>
                    <a:pt x="0" y="4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4595798" y="3541103"/>
              <a:ext cx="640550" cy="665138"/>
            </a:xfrm>
            <a:custGeom>
              <a:avLst/>
              <a:gdLst>
                <a:gd name="T0" fmla="*/ 2182 w 2183"/>
                <a:gd name="T1" fmla="*/ 1728 h 2268"/>
                <a:gd name="T2" fmla="*/ 2182 w 2183"/>
                <a:gd name="T3" fmla="*/ 1728 h 2268"/>
                <a:gd name="T4" fmla="*/ 1339 w 2183"/>
                <a:gd name="T5" fmla="*/ 691 h 2268"/>
                <a:gd name="T6" fmla="*/ 626 w 2183"/>
                <a:gd name="T7" fmla="*/ 43 h 2268"/>
                <a:gd name="T8" fmla="*/ 410 w 2183"/>
                <a:gd name="T9" fmla="*/ 0 h 2268"/>
                <a:gd name="T10" fmla="*/ 0 w 2183"/>
                <a:gd name="T11" fmla="*/ 43 h 2268"/>
                <a:gd name="T12" fmla="*/ 778 w 2183"/>
                <a:gd name="T13" fmla="*/ 302 h 2268"/>
                <a:gd name="T14" fmla="*/ 1015 w 2183"/>
                <a:gd name="T15" fmla="*/ 777 h 2268"/>
                <a:gd name="T16" fmla="*/ 886 w 2183"/>
                <a:gd name="T17" fmla="*/ 906 h 2268"/>
                <a:gd name="T18" fmla="*/ 734 w 2183"/>
                <a:gd name="T19" fmla="*/ 820 h 2268"/>
                <a:gd name="T20" fmla="*/ 821 w 2183"/>
                <a:gd name="T21" fmla="*/ 1015 h 2268"/>
                <a:gd name="T22" fmla="*/ 1037 w 2183"/>
                <a:gd name="T23" fmla="*/ 950 h 2268"/>
                <a:gd name="T24" fmla="*/ 778 w 2183"/>
                <a:gd name="T25" fmla="*/ 1663 h 2268"/>
                <a:gd name="T26" fmla="*/ 929 w 2183"/>
                <a:gd name="T27" fmla="*/ 1641 h 2268"/>
                <a:gd name="T28" fmla="*/ 799 w 2183"/>
                <a:gd name="T29" fmla="*/ 1922 h 2268"/>
                <a:gd name="T30" fmla="*/ 1123 w 2183"/>
                <a:gd name="T31" fmla="*/ 1749 h 2268"/>
                <a:gd name="T32" fmla="*/ 1663 w 2183"/>
                <a:gd name="T33" fmla="*/ 2267 h 2268"/>
                <a:gd name="T34" fmla="*/ 1771 w 2183"/>
                <a:gd name="T35" fmla="*/ 1620 h 2268"/>
                <a:gd name="T36" fmla="*/ 2182 w 2183"/>
                <a:gd name="T37" fmla="*/ 1728 h 2268"/>
                <a:gd name="T38" fmla="*/ 1339 w 2183"/>
                <a:gd name="T39" fmla="*/ 1555 h 2268"/>
                <a:gd name="T40" fmla="*/ 1339 w 2183"/>
                <a:gd name="T41" fmla="*/ 1555 h 2268"/>
                <a:gd name="T42" fmla="*/ 1555 w 2183"/>
                <a:gd name="T43" fmla="*/ 2073 h 2268"/>
                <a:gd name="T44" fmla="*/ 1425 w 2183"/>
                <a:gd name="T45" fmla="*/ 1835 h 2268"/>
                <a:gd name="T46" fmla="*/ 1318 w 2183"/>
                <a:gd name="T47" fmla="*/ 1555 h 2268"/>
                <a:gd name="T48" fmla="*/ 1210 w 2183"/>
                <a:gd name="T49" fmla="*/ 993 h 2268"/>
                <a:gd name="T50" fmla="*/ 1037 w 2183"/>
                <a:gd name="T51" fmla="*/ 474 h 2268"/>
                <a:gd name="T52" fmla="*/ 951 w 2183"/>
                <a:gd name="T53" fmla="*/ 345 h 2268"/>
                <a:gd name="T54" fmla="*/ 842 w 2183"/>
                <a:gd name="T55" fmla="*/ 259 h 2268"/>
                <a:gd name="T56" fmla="*/ 734 w 2183"/>
                <a:gd name="T57" fmla="*/ 172 h 2268"/>
                <a:gd name="T58" fmla="*/ 605 w 2183"/>
                <a:gd name="T59" fmla="*/ 129 h 2268"/>
                <a:gd name="T60" fmla="*/ 734 w 2183"/>
                <a:gd name="T61" fmla="*/ 172 h 2268"/>
                <a:gd name="T62" fmla="*/ 864 w 2183"/>
                <a:gd name="T63" fmla="*/ 237 h 2268"/>
                <a:gd name="T64" fmla="*/ 1058 w 2183"/>
                <a:gd name="T65" fmla="*/ 453 h 2268"/>
                <a:gd name="T66" fmla="*/ 1253 w 2183"/>
                <a:gd name="T67" fmla="*/ 993 h 2268"/>
                <a:gd name="T68" fmla="*/ 1339 w 2183"/>
                <a:gd name="T69" fmla="*/ 1555 h 2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83" h="2268">
                  <a:moveTo>
                    <a:pt x="2182" y="1728"/>
                  </a:moveTo>
                  <a:lnTo>
                    <a:pt x="2182" y="1728"/>
                  </a:lnTo>
                  <a:cubicBezTo>
                    <a:pt x="1771" y="1555"/>
                    <a:pt x="1512" y="1079"/>
                    <a:pt x="1339" y="691"/>
                  </a:cubicBezTo>
                  <a:cubicBezTo>
                    <a:pt x="1188" y="367"/>
                    <a:pt x="951" y="129"/>
                    <a:pt x="626" y="43"/>
                  </a:cubicBezTo>
                  <a:cubicBezTo>
                    <a:pt x="562" y="21"/>
                    <a:pt x="475" y="0"/>
                    <a:pt x="410" y="0"/>
                  </a:cubicBezTo>
                  <a:cubicBezTo>
                    <a:pt x="259" y="0"/>
                    <a:pt x="130" y="43"/>
                    <a:pt x="0" y="43"/>
                  </a:cubicBezTo>
                  <a:cubicBezTo>
                    <a:pt x="281" y="43"/>
                    <a:pt x="583" y="108"/>
                    <a:pt x="778" y="302"/>
                  </a:cubicBezTo>
                  <a:cubicBezTo>
                    <a:pt x="907" y="410"/>
                    <a:pt x="1080" y="604"/>
                    <a:pt x="1015" y="777"/>
                  </a:cubicBezTo>
                  <a:cubicBezTo>
                    <a:pt x="993" y="842"/>
                    <a:pt x="951" y="885"/>
                    <a:pt x="886" y="906"/>
                  </a:cubicBezTo>
                  <a:cubicBezTo>
                    <a:pt x="821" y="929"/>
                    <a:pt x="734" y="885"/>
                    <a:pt x="734" y="820"/>
                  </a:cubicBezTo>
                  <a:cubicBezTo>
                    <a:pt x="713" y="885"/>
                    <a:pt x="756" y="993"/>
                    <a:pt x="821" y="1015"/>
                  </a:cubicBezTo>
                  <a:cubicBezTo>
                    <a:pt x="907" y="1058"/>
                    <a:pt x="993" y="1015"/>
                    <a:pt x="1037" y="950"/>
                  </a:cubicBezTo>
                  <a:cubicBezTo>
                    <a:pt x="1058" y="1231"/>
                    <a:pt x="951" y="1447"/>
                    <a:pt x="778" y="1663"/>
                  </a:cubicBezTo>
                  <a:cubicBezTo>
                    <a:pt x="778" y="1663"/>
                    <a:pt x="864" y="1663"/>
                    <a:pt x="929" y="1641"/>
                  </a:cubicBezTo>
                  <a:cubicBezTo>
                    <a:pt x="929" y="1641"/>
                    <a:pt x="907" y="1749"/>
                    <a:pt x="799" y="1922"/>
                  </a:cubicBezTo>
                  <a:cubicBezTo>
                    <a:pt x="951" y="1857"/>
                    <a:pt x="993" y="1857"/>
                    <a:pt x="1123" y="1749"/>
                  </a:cubicBezTo>
                  <a:cubicBezTo>
                    <a:pt x="1101" y="2138"/>
                    <a:pt x="1512" y="2030"/>
                    <a:pt x="1663" y="2267"/>
                  </a:cubicBezTo>
                  <a:cubicBezTo>
                    <a:pt x="1512" y="2052"/>
                    <a:pt x="1944" y="1792"/>
                    <a:pt x="1771" y="1620"/>
                  </a:cubicBezTo>
                  <a:cubicBezTo>
                    <a:pt x="1901" y="1684"/>
                    <a:pt x="2030" y="1749"/>
                    <a:pt x="2182" y="1728"/>
                  </a:cubicBezTo>
                  <a:close/>
                  <a:moveTo>
                    <a:pt x="1339" y="1555"/>
                  </a:moveTo>
                  <a:lnTo>
                    <a:pt x="1339" y="1555"/>
                  </a:lnTo>
                  <a:cubicBezTo>
                    <a:pt x="1383" y="1728"/>
                    <a:pt x="1469" y="1922"/>
                    <a:pt x="1555" y="2073"/>
                  </a:cubicBezTo>
                  <a:cubicBezTo>
                    <a:pt x="1512" y="1987"/>
                    <a:pt x="1469" y="1922"/>
                    <a:pt x="1425" y="1835"/>
                  </a:cubicBezTo>
                  <a:cubicBezTo>
                    <a:pt x="1383" y="1749"/>
                    <a:pt x="1339" y="1641"/>
                    <a:pt x="1318" y="1555"/>
                  </a:cubicBezTo>
                  <a:cubicBezTo>
                    <a:pt x="1274" y="1382"/>
                    <a:pt x="1253" y="1188"/>
                    <a:pt x="1210" y="993"/>
                  </a:cubicBezTo>
                  <a:cubicBezTo>
                    <a:pt x="1188" y="820"/>
                    <a:pt x="1123" y="626"/>
                    <a:pt x="1037" y="474"/>
                  </a:cubicBezTo>
                  <a:cubicBezTo>
                    <a:pt x="1015" y="432"/>
                    <a:pt x="972" y="388"/>
                    <a:pt x="951" y="345"/>
                  </a:cubicBezTo>
                  <a:cubicBezTo>
                    <a:pt x="929" y="324"/>
                    <a:pt x="886" y="280"/>
                    <a:pt x="842" y="259"/>
                  </a:cubicBezTo>
                  <a:cubicBezTo>
                    <a:pt x="821" y="215"/>
                    <a:pt x="778" y="194"/>
                    <a:pt x="734" y="172"/>
                  </a:cubicBezTo>
                  <a:cubicBezTo>
                    <a:pt x="691" y="151"/>
                    <a:pt x="648" y="129"/>
                    <a:pt x="605" y="129"/>
                  </a:cubicBezTo>
                  <a:cubicBezTo>
                    <a:pt x="648" y="129"/>
                    <a:pt x="691" y="151"/>
                    <a:pt x="734" y="172"/>
                  </a:cubicBezTo>
                  <a:cubicBezTo>
                    <a:pt x="778" y="194"/>
                    <a:pt x="821" y="215"/>
                    <a:pt x="864" y="237"/>
                  </a:cubicBezTo>
                  <a:cubicBezTo>
                    <a:pt x="929" y="302"/>
                    <a:pt x="993" y="388"/>
                    <a:pt x="1058" y="453"/>
                  </a:cubicBezTo>
                  <a:cubicBezTo>
                    <a:pt x="1145" y="626"/>
                    <a:pt x="1210" y="799"/>
                    <a:pt x="1253" y="993"/>
                  </a:cubicBezTo>
                  <a:cubicBezTo>
                    <a:pt x="1274" y="1188"/>
                    <a:pt x="1296" y="1361"/>
                    <a:pt x="1339" y="1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6" name="Freeform 15"/>
            <p:cNvSpPr>
              <a:spLocks noChangeArrowheads="1"/>
            </p:cNvSpPr>
            <p:nvPr/>
          </p:nvSpPr>
          <p:spPr bwMode="auto">
            <a:xfrm>
              <a:off x="5039654" y="3724857"/>
              <a:ext cx="456797" cy="349391"/>
            </a:xfrm>
            <a:custGeom>
              <a:avLst/>
              <a:gdLst>
                <a:gd name="T0" fmla="*/ 1555 w 1556"/>
                <a:gd name="T1" fmla="*/ 929 h 1189"/>
                <a:gd name="T2" fmla="*/ 1555 w 1556"/>
                <a:gd name="T3" fmla="*/ 929 h 1189"/>
                <a:gd name="T4" fmla="*/ 0 w 1556"/>
                <a:gd name="T5" fmla="*/ 0 h 1189"/>
                <a:gd name="T6" fmla="*/ 1144 w 1556"/>
                <a:gd name="T7" fmla="*/ 1188 h 1189"/>
                <a:gd name="T8" fmla="*/ 907 w 1556"/>
                <a:gd name="T9" fmla="*/ 907 h 1189"/>
                <a:gd name="T10" fmla="*/ 1555 w 1556"/>
                <a:gd name="T11" fmla="*/ 929 h 1189"/>
                <a:gd name="T12" fmla="*/ 1167 w 1556"/>
                <a:gd name="T13" fmla="*/ 864 h 1189"/>
                <a:gd name="T14" fmla="*/ 1167 w 1556"/>
                <a:gd name="T15" fmla="*/ 864 h 1189"/>
                <a:gd name="T16" fmla="*/ 907 w 1556"/>
                <a:gd name="T17" fmla="*/ 799 h 1189"/>
                <a:gd name="T18" fmla="*/ 670 w 1556"/>
                <a:gd name="T19" fmla="*/ 670 h 1189"/>
                <a:gd name="T20" fmla="*/ 453 w 1556"/>
                <a:gd name="T21" fmla="*/ 518 h 1189"/>
                <a:gd name="T22" fmla="*/ 259 w 1556"/>
                <a:gd name="T23" fmla="*/ 345 h 1189"/>
                <a:gd name="T24" fmla="*/ 453 w 1556"/>
                <a:gd name="T25" fmla="*/ 518 h 1189"/>
                <a:gd name="T26" fmla="*/ 670 w 1556"/>
                <a:gd name="T27" fmla="*/ 648 h 1189"/>
                <a:gd name="T28" fmla="*/ 929 w 1556"/>
                <a:gd name="T29" fmla="*/ 777 h 1189"/>
                <a:gd name="T30" fmla="*/ 1167 w 1556"/>
                <a:gd name="T31" fmla="*/ 864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56" h="1189">
                  <a:moveTo>
                    <a:pt x="1555" y="929"/>
                  </a:moveTo>
                  <a:lnTo>
                    <a:pt x="1555" y="929"/>
                  </a:lnTo>
                  <a:cubicBezTo>
                    <a:pt x="950" y="777"/>
                    <a:pt x="410" y="453"/>
                    <a:pt x="0" y="0"/>
                  </a:cubicBezTo>
                  <a:cubicBezTo>
                    <a:pt x="173" y="345"/>
                    <a:pt x="712" y="1123"/>
                    <a:pt x="1144" y="1188"/>
                  </a:cubicBezTo>
                  <a:cubicBezTo>
                    <a:pt x="1144" y="1166"/>
                    <a:pt x="950" y="994"/>
                    <a:pt x="907" y="907"/>
                  </a:cubicBezTo>
                  <a:cubicBezTo>
                    <a:pt x="1080" y="1015"/>
                    <a:pt x="1361" y="1037"/>
                    <a:pt x="1555" y="929"/>
                  </a:cubicBezTo>
                  <a:close/>
                  <a:moveTo>
                    <a:pt x="1167" y="864"/>
                  </a:moveTo>
                  <a:lnTo>
                    <a:pt x="1167" y="864"/>
                  </a:lnTo>
                  <a:cubicBezTo>
                    <a:pt x="1080" y="842"/>
                    <a:pt x="994" y="821"/>
                    <a:pt x="907" y="799"/>
                  </a:cubicBezTo>
                  <a:cubicBezTo>
                    <a:pt x="821" y="756"/>
                    <a:pt x="735" y="712"/>
                    <a:pt x="670" y="670"/>
                  </a:cubicBezTo>
                  <a:cubicBezTo>
                    <a:pt x="583" y="626"/>
                    <a:pt x="518" y="583"/>
                    <a:pt x="453" y="518"/>
                  </a:cubicBezTo>
                  <a:cubicBezTo>
                    <a:pt x="389" y="475"/>
                    <a:pt x="324" y="410"/>
                    <a:pt x="259" y="345"/>
                  </a:cubicBezTo>
                  <a:cubicBezTo>
                    <a:pt x="324" y="389"/>
                    <a:pt x="389" y="453"/>
                    <a:pt x="453" y="518"/>
                  </a:cubicBezTo>
                  <a:cubicBezTo>
                    <a:pt x="540" y="562"/>
                    <a:pt x="605" y="605"/>
                    <a:pt x="670" y="648"/>
                  </a:cubicBezTo>
                  <a:cubicBezTo>
                    <a:pt x="756" y="712"/>
                    <a:pt x="842" y="735"/>
                    <a:pt x="929" y="777"/>
                  </a:cubicBezTo>
                  <a:cubicBezTo>
                    <a:pt x="994" y="821"/>
                    <a:pt x="1080" y="842"/>
                    <a:pt x="1167" y="8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4584151" y="3609688"/>
              <a:ext cx="216106" cy="240691"/>
            </a:xfrm>
            <a:custGeom>
              <a:avLst/>
              <a:gdLst>
                <a:gd name="T0" fmla="*/ 0 w 735"/>
                <a:gd name="T1" fmla="*/ 0 h 822"/>
                <a:gd name="T2" fmla="*/ 0 w 735"/>
                <a:gd name="T3" fmla="*/ 0 h 822"/>
                <a:gd name="T4" fmla="*/ 518 w 735"/>
                <a:gd name="T5" fmla="*/ 692 h 822"/>
                <a:gd name="T6" fmla="*/ 0 w 73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82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02" y="821"/>
                    <a:pt x="518" y="692"/>
                  </a:cubicBezTo>
                  <a:cubicBezTo>
                    <a:pt x="734" y="562"/>
                    <a:pt x="0" y="0"/>
                    <a:pt x="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3959326" y="183176"/>
            <a:ext cx="1197890" cy="281348"/>
            <a:chOff x="3125767" y="739503"/>
            <a:chExt cx="2865008" cy="672901"/>
          </a:xfrm>
        </p:grpSpPr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5229878" y="1107010"/>
              <a:ext cx="417975" cy="247161"/>
            </a:xfrm>
            <a:custGeom>
              <a:avLst/>
              <a:gdLst>
                <a:gd name="T0" fmla="*/ 1188 w 1426"/>
                <a:gd name="T1" fmla="*/ 346 h 844"/>
                <a:gd name="T2" fmla="*/ 1188 w 1426"/>
                <a:gd name="T3" fmla="*/ 346 h 844"/>
                <a:gd name="T4" fmla="*/ 993 w 1426"/>
                <a:gd name="T5" fmla="*/ 194 h 844"/>
                <a:gd name="T6" fmla="*/ 410 w 1426"/>
                <a:gd name="T7" fmla="*/ 21 h 844"/>
                <a:gd name="T8" fmla="*/ 0 w 1426"/>
                <a:gd name="T9" fmla="*/ 173 h 844"/>
                <a:gd name="T10" fmla="*/ 194 w 1426"/>
                <a:gd name="T11" fmla="*/ 151 h 844"/>
                <a:gd name="T12" fmla="*/ 540 w 1426"/>
                <a:gd name="T13" fmla="*/ 388 h 844"/>
                <a:gd name="T14" fmla="*/ 475 w 1426"/>
                <a:gd name="T15" fmla="*/ 820 h 844"/>
                <a:gd name="T16" fmla="*/ 648 w 1426"/>
                <a:gd name="T17" fmla="*/ 799 h 844"/>
                <a:gd name="T18" fmla="*/ 713 w 1426"/>
                <a:gd name="T19" fmla="*/ 626 h 844"/>
                <a:gd name="T20" fmla="*/ 842 w 1426"/>
                <a:gd name="T21" fmla="*/ 713 h 844"/>
                <a:gd name="T22" fmla="*/ 972 w 1426"/>
                <a:gd name="T23" fmla="*/ 691 h 844"/>
                <a:gd name="T24" fmla="*/ 950 w 1426"/>
                <a:gd name="T25" fmla="*/ 561 h 844"/>
                <a:gd name="T26" fmla="*/ 1231 w 1426"/>
                <a:gd name="T27" fmla="*/ 583 h 844"/>
                <a:gd name="T28" fmla="*/ 1425 w 1426"/>
                <a:gd name="T29" fmla="*/ 367 h 844"/>
                <a:gd name="T30" fmla="*/ 1188 w 1426"/>
                <a:gd name="T31" fmla="*/ 346 h 844"/>
                <a:gd name="T32" fmla="*/ 972 w 1426"/>
                <a:gd name="T33" fmla="*/ 388 h 844"/>
                <a:gd name="T34" fmla="*/ 972 w 1426"/>
                <a:gd name="T35" fmla="*/ 388 h 844"/>
                <a:gd name="T36" fmla="*/ 821 w 1426"/>
                <a:gd name="T37" fmla="*/ 259 h 844"/>
                <a:gd name="T38" fmla="*/ 842 w 1426"/>
                <a:gd name="T39" fmla="*/ 302 h 844"/>
                <a:gd name="T40" fmla="*/ 886 w 1426"/>
                <a:gd name="T41" fmla="*/ 497 h 844"/>
                <a:gd name="T42" fmla="*/ 821 w 1426"/>
                <a:gd name="T43" fmla="*/ 302 h 844"/>
                <a:gd name="T44" fmla="*/ 756 w 1426"/>
                <a:gd name="T45" fmla="*/ 194 h 844"/>
                <a:gd name="T46" fmla="*/ 626 w 1426"/>
                <a:gd name="T47" fmla="*/ 151 h 844"/>
                <a:gd name="T48" fmla="*/ 432 w 1426"/>
                <a:gd name="T49" fmla="*/ 129 h 844"/>
                <a:gd name="T50" fmla="*/ 648 w 1426"/>
                <a:gd name="T51" fmla="*/ 129 h 844"/>
                <a:gd name="T52" fmla="*/ 821 w 1426"/>
                <a:gd name="T53" fmla="*/ 238 h 844"/>
                <a:gd name="T54" fmla="*/ 972 w 1426"/>
                <a:gd name="T55" fmla="*/ 367 h 844"/>
                <a:gd name="T56" fmla="*/ 1145 w 1426"/>
                <a:gd name="T57" fmla="*/ 475 h 844"/>
                <a:gd name="T58" fmla="*/ 972 w 1426"/>
                <a:gd name="T59" fmla="*/ 388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26" h="844">
                  <a:moveTo>
                    <a:pt x="1188" y="346"/>
                  </a:moveTo>
                  <a:lnTo>
                    <a:pt x="1188" y="346"/>
                  </a:lnTo>
                  <a:cubicBezTo>
                    <a:pt x="1123" y="302"/>
                    <a:pt x="1058" y="259"/>
                    <a:pt x="993" y="194"/>
                  </a:cubicBezTo>
                  <a:cubicBezTo>
                    <a:pt x="821" y="65"/>
                    <a:pt x="605" y="0"/>
                    <a:pt x="410" y="21"/>
                  </a:cubicBezTo>
                  <a:cubicBezTo>
                    <a:pt x="259" y="43"/>
                    <a:pt x="129" y="86"/>
                    <a:pt x="0" y="173"/>
                  </a:cubicBezTo>
                  <a:cubicBezTo>
                    <a:pt x="64" y="151"/>
                    <a:pt x="129" y="151"/>
                    <a:pt x="194" y="151"/>
                  </a:cubicBezTo>
                  <a:cubicBezTo>
                    <a:pt x="346" y="151"/>
                    <a:pt x="496" y="259"/>
                    <a:pt x="540" y="388"/>
                  </a:cubicBezTo>
                  <a:cubicBezTo>
                    <a:pt x="605" y="518"/>
                    <a:pt x="561" y="713"/>
                    <a:pt x="475" y="820"/>
                  </a:cubicBezTo>
                  <a:cubicBezTo>
                    <a:pt x="519" y="843"/>
                    <a:pt x="605" y="843"/>
                    <a:pt x="648" y="799"/>
                  </a:cubicBezTo>
                  <a:cubicBezTo>
                    <a:pt x="713" y="778"/>
                    <a:pt x="734" y="691"/>
                    <a:pt x="713" y="626"/>
                  </a:cubicBezTo>
                  <a:cubicBezTo>
                    <a:pt x="756" y="670"/>
                    <a:pt x="778" y="691"/>
                    <a:pt x="842" y="713"/>
                  </a:cubicBezTo>
                  <a:cubicBezTo>
                    <a:pt x="886" y="734"/>
                    <a:pt x="928" y="734"/>
                    <a:pt x="972" y="691"/>
                  </a:cubicBezTo>
                  <a:cubicBezTo>
                    <a:pt x="993" y="648"/>
                    <a:pt x="972" y="605"/>
                    <a:pt x="950" y="561"/>
                  </a:cubicBezTo>
                  <a:cubicBezTo>
                    <a:pt x="1037" y="605"/>
                    <a:pt x="1145" y="626"/>
                    <a:pt x="1231" y="583"/>
                  </a:cubicBezTo>
                  <a:cubicBezTo>
                    <a:pt x="1317" y="561"/>
                    <a:pt x="1382" y="475"/>
                    <a:pt x="1425" y="367"/>
                  </a:cubicBezTo>
                  <a:cubicBezTo>
                    <a:pt x="1339" y="411"/>
                    <a:pt x="1253" y="388"/>
                    <a:pt x="1188" y="346"/>
                  </a:cubicBezTo>
                  <a:close/>
                  <a:moveTo>
                    <a:pt x="972" y="388"/>
                  </a:moveTo>
                  <a:lnTo>
                    <a:pt x="972" y="388"/>
                  </a:lnTo>
                  <a:cubicBezTo>
                    <a:pt x="928" y="346"/>
                    <a:pt x="886" y="302"/>
                    <a:pt x="821" y="259"/>
                  </a:cubicBezTo>
                  <a:cubicBezTo>
                    <a:pt x="842" y="281"/>
                    <a:pt x="842" y="281"/>
                    <a:pt x="842" y="302"/>
                  </a:cubicBezTo>
                  <a:cubicBezTo>
                    <a:pt x="886" y="346"/>
                    <a:pt x="907" y="432"/>
                    <a:pt x="886" y="497"/>
                  </a:cubicBezTo>
                  <a:cubicBezTo>
                    <a:pt x="886" y="432"/>
                    <a:pt x="864" y="367"/>
                    <a:pt x="821" y="302"/>
                  </a:cubicBezTo>
                  <a:cubicBezTo>
                    <a:pt x="799" y="281"/>
                    <a:pt x="778" y="238"/>
                    <a:pt x="756" y="194"/>
                  </a:cubicBezTo>
                  <a:cubicBezTo>
                    <a:pt x="713" y="173"/>
                    <a:pt x="669" y="173"/>
                    <a:pt x="626" y="151"/>
                  </a:cubicBezTo>
                  <a:cubicBezTo>
                    <a:pt x="561" y="129"/>
                    <a:pt x="496" y="129"/>
                    <a:pt x="432" y="129"/>
                  </a:cubicBezTo>
                  <a:cubicBezTo>
                    <a:pt x="496" y="108"/>
                    <a:pt x="561" y="108"/>
                    <a:pt x="648" y="129"/>
                  </a:cubicBezTo>
                  <a:cubicBezTo>
                    <a:pt x="713" y="151"/>
                    <a:pt x="778" y="194"/>
                    <a:pt x="821" y="238"/>
                  </a:cubicBezTo>
                  <a:cubicBezTo>
                    <a:pt x="886" y="281"/>
                    <a:pt x="928" y="324"/>
                    <a:pt x="972" y="367"/>
                  </a:cubicBezTo>
                  <a:cubicBezTo>
                    <a:pt x="1037" y="411"/>
                    <a:pt x="1080" y="453"/>
                    <a:pt x="1145" y="475"/>
                  </a:cubicBezTo>
                  <a:cubicBezTo>
                    <a:pt x="1080" y="475"/>
                    <a:pt x="1015" y="432"/>
                    <a:pt x="972" y="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5039654" y="993135"/>
              <a:ext cx="931710" cy="399859"/>
            </a:xfrm>
            <a:custGeom>
              <a:avLst/>
              <a:gdLst>
                <a:gd name="T0" fmla="*/ 2722 w 3176"/>
                <a:gd name="T1" fmla="*/ 259 h 1362"/>
                <a:gd name="T2" fmla="*/ 2722 w 3176"/>
                <a:gd name="T3" fmla="*/ 259 h 1362"/>
                <a:gd name="T4" fmla="*/ 1641 w 3176"/>
                <a:gd name="T5" fmla="*/ 43 h 1362"/>
                <a:gd name="T6" fmla="*/ 0 w 3176"/>
                <a:gd name="T7" fmla="*/ 907 h 1362"/>
                <a:gd name="T8" fmla="*/ 1123 w 3176"/>
                <a:gd name="T9" fmla="*/ 324 h 1362"/>
                <a:gd name="T10" fmla="*/ 1555 w 3176"/>
                <a:gd name="T11" fmla="*/ 303 h 1362"/>
                <a:gd name="T12" fmla="*/ 1749 w 3176"/>
                <a:gd name="T13" fmla="*/ 345 h 1362"/>
                <a:gd name="T14" fmla="*/ 1944 w 3176"/>
                <a:gd name="T15" fmla="*/ 410 h 1362"/>
                <a:gd name="T16" fmla="*/ 2138 w 3176"/>
                <a:gd name="T17" fmla="*/ 345 h 1362"/>
                <a:gd name="T18" fmla="*/ 2117 w 3176"/>
                <a:gd name="T19" fmla="*/ 195 h 1362"/>
                <a:gd name="T20" fmla="*/ 2570 w 3176"/>
                <a:gd name="T21" fmla="*/ 907 h 1362"/>
                <a:gd name="T22" fmla="*/ 2959 w 3176"/>
                <a:gd name="T23" fmla="*/ 1167 h 1362"/>
                <a:gd name="T24" fmla="*/ 2981 w 3176"/>
                <a:gd name="T25" fmla="*/ 1274 h 1362"/>
                <a:gd name="T26" fmla="*/ 3110 w 3176"/>
                <a:gd name="T27" fmla="*/ 1296 h 1362"/>
                <a:gd name="T28" fmla="*/ 3131 w 3176"/>
                <a:gd name="T29" fmla="*/ 1188 h 1362"/>
                <a:gd name="T30" fmla="*/ 2722 w 3176"/>
                <a:gd name="T31" fmla="*/ 259 h 1362"/>
                <a:gd name="T32" fmla="*/ 3045 w 3176"/>
                <a:gd name="T33" fmla="*/ 842 h 1362"/>
                <a:gd name="T34" fmla="*/ 3045 w 3176"/>
                <a:gd name="T35" fmla="*/ 842 h 1362"/>
                <a:gd name="T36" fmla="*/ 2894 w 3176"/>
                <a:gd name="T37" fmla="*/ 562 h 1362"/>
                <a:gd name="T38" fmla="*/ 2657 w 3176"/>
                <a:gd name="T39" fmla="*/ 345 h 1362"/>
                <a:gd name="T40" fmla="*/ 2376 w 3176"/>
                <a:gd name="T41" fmla="*/ 173 h 1362"/>
                <a:gd name="T42" fmla="*/ 2678 w 3176"/>
                <a:gd name="T43" fmla="*/ 324 h 1362"/>
                <a:gd name="T44" fmla="*/ 2916 w 3176"/>
                <a:gd name="T45" fmla="*/ 540 h 1362"/>
                <a:gd name="T46" fmla="*/ 3067 w 3176"/>
                <a:gd name="T47" fmla="*/ 842 h 1362"/>
                <a:gd name="T48" fmla="*/ 3089 w 3176"/>
                <a:gd name="T49" fmla="*/ 1167 h 1362"/>
                <a:gd name="T50" fmla="*/ 3045 w 3176"/>
                <a:gd name="T51" fmla="*/ 842 h 1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76" h="1362">
                  <a:moveTo>
                    <a:pt x="2722" y="259"/>
                  </a:moveTo>
                  <a:lnTo>
                    <a:pt x="2722" y="259"/>
                  </a:lnTo>
                  <a:cubicBezTo>
                    <a:pt x="2419" y="43"/>
                    <a:pt x="2008" y="0"/>
                    <a:pt x="1641" y="43"/>
                  </a:cubicBezTo>
                  <a:cubicBezTo>
                    <a:pt x="950" y="108"/>
                    <a:pt x="410" y="389"/>
                    <a:pt x="0" y="907"/>
                  </a:cubicBezTo>
                  <a:cubicBezTo>
                    <a:pt x="259" y="583"/>
                    <a:pt x="712" y="368"/>
                    <a:pt x="1123" y="324"/>
                  </a:cubicBezTo>
                  <a:cubicBezTo>
                    <a:pt x="1274" y="303"/>
                    <a:pt x="1404" y="281"/>
                    <a:pt x="1555" y="303"/>
                  </a:cubicBezTo>
                  <a:cubicBezTo>
                    <a:pt x="1620" y="303"/>
                    <a:pt x="1685" y="324"/>
                    <a:pt x="1749" y="345"/>
                  </a:cubicBezTo>
                  <a:cubicBezTo>
                    <a:pt x="1814" y="368"/>
                    <a:pt x="1879" y="389"/>
                    <a:pt x="1944" y="410"/>
                  </a:cubicBezTo>
                  <a:cubicBezTo>
                    <a:pt x="2008" y="410"/>
                    <a:pt x="2073" y="389"/>
                    <a:pt x="2138" y="345"/>
                  </a:cubicBezTo>
                  <a:cubicBezTo>
                    <a:pt x="2181" y="303"/>
                    <a:pt x="2181" y="216"/>
                    <a:pt x="2117" y="195"/>
                  </a:cubicBezTo>
                  <a:cubicBezTo>
                    <a:pt x="2376" y="368"/>
                    <a:pt x="2505" y="627"/>
                    <a:pt x="2570" y="907"/>
                  </a:cubicBezTo>
                  <a:cubicBezTo>
                    <a:pt x="2613" y="1188"/>
                    <a:pt x="2851" y="1361"/>
                    <a:pt x="2959" y="1167"/>
                  </a:cubicBezTo>
                  <a:cubicBezTo>
                    <a:pt x="2981" y="1188"/>
                    <a:pt x="2959" y="1232"/>
                    <a:pt x="2981" y="1274"/>
                  </a:cubicBezTo>
                  <a:cubicBezTo>
                    <a:pt x="3002" y="1318"/>
                    <a:pt x="3067" y="1339"/>
                    <a:pt x="3110" y="1296"/>
                  </a:cubicBezTo>
                  <a:cubicBezTo>
                    <a:pt x="3131" y="1253"/>
                    <a:pt x="3131" y="1232"/>
                    <a:pt x="3131" y="1188"/>
                  </a:cubicBezTo>
                  <a:cubicBezTo>
                    <a:pt x="3175" y="821"/>
                    <a:pt x="3045" y="475"/>
                    <a:pt x="2722" y="259"/>
                  </a:cubicBezTo>
                  <a:close/>
                  <a:moveTo>
                    <a:pt x="3045" y="842"/>
                  </a:moveTo>
                  <a:lnTo>
                    <a:pt x="3045" y="842"/>
                  </a:lnTo>
                  <a:cubicBezTo>
                    <a:pt x="3002" y="756"/>
                    <a:pt x="2959" y="648"/>
                    <a:pt x="2894" y="562"/>
                  </a:cubicBezTo>
                  <a:cubicBezTo>
                    <a:pt x="2829" y="475"/>
                    <a:pt x="2743" y="410"/>
                    <a:pt x="2657" y="345"/>
                  </a:cubicBezTo>
                  <a:cubicBezTo>
                    <a:pt x="2570" y="259"/>
                    <a:pt x="2484" y="216"/>
                    <a:pt x="2376" y="173"/>
                  </a:cubicBezTo>
                  <a:cubicBezTo>
                    <a:pt x="2484" y="195"/>
                    <a:pt x="2592" y="259"/>
                    <a:pt x="2678" y="324"/>
                  </a:cubicBezTo>
                  <a:cubicBezTo>
                    <a:pt x="2764" y="389"/>
                    <a:pt x="2851" y="454"/>
                    <a:pt x="2916" y="540"/>
                  </a:cubicBezTo>
                  <a:cubicBezTo>
                    <a:pt x="2981" y="627"/>
                    <a:pt x="3024" y="735"/>
                    <a:pt x="3067" y="842"/>
                  </a:cubicBezTo>
                  <a:cubicBezTo>
                    <a:pt x="3089" y="950"/>
                    <a:pt x="3089" y="1059"/>
                    <a:pt x="3089" y="1167"/>
                  </a:cubicBezTo>
                  <a:cubicBezTo>
                    <a:pt x="3089" y="1059"/>
                    <a:pt x="3067" y="950"/>
                    <a:pt x="3045" y="8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1" name="Freeform 20"/>
            <p:cNvSpPr>
              <a:spLocks noChangeArrowheads="1"/>
            </p:cNvSpPr>
            <p:nvPr/>
          </p:nvSpPr>
          <p:spPr bwMode="auto">
            <a:xfrm>
              <a:off x="5590915" y="929727"/>
              <a:ext cx="399860" cy="190224"/>
            </a:xfrm>
            <a:custGeom>
              <a:avLst/>
              <a:gdLst>
                <a:gd name="T0" fmla="*/ 0 w 1362"/>
                <a:gd name="T1" fmla="*/ 194 h 649"/>
                <a:gd name="T2" fmla="*/ 0 w 1362"/>
                <a:gd name="T3" fmla="*/ 194 h 649"/>
                <a:gd name="T4" fmla="*/ 820 w 1362"/>
                <a:gd name="T5" fmla="*/ 216 h 649"/>
                <a:gd name="T6" fmla="*/ 950 w 1362"/>
                <a:gd name="T7" fmla="*/ 238 h 649"/>
                <a:gd name="T8" fmla="*/ 1080 w 1362"/>
                <a:gd name="T9" fmla="*/ 216 h 649"/>
                <a:gd name="T10" fmla="*/ 1145 w 1362"/>
                <a:gd name="T11" fmla="*/ 87 h 649"/>
                <a:gd name="T12" fmla="*/ 1015 w 1362"/>
                <a:gd name="T13" fmla="*/ 43 h 649"/>
                <a:gd name="T14" fmla="*/ 1275 w 1362"/>
                <a:gd name="T15" fmla="*/ 65 h 649"/>
                <a:gd name="T16" fmla="*/ 1317 w 1362"/>
                <a:gd name="T17" fmla="*/ 302 h 649"/>
                <a:gd name="T18" fmla="*/ 1102 w 1362"/>
                <a:gd name="T19" fmla="*/ 432 h 649"/>
                <a:gd name="T20" fmla="*/ 1166 w 1362"/>
                <a:gd name="T21" fmla="*/ 497 h 649"/>
                <a:gd name="T22" fmla="*/ 950 w 1362"/>
                <a:gd name="T23" fmla="*/ 454 h 649"/>
                <a:gd name="T24" fmla="*/ 0 w 1362"/>
                <a:gd name="T25" fmla="*/ 194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2" h="649">
                  <a:moveTo>
                    <a:pt x="0" y="194"/>
                  </a:moveTo>
                  <a:lnTo>
                    <a:pt x="0" y="194"/>
                  </a:lnTo>
                  <a:cubicBezTo>
                    <a:pt x="281" y="130"/>
                    <a:pt x="540" y="130"/>
                    <a:pt x="820" y="216"/>
                  </a:cubicBezTo>
                  <a:cubicBezTo>
                    <a:pt x="864" y="216"/>
                    <a:pt x="907" y="238"/>
                    <a:pt x="950" y="238"/>
                  </a:cubicBezTo>
                  <a:cubicBezTo>
                    <a:pt x="993" y="259"/>
                    <a:pt x="1037" y="238"/>
                    <a:pt x="1080" y="216"/>
                  </a:cubicBezTo>
                  <a:cubicBezTo>
                    <a:pt x="1123" y="194"/>
                    <a:pt x="1145" y="152"/>
                    <a:pt x="1145" y="87"/>
                  </a:cubicBezTo>
                  <a:cubicBezTo>
                    <a:pt x="1123" y="43"/>
                    <a:pt x="1058" y="22"/>
                    <a:pt x="1015" y="43"/>
                  </a:cubicBezTo>
                  <a:cubicBezTo>
                    <a:pt x="1102" y="0"/>
                    <a:pt x="1210" y="0"/>
                    <a:pt x="1275" y="65"/>
                  </a:cubicBezTo>
                  <a:cubicBezTo>
                    <a:pt x="1339" y="130"/>
                    <a:pt x="1361" y="216"/>
                    <a:pt x="1317" y="302"/>
                  </a:cubicBezTo>
                  <a:cubicBezTo>
                    <a:pt x="1275" y="389"/>
                    <a:pt x="1188" y="432"/>
                    <a:pt x="1102" y="432"/>
                  </a:cubicBezTo>
                  <a:cubicBezTo>
                    <a:pt x="1123" y="432"/>
                    <a:pt x="1166" y="454"/>
                    <a:pt x="1166" y="497"/>
                  </a:cubicBezTo>
                  <a:cubicBezTo>
                    <a:pt x="1231" y="648"/>
                    <a:pt x="972" y="475"/>
                    <a:pt x="950" y="454"/>
                  </a:cubicBezTo>
                  <a:cubicBezTo>
                    <a:pt x="691" y="302"/>
                    <a:pt x="302" y="130"/>
                    <a:pt x="0" y="19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2" name="Freeform 21"/>
            <p:cNvSpPr>
              <a:spLocks noChangeArrowheads="1"/>
            </p:cNvSpPr>
            <p:nvPr/>
          </p:nvSpPr>
          <p:spPr bwMode="auto">
            <a:xfrm>
              <a:off x="4595798" y="739503"/>
              <a:ext cx="640550" cy="672901"/>
            </a:xfrm>
            <a:custGeom>
              <a:avLst/>
              <a:gdLst>
                <a:gd name="T0" fmla="*/ 1771 w 2183"/>
                <a:gd name="T1" fmla="*/ 670 h 2291"/>
                <a:gd name="T2" fmla="*/ 1771 w 2183"/>
                <a:gd name="T3" fmla="*/ 670 h 2291"/>
                <a:gd name="T4" fmla="*/ 1663 w 2183"/>
                <a:gd name="T5" fmla="*/ 0 h 2291"/>
                <a:gd name="T6" fmla="*/ 1123 w 2183"/>
                <a:gd name="T7" fmla="*/ 540 h 2291"/>
                <a:gd name="T8" fmla="*/ 799 w 2183"/>
                <a:gd name="T9" fmla="*/ 368 h 2291"/>
                <a:gd name="T10" fmla="*/ 929 w 2183"/>
                <a:gd name="T11" fmla="*/ 648 h 2291"/>
                <a:gd name="T12" fmla="*/ 778 w 2183"/>
                <a:gd name="T13" fmla="*/ 627 h 2291"/>
                <a:gd name="T14" fmla="*/ 1037 w 2183"/>
                <a:gd name="T15" fmla="*/ 1318 h 2291"/>
                <a:gd name="T16" fmla="*/ 821 w 2183"/>
                <a:gd name="T17" fmla="*/ 1253 h 2291"/>
                <a:gd name="T18" fmla="*/ 734 w 2183"/>
                <a:gd name="T19" fmla="*/ 1469 h 2291"/>
                <a:gd name="T20" fmla="*/ 886 w 2183"/>
                <a:gd name="T21" fmla="*/ 1382 h 2291"/>
                <a:gd name="T22" fmla="*/ 1015 w 2183"/>
                <a:gd name="T23" fmla="*/ 1512 h 2291"/>
                <a:gd name="T24" fmla="*/ 778 w 2183"/>
                <a:gd name="T25" fmla="*/ 1966 h 2291"/>
                <a:gd name="T26" fmla="*/ 0 w 2183"/>
                <a:gd name="T27" fmla="*/ 2246 h 2291"/>
                <a:gd name="T28" fmla="*/ 410 w 2183"/>
                <a:gd name="T29" fmla="*/ 2268 h 2291"/>
                <a:gd name="T30" fmla="*/ 626 w 2183"/>
                <a:gd name="T31" fmla="*/ 2246 h 2291"/>
                <a:gd name="T32" fmla="*/ 1339 w 2183"/>
                <a:gd name="T33" fmla="*/ 1577 h 2291"/>
                <a:gd name="T34" fmla="*/ 2182 w 2183"/>
                <a:gd name="T35" fmla="*/ 540 h 2291"/>
                <a:gd name="T36" fmla="*/ 1771 w 2183"/>
                <a:gd name="T37" fmla="*/ 670 h 2291"/>
                <a:gd name="T38" fmla="*/ 1253 w 2183"/>
                <a:gd name="T39" fmla="*/ 1296 h 2291"/>
                <a:gd name="T40" fmla="*/ 1253 w 2183"/>
                <a:gd name="T41" fmla="*/ 1296 h 2291"/>
                <a:gd name="T42" fmla="*/ 1058 w 2183"/>
                <a:gd name="T43" fmla="*/ 1814 h 2291"/>
                <a:gd name="T44" fmla="*/ 864 w 2183"/>
                <a:gd name="T45" fmla="*/ 2031 h 2291"/>
                <a:gd name="T46" fmla="*/ 734 w 2183"/>
                <a:gd name="T47" fmla="*/ 2117 h 2291"/>
                <a:gd name="T48" fmla="*/ 605 w 2183"/>
                <a:gd name="T49" fmla="*/ 2160 h 2291"/>
                <a:gd name="T50" fmla="*/ 734 w 2183"/>
                <a:gd name="T51" fmla="*/ 2117 h 2291"/>
                <a:gd name="T52" fmla="*/ 842 w 2183"/>
                <a:gd name="T53" fmla="*/ 2031 h 2291"/>
                <a:gd name="T54" fmla="*/ 951 w 2183"/>
                <a:gd name="T55" fmla="*/ 1923 h 2291"/>
                <a:gd name="T56" fmla="*/ 1037 w 2183"/>
                <a:gd name="T57" fmla="*/ 1814 h 2291"/>
                <a:gd name="T58" fmla="*/ 1210 w 2183"/>
                <a:gd name="T59" fmla="*/ 1274 h 2291"/>
                <a:gd name="T60" fmla="*/ 1318 w 2183"/>
                <a:gd name="T61" fmla="*/ 713 h 2291"/>
                <a:gd name="T62" fmla="*/ 1425 w 2183"/>
                <a:gd name="T63" fmla="*/ 454 h 2291"/>
                <a:gd name="T64" fmla="*/ 1555 w 2183"/>
                <a:gd name="T65" fmla="*/ 195 h 2291"/>
                <a:gd name="T66" fmla="*/ 1339 w 2183"/>
                <a:gd name="T67" fmla="*/ 735 h 2291"/>
                <a:gd name="T68" fmla="*/ 1253 w 2183"/>
                <a:gd name="T69" fmla="*/ 1296 h 2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83" h="2291">
                  <a:moveTo>
                    <a:pt x="1771" y="670"/>
                  </a:moveTo>
                  <a:lnTo>
                    <a:pt x="1771" y="670"/>
                  </a:lnTo>
                  <a:cubicBezTo>
                    <a:pt x="1944" y="476"/>
                    <a:pt x="1512" y="216"/>
                    <a:pt x="1663" y="0"/>
                  </a:cubicBezTo>
                  <a:cubicBezTo>
                    <a:pt x="1512" y="238"/>
                    <a:pt x="1101" y="151"/>
                    <a:pt x="1123" y="540"/>
                  </a:cubicBezTo>
                  <a:cubicBezTo>
                    <a:pt x="993" y="432"/>
                    <a:pt x="951" y="411"/>
                    <a:pt x="799" y="368"/>
                  </a:cubicBezTo>
                  <a:cubicBezTo>
                    <a:pt x="907" y="540"/>
                    <a:pt x="929" y="648"/>
                    <a:pt x="929" y="648"/>
                  </a:cubicBezTo>
                  <a:cubicBezTo>
                    <a:pt x="864" y="627"/>
                    <a:pt x="778" y="627"/>
                    <a:pt x="778" y="627"/>
                  </a:cubicBezTo>
                  <a:cubicBezTo>
                    <a:pt x="951" y="821"/>
                    <a:pt x="1058" y="1059"/>
                    <a:pt x="1037" y="1318"/>
                  </a:cubicBezTo>
                  <a:cubicBezTo>
                    <a:pt x="993" y="1253"/>
                    <a:pt x="907" y="1209"/>
                    <a:pt x="821" y="1253"/>
                  </a:cubicBezTo>
                  <a:cubicBezTo>
                    <a:pt x="756" y="1296"/>
                    <a:pt x="713" y="1382"/>
                    <a:pt x="734" y="1469"/>
                  </a:cubicBezTo>
                  <a:cubicBezTo>
                    <a:pt x="734" y="1404"/>
                    <a:pt x="821" y="1361"/>
                    <a:pt x="886" y="1382"/>
                  </a:cubicBezTo>
                  <a:cubicBezTo>
                    <a:pt x="951" y="1404"/>
                    <a:pt x="993" y="1447"/>
                    <a:pt x="1015" y="1512"/>
                  </a:cubicBezTo>
                  <a:cubicBezTo>
                    <a:pt x="1080" y="1685"/>
                    <a:pt x="907" y="1858"/>
                    <a:pt x="778" y="1966"/>
                  </a:cubicBezTo>
                  <a:cubicBezTo>
                    <a:pt x="583" y="2160"/>
                    <a:pt x="281" y="2246"/>
                    <a:pt x="0" y="2246"/>
                  </a:cubicBezTo>
                  <a:cubicBezTo>
                    <a:pt x="130" y="2246"/>
                    <a:pt x="259" y="2290"/>
                    <a:pt x="410" y="2268"/>
                  </a:cubicBezTo>
                  <a:cubicBezTo>
                    <a:pt x="475" y="2268"/>
                    <a:pt x="562" y="2268"/>
                    <a:pt x="626" y="2246"/>
                  </a:cubicBezTo>
                  <a:cubicBezTo>
                    <a:pt x="951" y="2160"/>
                    <a:pt x="1188" y="1923"/>
                    <a:pt x="1339" y="1577"/>
                  </a:cubicBezTo>
                  <a:cubicBezTo>
                    <a:pt x="1512" y="1188"/>
                    <a:pt x="1771" y="735"/>
                    <a:pt x="2182" y="540"/>
                  </a:cubicBezTo>
                  <a:cubicBezTo>
                    <a:pt x="2030" y="540"/>
                    <a:pt x="1901" y="605"/>
                    <a:pt x="1771" y="670"/>
                  </a:cubicBezTo>
                  <a:close/>
                  <a:moveTo>
                    <a:pt x="1253" y="1296"/>
                  </a:moveTo>
                  <a:lnTo>
                    <a:pt x="1253" y="1296"/>
                  </a:lnTo>
                  <a:cubicBezTo>
                    <a:pt x="1210" y="1469"/>
                    <a:pt x="1145" y="1664"/>
                    <a:pt x="1058" y="1814"/>
                  </a:cubicBezTo>
                  <a:cubicBezTo>
                    <a:pt x="993" y="1901"/>
                    <a:pt x="929" y="1966"/>
                    <a:pt x="864" y="2031"/>
                  </a:cubicBezTo>
                  <a:cubicBezTo>
                    <a:pt x="821" y="2073"/>
                    <a:pt x="778" y="2096"/>
                    <a:pt x="734" y="2117"/>
                  </a:cubicBezTo>
                  <a:cubicBezTo>
                    <a:pt x="691" y="2138"/>
                    <a:pt x="648" y="2160"/>
                    <a:pt x="605" y="2160"/>
                  </a:cubicBezTo>
                  <a:cubicBezTo>
                    <a:pt x="648" y="2138"/>
                    <a:pt x="691" y="2138"/>
                    <a:pt x="734" y="2117"/>
                  </a:cubicBezTo>
                  <a:cubicBezTo>
                    <a:pt x="778" y="2073"/>
                    <a:pt x="821" y="2052"/>
                    <a:pt x="842" y="2031"/>
                  </a:cubicBezTo>
                  <a:cubicBezTo>
                    <a:pt x="886" y="1987"/>
                    <a:pt x="929" y="1966"/>
                    <a:pt x="951" y="1923"/>
                  </a:cubicBezTo>
                  <a:cubicBezTo>
                    <a:pt x="972" y="1879"/>
                    <a:pt x="1015" y="1858"/>
                    <a:pt x="1037" y="1814"/>
                  </a:cubicBezTo>
                  <a:cubicBezTo>
                    <a:pt x="1123" y="1641"/>
                    <a:pt x="1188" y="1469"/>
                    <a:pt x="1210" y="1274"/>
                  </a:cubicBezTo>
                  <a:cubicBezTo>
                    <a:pt x="1253" y="1102"/>
                    <a:pt x="1274" y="907"/>
                    <a:pt x="1318" y="713"/>
                  </a:cubicBezTo>
                  <a:cubicBezTo>
                    <a:pt x="1339" y="627"/>
                    <a:pt x="1383" y="540"/>
                    <a:pt x="1425" y="454"/>
                  </a:cubicBezTo>
                  <a:cubicBezTo>
                    <a:pt x="1469" y="368"/>
                    <a:pt x="1512" y="281"/>
                    <a:pt x="1555" y="195"/>
                  </a:cubicBezTo>
                  <a:cubicBezTo>
                    <a:pt x="1469" y="368"/>
                    <a:pt x="1383" y="540"/>
                    <a:pt x="1339" y="735"/>
                  </a:cubicBezTo>
                  <a:cubicBezTo>
                    <a:pt x="1296" y="907"/>
                    <a:pt x="1274" y="1102"/>
                    <a:pt x="1253" y="12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3" name="Freeform 22"/>
            <p:cNvSpPr>
              <a:spLocks noChangeArrowheads="1"/>
            </p:cNvSpPr>
            <p:nvPr/>
          </p:nvSpPr>
          <p:spPr bwMode="auto">
            <a:xfrm>
              <a:off x="5039654" y="879259"/>
              <a:ext cx="456797" cy="341627"/>
            </a:xfrm>
            <a:custGeom>
              <a:avLst/>
              <a:gdLst>
                <a:gd name="T0" fmla="*/ 907 w 1556"/>
                <a:gd name="T1" fmla="*/ 259 h 1166"/>
                <a:gd name="T2" fmla="*/ 907 w 1556"/>
                <a:gd name="T3" fmla="*/ 259 h 1166"/>
                <a:gd name="T4" fmla="*/ 1144 w 1556"/>
                <a:gd name="T5" fmla="*/ 0 h 1166"/>
                <a:gd name="T6" fmla="*/ 0 w 1556"/>
                <a:gd name="T7" fmla="*/ 1165 h 1166"/>
                <a:gd name="T8" fmla="*/ 1555 w 1556"/>
                <a:gd name="T9" fmla="*/ 237 h 1166"/>
                <a:gd name="T10" fmla="*/ 907 w 1556"/>
                <a:gd name="T11" fmla="*/ 259 h 1166"/>
                <a:gd name="T12" fmla="*/ 929 w 1556"/>
                <a:gd name="T13" fmla="*/ 410 h 1166"/>
                <a:gd name="T14" fmla="*/ 929 w 1556"/>
                <a:gd name="T15" fmla="*/ 410 h 1166"/>
                <a:gd name="T16" fmla="*/ 670 w 1556"/>
                <a:gd name="T17" fmla="*/ 518 h 1166"/>
                <a:gd name="T18" fmla="*/ 453 w 1556"/>
                <a:gd name="T19" fmla="*/ 669 h 1166"/>
                <a:gd name="T20" fmla="*/ 259 w 1556"/>
                <a:gd name="T21" fmla="*/ 842 h 1166"/>
                <a:gd name="T22" fmla="*/ 453 w 1556"/>
                <a:gd name="T23" fmla="*/ 647 h 1166"/>
                <a:gd name="T24" fmla="*/ 670 w 1556"/>
                <a:gd name="T25" fmla="*/ 496 h 1166"/>
                <a:gd name="T26" fmla="*/ 907 w 1556"/>
                <a:gd name="T27" fmla="*/ 388 h 1166"/>
                <a:gd name="T28" fmla="*/ 1167 w 1556"/>
                <a:gd name="T29" fmla="*/ 302 h 1166"/>
                <a:gd name="T30" fmla="*/ 929 w 1556"/>
                <a:gd name="T31" fmla="*/ 410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56" h="1166">
                  <a:moveTo>
                    <a:pt x="907" y="259"/>
                  </a:moveTo>
                  <a:lnTo>
                    <a:pt x="907" y="259"/>
                  </a:lnTo>
                  <a:cubicBezTo>
                    <a:pt x="950" y="194"/>
                    <a:pt x="1144" y="21"/>
                    <a:pt x="1144" y="0"/>
                  </a:cubicBezTo>
                  <a:cubicBezTo>
                    <a:pt x="712" y="64"/>
                    <a:pt x="173" y="820"/>
                    <a:pt x="0" y="1165"/>
                  </a:cubicBezTo>
                  <a:cubicBezTo>
                    <a:pt x="410" y="733"/>
                    <a:pt x="950" y="388"/>
                    <a:pt x="1555" y="237"/>
                  </a:cubicBezTo>
                  <a:cubicBezTo>
                    <a:pt x="1361" y="151"/>
                    <a:pt x="1080" y="172"/>
                    <a:pt x="907" y="259"/>
                  </a:cubicBezTo>
                  <a:close/>
                  <a:moveTo>
                    <a:pt x="929" y="410"/>
                  </a:moveTo>
                  <a:lnTo>
                    <a:pt x="929" y="410"/>
                  </a:lnTo>
                  <a:cubicBezTo>
                    <a:pt x="842" y="431"/>
                    <a:pt x="756" y="474"/>
                    <a:pt x="670" y="518"/>
                  </a:cubicBezTo>
                  <a:cubicBezTo>
                    <a:pt x="605" y="561"/>
                    <a:pt x="540" y="626"/>
                    <a:pt x="453" y="669"/>
                  </a:cubicBezTo>
                  <a:cubicBezTo>
                    <a:pt x="389" y="733"/>
                    <a:pt x="324" y="777"/>
                    <a:pt x="259" y="842"/>
                  </a:cubicBezTo>
                  <a:cubicBezTo>
                    <a:pt x="324" y="777"/>
                    <a:pt x="389" y="712"/>
                    <a:pt x="453" y="647"/>
                  </a:cubicBezTo>
                  <a:cubicBezTo>
                    <a:pt x="518" y="604"/>
                    <a:pt x="583" y="539"/>
                    <a:pt x="670" y="496"/>
                  </a:cubicBezTo>
                  <a:cubicBezTo>
                    <a:pt x="735" y="453"/>
                    <a:pt x="821" y="410"/>
                    <a:pt x="907" y="388"/>
                  </a:cubicBezTo>
                  <a:cubicBezTo>
                    <a:pt x="994" y="345"/>
                    <a:pt x="1080" y="324"/>
                    <a:pt x="1167" y="302"/>
                  </a:cubicBezTo>
                  <a:cubicBezTo>
                    <a:pt x="1080" y="345"/>
                    <a:pt x="994" y="366"/>
                    <a:pt x="929" y="4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4" name="Freeform 23"/>
            <p:cNvSpPr>
              <a:spLocks noChangeArrowheads="1"/>
            </p:cNvSpPr>
            <p:nvPr/>
          </p:nvSpPr>
          <p:spPr bwMode="auto">
            <a:xfrm>
              <a:off x="4584151" y="1094071"/>
              <a:ext cx="216106" cy="247161"/>
            </a:xfrm>
            <a:custGeom>
              <a:avLst/>
              <a:gdLst>
                <a:gd name="T0" fmla="*/ 0 w 735"/>
                <a:gd name="T1" fmla="*/ 843 h 844"/>
                <a:gd name="T2" fmla="*/ 0 w 735"/>
                <a:gd name="T3" fmla="*/ 843 h 844"/>
                <a:gd name="T4" fmla="*/ 518 w 735"/>
                <a:gd name="T5" fmla="*/ 130 h 844"/>
                <a:gd name="T6" fmla="*/ 0 w 735"/>
                <a:gd name="T7" fmla="*/ 843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844">
                  <a:moveTo>
                    <a:pt x="0" y="843"/>
                  </a:moveTo>
                  <a:lnTo>
                    <a:pt x="0" y="843"/>
                  </a:lnTo>
                  <a:cubicBezTo>
                    <a:pt x="0" y="843"/>
                    <a:pt x="302" y="0"/>
                    <a:pt x="518" y="130"/>
                  </a:cubicBezTo>
                  <a:cubicBezTo>
                    <a:pt x="734" y="282"/>
                    <a:pt x="0" y="843"/>
                    <a:pt x="0" y="84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5" name="Freeform 24"/>
            <p:cNvSpPr>
              <a:spLocks noChangeArrowheads="1"/>
            </p:cNvSpPr>
            <p:nvPr/>
          </p:nvSpPr>
          <p:spPr bwMode="auto">
            <a:xfrm>
              <a:off x="4481923" y="1094070"/>
              <a:ext cx="152696" cy="222575"/>
            </a:xfrm>
            <a:custGeom>
              <a:avLst/>
              <a:gdLst>
                <a:gd name="T0" fmla="*/ 258 w 519"/>
                <a:gd name="T1" fmla="*/ 0 h 758"/>
                <a:gd name="T2" fmla="*/ 258 w 519"/>
                <a:gd name="T3" fmla="*/ 0 h 758"/>
                <a:gd name="T4" fmla="*/ 258 w 519"/>
                <a:gd name="T5" fmla="*/ 757 h 758"/>
                <a:gd name="T6" fmla="*/ 258 w 519"/>
                <a:gd name="T7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758">
                  <a:moveTo>
                    <a:pt x="258" y="0"/>
                  </a:moveTo>
                  <a:lnTo>
                    <a:pt x="258" y="0"/>
                  </a:lnTo>
                  <a:cubicBezTo>
                    <a:pt x="518" y="0"/>
                    <a:pt x="258" y="757"/>
                    <a:pt x="258" y="757"/>
                  </a:cubicBezTo>
                  <a:cubicBezTo>
                    <a:pt x="258" y="757"/>
                    <a:pt x="0" y="0"/>
                    <a:pt x="25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6" name="Freeform 25"/>
            <p:cNvSpPr>
              <a:spLocks noChangeArrowheads="1"/>
            </p:cNvSpPr>
            <p:nvPr/>
          </p:nvSpPr>
          <p:spPr bwMode="auto">
            <a:xfrm>
              <a:off x="3468687" y="1107010"/>
              <a:ext cx="412799" cy="247161"/>
            </a:xfrm>
            <a:custGeom>
              <a:avLst/>
              <a:gdLst>
                <a:gd name="T0" fmla="*/ 0 w 1405"/>
                <a:gd name="T1" fmla="*/ 367 h 844"/>
                <a:gd name="T2" fmla="*/ 0 w 1405"/>
                <a:gd name="T3" fmla="*/ 367 h 844"/>
                <a:gd name="T4" fmla="*/ 195 w 1405"/>
                <a:gd name="T5" fmla="*/ 583 h 844"/>
                <a:gd name="T6" fmla="*/ 454 w 1405"/>
                <a:gd name="T7" fmla="*/ 561 h 844"/>
                <a:gd name="T8" fmla="*/ 454 w 1405"/>
                <a:gd name="T9" fmla="*/ 691 h 844"/>
                <a:gd name="T10" fmla="*/ 584 w 1405"/>
                <a:gd name="T11" fmla="*/ 713 h 844"/>
                <a:gd name="T12" fmla="*/ 713 w 1405"/>
                <a:gd name="T13" fmla="*/ 626 h 844"/>
                <a:gd name="T14" fmla="*/ 757 w 1405"/>
                <a:gd name="T15" fmla="*/ 799 h 844"/>
                <a:gd name="T16" fmla="*/ 951 w 1405"/>
                <a:gd name="T17" fmla="*/ 820 h 844"/>
                <a:gd name="T18" fmla="*/ 864 w 1405"/>
                <a:gd name="T19" fmla="*/ 388 h 844"/>
                <a:gd name="T20" fmla="*/ 1210 w 1405"/>
                <a:gd name="T21" fmla="*/ 151 h 844"/>
                <a:gd name="T22" fmla="*/ 1404 w 1405"/>
                <a:gd name="T23" fmla="*/ 173 h 844"/>
                <a:gd name="T24" fmla="*/ 1016 w 1405"/>
                <a:gd name="T25" fmla="*/ 21 h 844"/>
                <a:gd name="T26" fmla="*/ 432 w 1405"/>
                <a:gd name="T27" fmla="*/ 194 h 844"/>
                <a:gd name="T28" fmla="*/ 238 w 1405"/>
                <a:gd name="T29" fmla="*/ 346 h 844"/>
                <a:gd name="T30" fmla="*/ 0 w 1405"/>
                <a:gd name="T31" fmla="*/ 367 h 844"/>
                <a:gd name="T32" fmla="*/ 260 w 1405"/>
                <a:gd name="T33" fmla="*/ 475 h 844"/>
                <a:gd name="T34" fmla="*/ 260 w 1405"/>
                <a:gd name="T35" fmla="*/ 475 h 844"/>
                <a:gd name="T36" fmla="*/ 432 w 1405"/>
                <a:gd name="T37" fmla="*/ 367 h 844"/>
                <a:gd name="T38" fmla="*/ 584 w 1405"/>
                <a:gd name="T39" fmla="*/ 238 h 844"/>
                <a:gd name="T40" fmla="*/ 778 w 1405"/>
                <a:gd name="T41" fmla="*/ 129 h 844"/>
                <a:gd name="T42" fmla="*/ 994 w 1405"/>
                <a:gd name="T43" fmla="*/ 129 h 844"/>
                <a:gd name="T44" fmla="*/ 778 w 1405"/>
                <a:gd name="T45" fmla="*/ 151 h 844"/>
                <a:gd name="T46" fmla="*/ 670 w 1405"/>
                <a:gd name="T47" fmla="*/ 194 h 844"/>
                <a:gd name="T48" fmla="*/ 584 w 1405"/>
                <a:gd name="T49" fmla="*/ 302 h 844"/>
                <a:gd name="T50" fmla="*/ 540 w 1405"/>
                <a:gd name="T51" fmla="*/ 497 h 844"/>
                <a:gd name="T52" fmla="*/ 562 w 1405"/>
                <a:gd name="T53" fmla="*/ 302 h 844"/>
                <a:gd name="T54" fmla="*/ 584 w 1405"/>
                <a:gd name="T55" fmla="*/ 259 h 844"/>
                <a:gd name="T56" fmla="*/ 454 w 1405"/>
                <a:gd name="T57" fmla="*/ 388 h 844"/>
                <a:gd name="T58" fmla="*/ 260 w 1405"/>
                <a:gd name="T59" fmla="*/ 475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05" h="844">
                  <a:moveTo>
                    <a:pt x="0" y="367"/>
                  </a:moveTo>
                  <a:lnTo>
                    <a:pt x="0" y="367"/>
                  </a:lnTo>
                  <a:cubicBezTo>
                    <a:pt x="43" y="475"/>
                    <a:pt x="87" y="561"/>
                    <a:pt x="195" y="583"/>
                  </a:cubicBezTo>
                  <a:cubicBezTo>
                    <a:pt x="281" y="626"/>
                    <a:pt x="390" y="605"/>
                    <a:pt x="454" y="561"/>
                  </a:cubicBezTo>
                  <a:cubicBezTo>
                    <a:pt x="432" y="605"/>
                    <a:pt x="432" y="648"/>
                    <a:pt x="454" y="691"/>
                  </a:cubicBezTo>
                  <a:cubicBezTo>
                    <a:pt x="476" y="734"/>
                    <a:pt x="540" y="734"/>
                    <a:pt x="584" y="713"/>
                  </a:cubicBezTo>
                  <a:cubicBezTo>
                    <a:pt x="627" y="691"/>
                    <a:pt x="670" y="670"/>
                    <a:pt x="713" y="626"/>
                  </a:cubicBezTo>
                  <a:cubicBezTo>
                    <a:pt x="692" y="691"/>
                    <a:pt x="713" y="778"/>
                    <a:pt x="757" y="799"/>
                  </a:cubicBezTo>
                  <a:cubicBezTo>
                    <a:pt x="822" y="843"/>
                    <a:pt x="886" y="843"/>
                    <a:pt x="951" y="820"/>
                  </a:cubicBezTo>
                  <a:cubicBezTo>
                    <a:pt x="843" y="713"/>
                    <a:pt x="822" y="518"/>
                    <a:pt x="864" y="388"/>
                  </a:cubicBezTo>
                  <a:cubicBezTo>
                    <a:pt x="929" y="259"/>
                    <a:pt x="1081" y="151"/>
                    <a:pt x="1210" y="151"/>
                  </a:cubicBezTo>
                  <a:cubicBezTo>
                    <a:pt x="1296" y="151"/>
                    <a:pt x="1361" y="151"/>
                    <a:pt x="1404" y="173"/>
                  </a:cubicBezTo>
                  <a:cubicBezTo>
                    <a:pt x="1296" y="86"/>
                    <a:pt x="1167" y="43"/>
                    <a:pt x="1016" y="21"/>
                  </a:cubicBezTo>
                  <a:cubicBezTo>
                    <a:pt x="799" y="0"/>
                    <a:pt x="584" y="65"/>
                    <a:pt x="432" y="194"/>
                  </a:cubicBezTo>
                  <a:cubicBezTo>
                    <a:pt x="367" y="259"/>
                    <a:pt x="303" y="302"/>
                    <a:pt x="238" y="346"/>
                  </a:cubicBezTo>
                  <a:cubicBezTo>
                    <a:pt x="152" y="388"/>
                    <a:pt x="65" y="411"/>
                    <a:pt x="0" y="367"/>
                  </a:cubicBezTo>
                  <a:close/>
                  <a:moveTo>
                    <a:pt x="260" y="475"/>
                  </a:moveTo>
                  <a:lnTo>
                    <a:pt x="260" y="475"/>
                  </a:lnTo>
                  <a:cubicBezTo>
                    <a:pt x="325" y="453"/>
                    <a:pt x="390" y="411"/>
                    <a:pt x="432" y="367"/>
                  </a:cubicBezTo>
                  <a:cubicBezTo>
                    <a:pt x="497" y="324"/>
                    <a:pt x="540" y="281"/>
                    <a:pt x="584" y="238"/>
                  </a:cubicBezTo>
                  <a:cubicBezTo>
                    <a:pt x="649" y="194"/>
                    <a:pt x="713" y="151"/>
                    <a:pt x="778" y="129"/>
                  </a:cubicBezTo>
                  <a:cubicBezTo>
                    <a:pt x="843" y="108"/>
                    <a:pt x="908" y="108"/>
                    <a:pt x="994" y="129"/>
                  </a:cubicBezTo>
                  <a:cubicBezTo>
                    <a:pt x="908" y="129"/>
                    <a:pt x="843" y="129"/>
                    <a:pt x="778" y="151"/>
                  </a:cubicBezTo>
                  <a:cubicBezTo>
                    <a:pt x="735" y="173"/>
                    <a:pt x="713" y="173"/>
                    <a:pt x="670" y="194"/>
                  </a:cubicBezTo>
                  <a:cubicBezTo>
                    <a:pt x="649" y="238"/>
                    <a:pt x="605" y="281"/>
                    <a:pt x="584" y="302"/>
                  </a:cubicBezTo>
                  <a:cubicBezTo>
                    <a:pt x="562" y="367"/>
                    <a:pt x="540" y="432"/>
                    <a:pt x="540" y="497"/>
                  </a:cubicBezTo>
                  <a:cubicBezTo>
                    <a:pt x="519" y="432"/>
                    <a:pt x="540" y="346"/>
                    <a:pt x="562" y="302"/>
                  </a:cubicBezTo>
                  <a:cubicBezTo>
                    <a:pt x="584" y="281"/>
                    <a:pt x="584" y="281"/>
                    <a:pt x="584" y="259"/>
                  </a:cubicBezTo>
                  <a:cubicBezTo>
                    <a:pt x="540" y="302"/>
                    <a:pt x="497" y="346"/>
                    <a:pt x="454" y="388"/>
                  </a:cubicBezTo>
                  <a:cubicBezTo>
                    <a:pt x="390" y="432"/>
                    <a:pt x="346" y="475"/>
                    <a:pt x="260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7" name="Freeform 26"/>
            <p:cNvSpPr>
              <a:spLocks noChangeArrowheads="1"/>
            </p:cNvSpPr>
            <p:nvPr/>
          </p:nvSpPr>
          <p:spPr bwMode="auto">
            <a:xfrm>
              <a:off x="3138707" y="993135"/>
              <a:ext cx="938179" cy="399859"/>
            </a:xfrm>
            <a:custGeom>
              <a:avLst/>
              <a:gdLst>
                <a:gd name="T0" fmla="*/ 44 w 3198"/>
                <a:gd name="T1" fmla="*/ 1188 h 1362"/>
                <a:gd name="T2" fmla="*/ 44 w 3198"/>
                <a:gd name="T3" fmla="*/ 1188 h 1362"/>
                <a:gd name="T4" fmla="*/ 87 w 3198"/>
                <a:gd name="T5" fmla="*/ 1296 h 1362"/>
                <a:gd name="T6" fmla="*/ 217 w 3198"/>
                <a:gd name="T7" fmla="*/ 1274 h 1362"/>
                <a:gd name="T8" fmla="*/ 238 w 3198"/>
                <a:gd name="T9" fmla="*/ 1167 h 1362"/>
                <a:gd name="T10" fmla="*/ 626 w 3198"/>
                <a:gd name="T11" fmla="*/ 907 h 1362"/>
                <a:gd name="T12" fmla="*/ 1081 w 3198"/>
                <a:gd name="T13" fmla="*/ 195 h 1362"/>
                <a:gd name="T14" fmla="*/ 1058 w 3198"/>
                <a:gd name="T15" fmla="*/ 345 h 1362"/>
                <a:gd name="T16" fmla="*/ 1253 w 3198"/>
                <a:gd name="T17" fmla="*/ 410 h 1362"/>
                <a:gd name="T18" fmla="*/ 1448 w 3198"/>
                <a:gd name="T19" fmla="*/ 345 h 1362"/>
                <a:gd name="T20" fmla="*/ 1642 w 3198"/>
                <a:gd name="T21" fmla="*/ 303 h 1362"/>
                <a:gd name="T22" fmla="*/ 2074 w 3198"/>
                <a:gd name="T23" fmla="*/ 324 h 1362"/>
                <a:gd name="T24" fmla="*/ 3197 w 3198"/>
                <a:gd name="T25" fmla="*/ 907 h 1362"/>
                <a:gd name="T26" fmla="*/ 1555 w 3198"/>
                <a:gd name="T27" fmla="*/ 43 h 1362"/>
                <a:gd name="T28" fmla="*/ 476 w 3198"/>
                <a:gd name="T29" fmla="*/ 259 h 1362"/>
                <a:gd name="T30" fmla="*/ 44 w 3198"/>
                <a:gd name="T31" fmla="*/ 1188 h 1362"/>
                <a:gd name="T32" fmla="*/ 87 w 3198"/>
                <a:gd name="T33" fmla="*/ 1167 h 1362"/>
                <a:gd name="T34" fmla="*/ 87 w 3198"/>
                <a:gd name="T35" fmla="*/ 1167 h 1362"/>
                <a:gd name="T36" fmla="*/ 130 w 3198"/>
                <a:gd name="T37" fmla="*/ 842 h 1362"/>
                <a:gd name="T38" fmla="*/ 281 w 3198"/>
                <a:gd name="T39" fmla="*/ 540 h 1362"/>
                <a:gd name="T40" fmla="*/ 519 w 3198"/>
                <a:gd name="T41" fmla="*/ 324 h 1362"/>
                <a:gd name="T42" fmla="*/ 799 w 3198"/>
                <a:gd name="T43" fmla="*/ 173 h 1362"/>
                <a:gd name="T44" fmla="*/ 519 w 3198"/>
                <a:gd name="T45" fmla="*/ 345 h 1362"/>
                <a:gd name="T46" fmla="*/ 303 w 3198"/>
                <a:gd name="T47" fmla="*/ 562 h 1362"/>
                <a:gd name="T48" fmla="*/ 152 w 3198"/>
                <a:gd name="T49" fmla="*/ 842 h 1362"/>
                <a:gd name="T50" fmla="*/ 87 w 3198"/>
                <a:gd name="T51" fmla="*/ 1167 h 1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98" h="1362">
                  <a:moveTo>
                    <a:pt x="44" y="1188"/>
                  </a:moveTo>
                  <a:lnTo>
                    <a:pt x="44" y="1188"/>
                  </a:lnTo>
                  <a:cubicBezTo>
                    <a:pt x="44" y="1232"/>
                    <a:pt x="65" y="1253"/>
                    <a:pt x="87" y="1296"/>
                  </a:cubicBezTo>
                  <a:cubicBezTo>
                    <a:pt x="108" y="1339"/>
                    <a:pt x="173" y="1318"/>
                    <a:pt x="217" y="1274"/>
                  </a:cubicBezTo>
                  <a:cubicBezTo>
                    <a:pt x="217" y="1232"/>
                    <a:pt x="217" y="1188"/>
                    <a:pt x="238" y="1167"/>
                  </a:cubicBezTo>
                  <a:cubicBezTo>
                    <a:pt x="346" y="1361"/>
                    <a:pt x="562" y="1188"/>
                    <a:pt x="626" y="907"/>
                  </a:cubicBezTo>
                  <a:cubicBezTo>
                    <a:pt x="691" y="627"/>
                    <a:pt x="821" y="368"/>
                    <a:pt x="1081" y="195"/>
                  </a:cubicBezTo>
                  <a:cubicBezTo>
                    <a:pt x="1016" y="216"/>
                    <a:pt x="1016" y="303"/>
                    <a:pt x="1058" y="345"/>
                  </a:cubicBezTo>
                  <a:cubicBezTo>
                    <a:pt x="1102" y="389"/>
                    <a:pt x="1188" y="410"/>
                    <a:pt x="1253" y="410"/>
                  </a:cubicBezTo>
                  <a:cubicBezTo>
                    <a:pt x="1318" y="389"/>
                    <a:pt x="1383" y="368"/>
                    <a:pt x="1448" y="345"/>
                  </a:cubicBezTo>
                  <a:cubicBezTo>
                    <a:pt x="1513" y="324"/>
                    <a:pt x="1577" y="303"/>
                    <a:pt x="1642" y="303"/>
                  </a:cubicBezTo>
                  <a:cubicBezTo>
                    <a:pt x="1772" y="281"/>
                    <a:pt x="1922" y="303"/>
                    <a:pt x="2074" y="324"/>
                  </a:cubicBezTo>
                  <a:cubicBezTo>
                    <a:pt x="2484" y="368"/>
                    <a:pt x="2938" y="583"/>
                    <a:pt x="3197" y="907"/>
                  </a:cubicBezTo>
                  <a:cubicBezTo>
                    <a:pt x="2786" y="389"/>
                    <a:pt x="2225" y="108"/>
                    <a:pt x="1555" y="43"/>
                  </a:cubicBezTo>
                  <a:cubicBezTo>
                    <a:pt x="1166" y="0"/>
                    <a:pt x="778" y="43"/>
                    <a:pt x="476" y="259"/>
                  </a:cubicBezTo>
                  <a:cubicBezTo>
                    <a:pt x="152" y="475"/>
                    <a:pt x="0" y="821"/>
                    <a:pt x="44" y="1188"/>
                  </a:cubicBezTo>
                  <a:close/>
                  <a:moveTo>
                    <a:pt x="87" y="1167"/>
                  </a:moveTo>
                  <a:lnTo>
                    <a:pt x="87" y="1167"/>
                  </a:lnTo>
                  <a:cubicBezTo>
                    <a:pt x="87" y="1059"/>
                    <a:pt x="108" y="950"/>
                    <a:pt x="130" y="842"/>
                  </a:cubicBezTo>
                  <a:cubicBezTo>
                    <a:pt x="152" y="735"/>
                    <a:pt x="217" y="627"/>
                    <a:pt x="281" y="540"/>
                  </a:cubicBezTo>
                  <a:cubicBezTo>
                    <a:pt x="346" y="454"/>
                    <a:pt x="432" y="389"/>
                    <a:pt x="519" y="324"/>
                  </a:cubicBezTo>
                  <a:cubicBezTo>
                    <a:pt x="605" y="259"/>
                    <a:pt x="691" y="195"/>
                    <a:pt x="799" y="173"/>
                  </a:cubicBezTo>
                  <a:cubicBezTo>
                    <a:pt x="713" y="216"/>
                    <a:pt x="605" y="259"/>
                    <a:pt x="519" y="345"/>
                  </a:cubicBezTo>
                  <a:cubicBezTo>
                    <a:pt x="432" y="410"/>
                    <a:pt x="367" y="475"/>
                    <a:pt x="303" y="562"/>
                  </a:cubicBezTo>
                  <a:cubicBezTo>
                    <a:pt x="238" y="648"/>
                    <a:pt x="173" y="756"/>
                    <a:pt x="152" y="842"/>
                  </a:cubicBezTo>
                  <a:cubicBezTo>
                    <a:pt x="130" y="950"/>
                    <a:pt x="108" y="1059"/>
                    <a:pt x="87" y="1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8" name="Freeform 27"/>
            <p:cNvSpPr>
              <a:spLocks noChangeArrowheads="1"/>
            </p:cNvSpPr>
            <p:nvPr/>
          </p:nvSpPr>
          <p:spPr bwMode="auto">
            <a:xfrm>
              <a:off x="3125767" y="929727"/>
              <a:ext cx="393389" cy="190224"/>
            </a:xfrm>
            <a:custGeom>
              <a:avLst/>
              <a:gdLst>
                <a:gd name="T0" fmla="*/ 1339 w 1340"/>
                <a:gd name="T1" fmla="*/ 194 h 649"/>
                <a:gd name="T2" fmla="*/ 1339 w 1340"/>
                <a:gd name="T3" fmla="*/ 194 h 649"/>
                <a:gd name="T4" fmla="*/ 540 w 1340"/>
                <a:gd name="T5" fmla="*/ 216 h 649"/>
                <a:gd name="T6" fmla="*/ 410 w 1340"/>
                <a:gd name="T7" fmla="*/ 238 h 649"/>
                <a:gd name="T8" fmla="*/ 260 w 1340"/>
                <a:gd name="T9" fmla="*/ 216 h 649"/>
                <a:gd name="T10" fmla="*/ 216 w 1340"/>
                <a:gd name="T11" fmla="*/ 87 h 649"/>
                <a:gd name="T12" fmla="*/ 324 w 1340"/>
                <a:gd name="T13" fmla="*/ 43 h 649"/>
                <a:gd name="T14" fmla="*/ 87 w 1340"/>
                <a:gd name="T15" fmla="*/ 65 h 649"/>
                <a:gd name="T16" fmla="*/ 43 w 1340"/>
                <a:gd name="T17" fmla="*/ 302 h 649"/>
                <a:gd name="T18" fmla="*/ 260 w 1340"/>
                <a:gd name="T19" fmla="*/ 432 h 649"/>
                <a:gd name="T20" fmla="*/ 195 w 1340"/>
                <a:gd name="T21" fmla="*/ 497 h 649"/>
                <a:gd name="T22" fmla="*/ 410 w 1340"/>
                <a:gd name="T23" fmla="*/ 454 h 649"/>
                <a:gd name="T24" fmla="*/ 1339 w 1340"/>
                <a:gd name="T25" fmla="*/ 194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40" h="649">
                  <a:moveTo>
                    <a:pt x="1339" y="194"/>
                  </a:moveTo>
                  <a:lnTo>
                    <a:pt x="1339" y="194"/>
                  </a:lnTo>
                  <a:cubicBezTo>
                    <a:pt x="1080" y="130"/>
                    <a:pt x="799" y="130"/>
                    <a:pt x="540" y="216"/>
                  </a:cubicBezTo>
                  <a:cubicBezTo>
                    <a:pt x="497" y="216"/>
                    <a:pt x="454" y="238"/>
                    <a:pt x="410" y="238"/>
                  </a:cubicBezTo>
                  <a:cubicBezTo>
                    <a:pt x="367" y="259"/>
                    <a:pt x="302" y="238"/>
                    <a:pt x="260" y="216"/>
                  </a:cubicBezTo>
                  <a:cubicBezTo>
                    <a:pt x="238" y="194"/>
                    <a:pt x="195" y="152"/>
                    <a:pt x="216" y="87"/>
                  </a:cubicBezTo>
                  <a:cubicBezTo>
                    <a:pt x="238" y="43"/>
                    <a:pt x="281" y="22"/>
                    <a:pt x="324" y="43"/>
                  </a:cubicBezTo>
                  <a:cubicBezTo>
                    <a:pt x="260" y="0"/>
                    <a:pt x="151" y="0"/>
                    <a:pt x="87" y="65"/>
                  </a:cubicBezTo>
                  <a:cubicBezTo>
                    <a:pt x="22" y="130"/>
                    <a:pt x="0" y="216"/>
                    <a:pt x="43" y="302"/>
                  </a:cubicBezTo>
                  <a:cubicBezTo>
                    <a:pt x="87" y="389"/>
                    <a:pt x="173" y="432"/>
                    <a:pt x="260" y="432"/>
                  </a:cubicBezTo>
                  <a:cubicBezTo>
                    <a:pt x="238" y="432"/>
                    <a:pt x="195" y="454"/>
                    <a:pt x="195" y="497"/>
                  </a:cubicBezTo>
                  <a:cubicBezTo>
                    <a:pt x="130" y="648"/>
                    <a:pt x="389" y="475"/>
                    <a:pt x="410" y="454"/>
                  </a:cubicBezTo>
                  <a:cubicBezTo>
                    <a:pt x="648" y="302"/>
                    <a:pt x="1059" y="130"/>
                    <a:pt x="1339" y="19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9" name="Freeform 28"/>
            <p:cNvSpPr>
              <a:spLocks noChangeArrowheads="1"/>
            </p:cNvSpPr>
            <p:nvPr/>
          </p:nvSpPr>
          <p:spPr bwMode="auto">
            <a:xfrm>
              <a:off x="3873722" y="739503"/>
              <a:ext cx="647021" cy="672901"/>
            </a:xfrm>
            <a:custGeom>
              <a:avLst/>
              <a:gdLst>
                <a:gd name="T0" fmla="*/ 0 w 2204"/>
                <a:gd name="T1" fmla="*/ 540 h 2291"/>
                <a:gd name="T2" fmla="*/ 0 w 2204"/>
                <a:gd name="T3" fmla="*/ 540 h 2291"/>
                <a:gd name="T4" fmla="*/ 864 w 2204"/>
                <a:gd name="T5" fmla="*/ 1577 h 2291"/>
                <a:gd name="T6" fmla="*/ 1576 w 2204"/>
                <a:gd name="T7" fmla="*/ 2246 h 2291"/>
                <a:gd name="T8" fmla="*/ 1793 w 2204"/>
                <a:gd name="T9" fmla="*/ 2268 h 2291"/>
                <a:gd name="T10" fmla="*/ 2203 w 2204"/>
                <a:gd name="T11" fmla="*/ 2246 h 2291"/>
                <a:gd name="T12" fmla="*/ 1403 w 2204"/>
                <a:gd name="T13" fmla="*/ 1966 h 2291"/>
                <a:gd name="T14" fmla="*/ 1188 w 2204"/>
                <a:gd name="T15" fmla="*/ 1512 h 2291"/>
                <a:gd name="T16" fmla="*/ 1317 w 2204"/>
                <a:gd name="T17" fmla="*/ 1382 h 2291"/>
                <a:gd name="T18" fmla="*/ 1468 w 2204"/>
                <a:gd name="T19" fmla="*/ 1469 h 2291"/>
                <a:gd name="T20" fmla="*/ 1361 w 2204"/>
                <a:gd name="T21" fmla="*/ 1253 h 2291"/>
                <a:gd name="T22" fmla="*/ 1144 w 2204"/>
                <a:gd name="T23" fmla="*/ 1318 h 2291"/>
                <a:gd name="T24" fmla="*/ 1403 w 2204"/>
                <a:gd name="T25" fmla="*/ 627 h 2291"/>
                <a:gd name="T26" fmla="*/ 1274 w 2204"/>
                <a:gd name="T27" fmla="*/ 648 h 2291"/>
                <a:gd name="T28" fmla="*/ 1403 w 2204"/>
                <a:gd name="T29" fmla="*/ 368 h 2291"/>
                <a:gd name="T30" fmla="*/ 1080 w 2204"/>
                <a:gd name="T31" fmla="*/ 540 h 2291"/>
                <a:gd name="T32" fmla="*/ 518 w 2204"/>
                <a:gd name="T33" fmla="*/ 0 h 2291"/>
                <a:gd name="T34" fmla="*/ 432 w 2204"/>
                <a:gd name="T35" fmla="*/ 670 h 2291"/>
                <a:gd name="T36" fmla="*/ 0 w 2204"/>
                <a:gd name="T37" fmla="*/ 540 h 2291"/>
                <a:gd name="T38" fmla="*/ 842 w 2204"/>
                <a:gd name="T39" fmla="*/ 735 h 2291"/>
                <a:gd name="T40" fmla="*/ 842 w 2204"/>
                <a:gd name="T41" fmla="*/ 735 h 2291"/>
                <a:gd name="T42" fmla="*/ 648 w 2204"/>
                <a:gd name="T43" fmla="*/ 195 h 2291"/>
                <a:gd name="T44" fmla="*/ 777 w 2204"/>
                <a:gd name="T45" fmla="*/ 454 h 2291"/>
                <a:gd name="T46" fmla="*/ 864 w 2204"/>
                <a:gd name="T47" fmla="*/ 713 h 2291"/>
                <a:gd name="T48" fmla="*/ 971 w 2204"/>
                <a:gd name="T49" fmla="*/ 1274 h 2291"/>
                <a:gd name="T50" fmla="*/ 1166 w 2204"/>
                <a:gd name="T51" fmla="*/ 1814 h 2291"/>
                <a:gd name="T52" fmla="*/ 1253 w 2204"/>
                <a:gd name="T53" fmla="*/ 1923 h 2291"/>
                <a:gd name="T54" fmla="*/ 1339 w 2204"/>
                <a:gd name="T55" fmla="*/ 2031 h 2291"/>
                <a:gd name="T56" fmla="*/ 1468 w 2204"/>
                <a:gd name="T57" fmla="*/ 2117 h 2291"/>
                <a:gd name="T58" fmla="*/ 1598 w 2204"/>
                <a:gd name="T59" fmla="*/ 2160 h 2291"/>
                <a:gd name="T60" fmla="*/ 1447 w 2204"/>
                <a:gd name="T61" fmla="*/ 2117 h 2291"/>
                <a:gd name="T62" fmla="*/ 1339 w 2204"/>
                <a:gd name="T63" fmla="*/ 2031 h 2291"/>
                <a:gd name="T64" fmla="*/ 1144 w 2204"/>
                <a:gd name="T65" fmla="*/ 1814 h 2291"/>
                <a:gd name="T66" fmla="*/ 950 w 2204"/>
                <a:gd name="T67" fmla="*/ 1296 h 2291"/>
                <a:gd name="T68" fmla="*/ 842 w 2204"/>
                <a:gd name="T69" fmla="*/ 735 h 2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04" h="2291">
                  <a:moveTo>
                    <a:pt x="0" y="540"/>
                  </a:moveTo>
                  <a:lnTo>
                    <a:pt x="0" y="540"/>
                  </a:lnTo>
                  <a:cubicBezTo>
                    <a:pt x="410" y="735"/>
                    <a:pt x="669" y="1188"/>
                    <a:pt x="864" y="1577"/>
                  </a:cubicBezTo>
                  <a:cubicBezTo>
                    <a:pt x="1015" y="1923"/>
                    <a:pt x="1253" y="2160"/>
                    <a:pt x="1576" y="2246"/>
                  </a:cubicBezTo>
                  <a:cubicBezTo>
                    <a:pt x="1641" y="2268"/>
                    <a:pt x="1728" y="2268"/>
                    <a:pt x="1793" y="2268"/>
                  </a:cubicBezTo>
                  <a:cubicBezTo>
                    <a:pt x="1944" y="2290"/>
                    <a:pt x="2073" y="2246"/>
                    <a:pt x="2203" y="2246"/>
                  </a:cubicBezTo>
                  <a:cubicBezTo>
                    <a:pt x="1922" y="2246"/>
                    <a:pt x="1620" y="2160"/>
                    <a:pt x="1403" y="1966"/>
                  </a:cubicBezTo>
                  <a:cubicBezTo>
                    <a:pt x="1296" y="1858"/>
                    <a:pt x="1123" y="1685"/>
                    <a:pt x="1188" y="1512"/>
                  </a:cubicBezTo>
                  <a:cubicBezTo>
                    <a:pt x="1209" y="1447"/>
                    <a:pt x="1253" y="1404"/>
                    <a:pt x="1317" y="1382"/>
                  </a:cubicBezTo>
                  <a:cubicBezTo>
                    <a:pt x="1382" y="1361"/>
                    <a:pt x="1447" y="1404"/>
                    <a:pt x="1468" y="1469"/>
                  </a:cubicBezTo>
                  <a:cubicBezTo>
                    <a:pt x="1490" y="1382"/>
                    <a:pt x="1447" y="1296"/>
                    <a:pt x="1361" y="1253"/>
                  </a:cubicBezTo>
                  <a:cubicBezTo>
                    <a:pt x="1296" y="1209"/>
                    <a:pt x="1209" y="1253"/>
                    <a:pt x="1144" y="1318"/>
                  </a:cubicBezTo>
                  <a:cubicBezTo>
                    <a:pt x="1144" y="1059"/>
                    <a:pt x="1253" y="821"/>
                    <a:pt x="1403" y="627"/>
                  </a:cubicBezTo>
                  <a:cubicBezTo>
                    <a:pt x="1403" y="627"/>
                    <a:pt x="1339" y="627"/>
                    <a:pt x="1274" y="648"/>
                  </a:cubicBezTo>
                  <a:cubicBezTo>
                    <a:pt x="1274" y="648"/>
                    <a:pt x="1296" y="540"/>
                    <a:pt x="1403" y="368"/>
                  </a:cubicBezTo>
                  <a:cubicBezTo>
                    <a:pt x="1253" y="411"/>
                    <a:pt x="1209" y="432"/>
                    <a:pt x="1080" y="540"/>
                  </a:cubicBezTo>
                  <a:cubicBezTo>
                    <a:pt x="1101" y="151"/>
                    <a:pt x="691" y="238"/>
                    <a:pt x="518" y="0"/>
                  </a:cubicBezTo>
                  <a:cubicBezTo>
                    <a:pt x="669" y="216"/>
                    <a:pt x="259" y="476"/>
                    <a:pt x="432" y="670"/>
                  </a:cubicBezTo>
                  <a:cubicBezTo>
                    <a:pt x="302" y="605"/>
                    <a:pt x="151" y="540"/>
                    <a:pt x="0" y="540"/>
                  </a:cubicBezTo>
                  <a:close/>
                  <a:moveTo>
                    <a:pt x="842" y="735"/>
                  </a:moveTo>
                  <a:lnTo>
                    <a:pt x="842" y="735"/>
                  </a:lnTo>
                  <a:cubicBezTo>
                    <a:pt x="799" y="540"/>
                    <a:pt x="734" y="368"/>
                    <a:pt x="648" y="195"/>
                  </a:cubicBezTo>
                  <a:cubicBezTo>
                    <a:pt x="691" y="281"/>
                    <a:pt x="734" y="368"/>
                    <a:pt x="777" y="454"/>
                  </a:cubicBezTo>
                  <a:cubicBezTo>
                    <a:pt x="821" y="540"/>
                    <a:pt x="842" y="627"/>
                    <a:pt x="864" y="713"/>
                  </a:cubicBezTo>
                  <a:cubicBezTo>
                    <a:pt x="907" y="907"/>
                    <a:pt x="929" y="1102"/>
                    <a:pt x="971" y="1274"/>
                  </a:cubicBezTo>
                  <a:cubicBezTo>
                    <a:pt x="1015" y="1469"/>
                    <a:pt x="1058" y="1641"/>
                    <a:pt x="1166" y="1814"/>
                  </a:cubicBezTo>
                  <a:cubicBezTo>
                    <a:pt x="1188" y="1858"/>
                    <a:pt x="1209" y="1879"/>
                    <a:pt x="1253" y="1923"/>
                  </a:cubicBezTo>
                  <a:cubicBezTo>
                    <a:pt x="1274" y="1966"/>
                    <a:pt x="1317" y="1987"/>
                    <a:pt x="1339" y="2031"/>
                  </a:cubicBezTo>
                  <a:cubicBezTo>
                    <a:pt x="1382" y="2052"/>
                    <a:pt x="1426" y="2073"/>
                    <a:pt x="1468" y="2117"/>
                  </a:cubicBezTo>
                  <a:cubicBezTo>
                    <a:pt x="1490" y="2138"/>
                    <a:pt x="1533" y="2138"/>
                    <a:pt x="1598" y="2160"/>
                  </a:cubicBezTo>
                  <a:cubicBezTo>
                    <a:pt x="1533" y="2160"/>
                    <a:pt x="1490" y="2138"/>
                    <a:pt x="1447" y="2117"/>
                  </a:cubicBezTo>
                  <a:cubicBezTo>
                    <a:pt x="1403" y="2096"/>
                    <a:pt x="1382" y="2073"/>
                    <a:pt x="1339" y="2031"/>
                  </a:cubicBezTo>
                  <a:cubicBezTo>
                    <a:pt x="1253" y="1966"/>
                    <a:pt x="1188" y="1901"/>
                    <a:pt x="1144" y="1814"/>
                  </a:cubicBezTo>
                  <a:cubicBezTo>
                    <a:pt x="1036" y="1664"/>
                    <a:pt x="994" y="1469"/>
                    <a:pt x="950" y="1296"/>
                  </a:cubicBezTo>
                  <a:cubicBezTo>
                    <a:pt x="907" y="1102"/>
                    <a:pt x="885" y="907"/>
                    <a:pt x="842" y="7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0" name="Freeform 29"/>
            <p:cNvSpPr>
              <a:spLocks noChangeArrowheads="1"/>
            </p:cNvSpPr>
            <p:nvPr/>
          </p:nvSpPr>
          <p:spPr bwMode="auto">
            <a:xfrm>
              <a:off x="3620090" y="879259"/>
              <a:ext cx="450327" cy="341627"/>
            </a:xfrm>
            <a:custGeom>
              <a:avLst/>
              <a:gdLst>
                <a:gd name="T0" fmla="*/ 0 w 1534"/>
                <a:gd name="T1" fmla="*/ 237 h 1166"/>
                <a:gd name="T2" fmla="*/ 0 w 1534"/>
                <a:gd name="T3" fmla="*/ 237 h 1166"/>
                <a:gd name="T4" fmla="*/ 1533 w 1534"/>
                <a:gd name="T5" fmla="*/ 1165 h 1166"/>
                <a:gd name="T6" fmla="*/ 389 w 1534"/>
                <a:gd name="T7" fmla="*/ 0 h 1166"/>
                <a:gd name="T8" fmla="*/ 648 w 1534"/>
                <a:gd name="T9" fmla="*/ 259 h 1166"/>
                <a:gd name="T10" fmla="*/ 0 w 1534"/>
                <a:gd name="T11" fmla="*/ 237 h 1166"/>
                <a:gd name="T12" fmla="*/ 367 w 1534"/>
                <a:gd name="T13" fmla="*/ 302 h 1166"/>
                <a:gd name="T14" fmla="*/ 367 w 1534"/>
                <a:gd name="T15" fmla="*/ 302 h 1166"/>
                <a:gd name="T16" fmla="*/ 626 w 1534"/>
                <a:gd name="T17" fmla="*/ 388 h 1166"/>
                <a:gd name="T18" fmla="*/ 885 w 1534"/>
                <a:gd name="T19" fmla="*/ 496 h 1166"/>
                <a:gd name="T20" fmla="*/ 1101 w 1534"/>
                <a:gd name="T21" fmla="*/ 647 h 1166"/>
                <a:gd name="T22" fmla="*/ 1274 w 1534"/>
                <a:gd name="T23" fmla="*/ 842 h 1166"/>
                <a:gd name="T24" fmla="*/ 1080 w 1534"/>
                <a:gd name="T25" fmla="*/ 669 h 1166"/>
                <a:gd name="T26" fmla="*/ 864 w 1534"/>
                <a:gd name="T27" fmla="*/ 518 h 1166"/>
                <a:gd name="T28" fmla="*/ 626 w 1534"/>
                <a:gd name="T29" fmla="*/ 410 h 1166"/>
                <a:gd name="T30" fmla="*/ 367 w 1534"/>
                <a:gd name="T31" fmla="*/ 302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34" h="1166">
                  <a:moveTo>
                    <a:pt x="0" y="237"/>
                  </a:moveTo>
                  <a:lnTo>
                    <a:pt x="0" y="237"/>
                  </a:lnTo>
                  <a:cubicBezTo>
                    <a:pt x="583" y="388"/>
                    <a:pt x="1123" y="733"/>
                    <a:pt x="1533" y="1165"/>
                  </a:cubicBezTo>
                  <a:cubicBezTo>
                    <a:pt x="1361" y="820"/>
                    <a:pt x="821" y="64"/>
                    <a:pt x="389" y="0"/>
                  </a:cubicBezTo>
                  <a:cubicBezTo>
                    <a:pt x="410" y="21"/>
                    <a:pt x="605" y="194"/>
                    <a:pt x="648" y="259"/>
                  </a:cubicBezTo>
                  <a:cubicBezTo>
                    <a:pt x="475" y="172"/>
                    <a:pt x="194" y="151"/>
                    <a:pt x="0" y="237"/>
                  </a:cubicBezTo>
                  <a:close/>
                  <a:moveTo>
                    <a:pt x="367" y="302"/>
                  </a:moveTo>
                  <a:lnTo>
                    <a:pt x="367" y="302"/>
                  </a:lnTo>
                  <a:cubicBezTo>
                    <a:pt x="453" y="324"/>
                    <a:pt x="562" y="345"/>
                    <a:pt x="626" y="388"/>
                  </a:cubicBezTo>
                  <a:cubicBezTo>
                    <a:pt x="712" y="410"/>
                    <a:pt x="799" y="453"/>
                    <a:pt x="885" y="496"/>
                  </a:cubicBezTo>
                  <a:cubicBezTo>
                    <a:pt x="950" y="539"/>
                    <a:pt x="1037" y="604"/>
                    <a:pt x="1101" y="647"/>
                  </a:cubicBezTo>
                  <a:cubicBezTo>
                    <a:pt x="1166" y="712"/>
                    <a:pt x="1231" y="777"/>
                    <a:pt x="1274" y="842"/>
                  </a:cubicBezTo>
                  <a:cubicBezTo>
                    <a:pt x="1209" y="777"/>
                    <a:pt x="1144" y="733"/>
                    <a:pt x="1080" y="669"/>
                  </a:cubicBezTo>
                  <a:cubicBezTo>
                    <a:pt x="1015" y="626"/>
                    <a:pt x="950" y="561"/>
                    <a:pt x="864" y="518"/>
                  </a:cubicBezTo>
                  <a:cubicBezTo>
                    <a:pt x="799" y="474"/>
                    <a:pt x="712" y="431"/>
                    <a:pt x="626" y="410"/>
                  </a:cubicBezTo>
                  <a:cubicBezTo>
                    <a:pt x="540" y="366"/>
                    <a:pt x="453" y="345"/>
                    <a:pt x="367" y="3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1" name="Freeform 30"/>
            <p:cNvSpPr>
              <a:spLocks noChangeArrowheads="1"/>
            </p:cNvSpPr>
            <p:nvPr/>
          </p:nvSpPr>
          <p:spPr bwMode="auto">
            <a:xfrm>
              <a:off x="4317578" y="1094071"/>
              <a:ext cx="216106" cy="247161"/>
            </a:xfrm>
            <a:custGeom>
              <a:avLst/>
              <a:gdLst>
                <a:gd name="T0" fmla="*/ 734 w 735"/>
                <a:gd name="T1" fmla="*/ 843 h 844"/>
                <a:gd name="T2" fmla="*/ 734 w 735"/>
                <a:gd name="T3" fmla="*/ 843 h 844"/>
                <a:gd name="T4" fmla="*/ 216 w 735"/>
                <a:gd name="T5" fmla="*/ 130 h 844"/>
                <a:gd name="T6" fmla="*/ 734 w 735"/>
                <a:gd name="T7" fmla="*/ 843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844">
                  <a:moveTo>
                    <a:pt x="734" y="843"/>
                  </a:moveTo>
                  <a:lnTo>
                    <a:pt x="734" y="843"/>
                  </a:lnTo>
                  <a:cubicBezTo>
                    <a:pt x="734" y="843"/>
                    <a:pt x="432" y="0"/>
                    <a:pt x="216" y="130"/>
                  </a:cubicBezTo>
                  <a:cubicBezTo>
                    <a:pt x="0" y="282"/>
                    <a:pt x="734" y="843"/>
                    <a:pt x="734" y="84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</p:grpSp>
      <p:sp>
        <p:nvSpPr>
          <p:cNvPr id="32" name="Freeform 31"/>
          <p:cNvSpPr>
            <a:spLocks noChangeArrowheads="1"/>
          </p:cNvSpPr>
          <p:nvPr userDrawn="1"/>
        </p:nvSpPr>
        <p:spPr bwMode="auto">
          <a:xfrm flipH="1">
            <a:off x="6736966" y="289224"/>
            <a:ext cx="2066544" cy="4554240"/>
          </a:xfrm>
          <a:custGeom>
            <a:avLst/>
            <a:gdLst>
              <a:gd name="T0" fmla="*/ 4644 w 4645"/>
              <a:gd name="T1" fmla="*/ 8573 h 8574"/>
              <a:gd name="T2" fmla="*/ 4644 w 4645"/>
              <a:gd name="T3" fmla="*/ 8573 h 8574"/>
              <a:gd name="T4" fmla="*/ 4644 w 4645"/>
              <a:gd name="T5" fmla="*/ 8530 h 8574"/>
              <a:gd name="T6" fmla="*/ 951 w 4645"/>
              <a:gd name="T7" fmla="*/ 8530 h 8574"/>
              <a:gd name="T8" fmla="*/ 951 w 4645"/>
              <a:gd name="T9" fmla="*/ 8206 h 8574"/>
              <a:gd name="T10" fmla="*/ 368 w 4645"/>
              <a:gd name="T11" fmla="*/ 7645 h 8574"/>
              <a:gd name="T12" fmla="*/ 65 w 4645"/>
              <a:gd name="T13" fmla="*/ 7645 h 8574"/>
              <a:gd name="T14" fmla="*/ 65 w 4645"/>
              <a:gd name="T15" fmla="*/ 950 h 8574"/>
              <a:gd name="T16" fmla="*/ 368 w 4645"/>
              <a:gd name="T17" fmla="*/ 950 h 8574"/>
              <a:gd name="T18" fmla="*/ 951 w 4645"/>
              <a:gd name="T19" fmla="*/ 367 h 8574"/>
              <a:gd name="T20" fmla="*/ 951 w 4645"/>
              <a:gd name="T21" fmla="*/ 65 h 8574"/>
              <a:gd name="T22" fmla="*/ 4644 w 4645"/>
              <a:gd name="T23" fmla="*/ 65 h 8574"/>
              <a:gd name="T24" fmla="*/ 4644 w 4645"/>
              <a:gd name="T25" fmla="*/ 0 h 8574"/>
              <a:gd name="T26" fmla="*/ 886 w 4645"/>
              <a:gd name="T27" fmla="*/ 0 h 8574"/>
              <a:gd name="T28" fmla="*/ 886 w 4645"/>
              <a:gd name="T29" fmla="*/ 367 h 8574"/>
              <a:gd name="T30" fmla="*/ 368 w 4645"/>
              <a:gd name="T31" fmla="*/ 885 h 8574"/>
              <a:gd name="T32" fmla="*/ 0 w 4645"/>
              <a:gd name="T33" fmla="*/ 885 h 8574"/>
              <a:gd name="T34" fmla="*/ 0 w 4645"/>
              <a:gd name="T35" fmla="*/ 7688 h 8574"/>
              <a:gd name="T36" fmla="*/ 368 w 4645"/>
              <a:gd name="T37" fmla="*/ 7688 h 8574"/>
              <a:gd name="T38" fmla="*/ 886 w 4645"/>
              <a:gd name="T39" fmla="*/ 8206 h 8574"/>
              <a:gd name="T40" fmla="*/ 886 w 4645"/>
              <a:gd name="T41" fmla="*/ 8573 h 8574"/>
              <a:gd name="T42" fmla="*/ 4644 w 4645"/>
              <a:gd name="T43" fmla="*/ 8573 h 8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45" h="8574">
                <a:moveTo>
                  <a:pt x="4644" y="8573"/>
                </a:moveTo>
                <a:lnTo>
                  <a:pt x="4644" y="8573"/>
                </a:lnTo>
                <a:cubicBezTo>
                  <a:pt x="4644" y="8530"/>
                  <a:pt x="4644" y="8530"/>
                  <a:pt x="4644" y="8530"/>
                </a:cubicBezTo>
                <a:cubicBezTo>
                  <a:pt x="951" y="8530"/>
                  <a:pt x="951" y="8530"/>
                  <a:pt x="951" y="8530"/>
                </a:cubicBezTo>
                <a:cubicBezTo>
                  <a:pt x="951" y="8206"/>
                  <a:pt x="951" y="8206"/>
                  <a:pt x="951" y="8206"/>
                </a:cubicBezTo>
                <a:cubicBezTo>
                  <a:pt x="951" y="7904"/>
                  <a:pt x="692" y="7645"/>
                  <a:pt x="368" y="7645"/>
                </a:cubicBezTo>
                <a:cubicBezTo>
                  <a:pt x="65" y="7645"/>
                  <a:pt x="65" y="7645"/>
                  <a:pt x="65" y="7645"/>
                </a:cubicBezTo>
                <a:cubicBezTo>
                  <a:pt x="65" y="950"/>
                  <a:pt x="65" y="950"/>
                  <a:pt x="65" y="950"/>
                </a:cubicBezTo>
                <a:cubicBezTo>
                  <a:pt x="368" y="950"/>
                  <a:pt x="368" y="950"/>
                  <a:pt x="368" y="950"/>
                </a:cubicBezTo>
                <a:cubicBezTo>
                  <a:pt x="692" y="950"/>
                  <a:pt x="951" y="691"/>
                  <a:pt x="951" y="367"/>
                </a:cubicBezTo>
                <a:cubicBezTo>
                  <a:pt x="951" y="65"/>
                  <a:pt x="951" y="65"/>
                  <a:pt x="951" y="65"/>
                </a:cubicBezTo>
                <a:cubicBezTo>
                  <a:pt x="4644" y="65"/>
                  <a:pt x="4644" y="65"/>
                  <a:pt x="4644" y="65"/>
                </a:cubicBezTo>
                <a:cubicBezTo>
                  <a:pt x="4644" y="0"/>
                  <a:pt x="4644" y="0"/>
                  <a:pt x="4644" y="0"/>
                </a:cubicBezTo>
                <a:cubicBezTo>
                  <a:pt x="886" y="0"/>
                  <a:pt x="886" y="0"/>
                  <a:pt x="886" y="0"/>
                </a:cubicBezTo>
                <a:cubicBezTo>
                  <a:pt x="886" y="367"/>
                  <a:pt x="886" y="367"/>
                  <a:pt x="886" y="367"/>
                </a:cubicBezTo>
                <a:cubicBezTo>
                  <a:pt x="886" y="670"/>
                  <a:pt x="670" y="885"/>
                  <a:pt x="368" y="885"/>
                </a:cubicBezTo>
                <a:cubicBezTo>
                  <a:pt x="0" y="885"/>
                  <a:pt x="0" y="885"/>
                  <a:pt x="0" y="885"/>
                </a:cubicBezTo>
                <a:cubicBezTo>
                  <a:pt x="0" y="7688"/>
                  <a:pt x="0" y="7688"/>
                  <a:pt x="0" y="7688"/>
                </a:cubicBezTo>
                <a:cubicBezTo>
                  <a:pt x="368" y="7688"/>
                  <a:pt x="368" y="7688"/>
                  <a:pt x="368" y="7688"/>
                </a:cubicBezTo>
                <a:cubicBezTo>
                  <a:pt x="670" y="7688"/>
                  <a:pt x="886" y="7926"/>
                  <a:pt x="886" y="8206"/>
                </a:cubicBezTo>
                <a:cubicBezTo>
                  <a:pt x="886" y="8573"/>
                  <a:pt x="886" y="8573"/>
                  <a:pt x="886" y="8573"/>
                </a:cubicBezTo>
                <a:lnTo>
                  <a:pt x="4644" y="8573"/>
                </a:lnTo>
              </a:path>
            </a:pathLst>
          </a:custGeom>
          <a:noFill/>
          <a:ln w="6350">
            <a:solidFill>
              <a:schemeClr val="accent1"/>
            </a:solidFill>
          </a:ln>
          <a:effectLst/>
        </p:spPr>
        <p:txBody>
          <a:bodyPr wrap="none" anchor="ctr"/>
          <a:lstStyle/>
          <a:p>
            <a:endParaRPr lang="en-US" sz="1012"/>
          </a:p>
        </p:txBody>
      </p:sp>
      <p:sp>
        <p:nvSpPr>
          <p:cNvPr id="33" name="Freeform 32"/>
          <p:cNvSpPr>
            <a:spLocks noChangeArrowheads="1"/>
          </p:cNvSpPr>
          <p:nvPr userDrawn="1"/>
        </p:nvSpPr>
        <p:spPr bwMode="auto">
          <a:xfrm>
            <a:off x="374903" y="289224"/>
            <a:ext cx="2063073" cy="4554240"/>
          </a:xfrm>
          <a:custGeom>
            <a:avLst/>
            <a:gdLst>
              <a:gd name="T0" fmla="*/ 4644 w 4645"/>
              <a:gd name="T1" fmla="*/ 8573 h 8574"/>
              <a:gd name="T2" fmla="*/ 4644 w 4645"/>
              <a:gd name="T3" fmla="*/ 8573 h 8574"/>
              <a:gd name="T4" fmla="*/ 4644 w 4645"/>
              <a:gd name="T5" fmla="*/ 8530 h 8574"/>
              <a:gd name="T6" fmla="*/ 951 w 4645"/>
              <a:gd name="T7" fmla="*/ 8530 h 8574"/>
              <a:gd name="T8" fmla="*/ 951 w 4645"/>
              <a:gd name="T9" fmla="*/ 8206 h 8574"/>
              <a:gd name="T10" fmla="*/ 368 w 4645"/>
              <a:gd name="T11" fmla="*/ 7645 h 8574"/>
              <a:gd name="T12" fmla="*/ 65 w 4645"/>
              <a:gd name="T13" fmla="*/ 7645 h 8574"/>
              <a:gd name="T14" fmla="*/ 65 w 4645"/>
              <a:gd name="T15" fmla="*/ 950 h 8574"/>
              <a:gd name="T16" fmla="*/ 368 w 4645"/>
              <a:gd name="T17" fmla="*/ 950 h 8574"/>
              <a:gd name="T18" fmla="*/ 951 w 4645"/>
              <a:gd name="T19" fmla="*/ 367 h 8574"/>
              <a:gd name="T20" fmla="*/ 951 w 4645"/>
              <a:gd name="T21" fmla="*/ 65 h 8574"/>
              <a:gd name="T22" fmla="*/ 4644 w 4645"/>
              <a:gd name="T23" fmla="*/ 65 h 8574"/>
              <a:gd name="T24" fmla="*/ 4644 w 4645"/>
              <a:gd name="T25" fmla="*/ 0 h 8574"/>
              <a:gd name="T26" fmla="*/ 886 w 4645"/>
              <a:gd name="T27" fmla="*/ 0 h 8574"/>
              <a:gd name="T28" fmla="*/ 886 w 4645"/>
              <a:gd name="T29" fmla="*/ 367 h 8574"/>
              <a:gd name="T30" fmla="*/ 368 w 4645"/>
              <a:gd name="T31" fmla="*/ 885 h 8574"/>
              <a:gd name="T32" fmla="*/ 0 w 4645"/>
              <a:gd name="T33" fmla="*/ 885 h 8574"/>
              <a:gd name="T34" fmla="*/ 0 w 4645"/>
              <a:gd name="T35" fmla="*/ 7688 h 8574"/>
              <a:gd name="T36" fmla="*/ 368 w 4645"/>
              <a:gd name="T37" fmla="*/ 7688 h 8574"/>
              <a:gd name="T38" fmla="*/ 886 w 4645"/>
              <a:gd name="T39" fmla="*/ 8206 h 8574"/>
              <a:gd name="T40" fmla="*/ 886 w 4645"/>
              <a:gd name="T41" fmla="*/ 8573 h 8574"/>
              <a:gd name="T42" fmla="*/ 4644 w 4645"/>
              <a:gd name="T43" fmla="*/ 8573 h 8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45" h="8574">
                <a:moveTo>
                  <a:pt x="4644" y="8573"/>
                </a:moveTo>
                <a:lnTo>
                  <a:pt x="4644" y="8573"/>
                </a:lnTo>
                <a:cubicBezTo>
                  <a:pt x="4644" y="8530"/>
                  <a:pt x="4644" y="8530"/>
                  <a:pt x="4644" y="8530"/>
                </a:cubicBezTo>
                <a:cubicBezTo>
                  <a:pt x="951" y="8530"/>
                  <a:pt x="951" y="8530"/>
                  <a:pt x="951" y="8530"/>
                </a:cubicBezTo>
                <a:cubicBezTo>
                  <a:pt x="951" y="8206"/>
                  <a:pt x="951" y="8206"/>
                  <a:pt x="951" y="8206"/>
                </a:cubicBezTo>
                <a:cubicBezTo>
                  <a:pt x="951" y="7904"/>
                  <a:pt x="692" y="7645"/>
                  <a:pt x="368" y="7645"/>
                </a:cubicBezTo>
                <a:cubicBezTo>
                  <a:pt x="65" y="7645"/>
                  <a:pt x="65" y="7645"/>
                  <a:pt x="65" y="7645"/>
                </a:cubicBezTo>
                <a:cubicBezTo>
                  <a:pt x="65" y="950"/>
                  <a:pt x="65" y="950"/>
                  <a:pt x="65" y="950"/>
                </a:cubicBezTo>
                <a:cubicBezTo>
                  <a:pt x="368" y="950"/>
                  <a:pt x="368" y="950"/>
                  <a:pt x="368" y="950"/>
                </a:cubicBezTo>
                <a:cubicBezTo>
                  <a:pt x="692" y="950"/>
                  <a:pt x="951" y="691"/>
                  <a:pt x="951" y="367"/>
                </a:cubicBezTo>
                <a:cubicBezTo>
                  <a:pt x="951" y="65"/>
                  <a:pt x="951" y="65"/>
                  <a:pt x="951" y="65"/>
                </a:cubicBezTo>
                <a:cubicBezTo>
                  <a:pt x="4644" y="65"/>
                  <a:pt x="4644" y="65"/>
                  <a:pt x="4644" y="65"/>
                </a:cubicBezTo>
                <a:cubicBezTo>
                  <a:pt x="4644" y="0"/>
                  <a:pt x="4644" y="0"/>
                  <a:pt x="4644" y="0"/>
                </a:cubicBezTo>
                <a:cubicBezTo>
                  <a:pt x="886" y="0"/>
                  <a:pt x="886" y="0"/>
                  <a:pt x="886" y="0"/>
                </a:cubicBezTo>
                <a:cubicBezTo>
                  <a:pt x="886" y="367"/>
                  <a:pt x="886" y="367"/>
                  <a:pt x="886" y="367"/>
                </a:cubicBezTo>
                <a:cubicBezTo>
                  <a:pt x="886" y="670"/>
                  <a:pt x="670" y="885"/>
                  <a:pt x="368" y="885"/>
                </a:cubicBezTo>
                <a:cubicBezTo>
                  <a:pt x="0" y="885"/>
                  <a:pt x="0" y="885"/>
                  <a:pt x="0" y="885"/>
                </a:cubicBezTo>
                <a:cubicBezTo>
                  <a:pt x="0" y="7688"/>
                  <a:pt x="0" y="7688"/>
                  <a:pt x="0" y="7688"/>
                </a:cubicBezTo>
                <a:cubicBezTo>
                  <a:pt x="368" y="7688"/>
                  <a:pt x="368" y="7688"/>
                  <a:pt x="368" y="7688"/>
                </a:cubicBezTo>
                <a:cubicBezTo>
                  <a:pt x="670" y="7688"/>
                  <a:pt x="886" y="7926"/>
                  <a:pt x="886" y="8206"/>
                </a:cubicBezTo>
                <a:cubicBezTo>
                  <a:pt x="886" y="8573"/>
                  <a:pt x="886" y="8573"/>
                  <a:pt x="886" y="8573"/>
                </a:cubicBezTo>
                <a:lnTo>
                  <a:pt x="4644" y="8573"/>
                </a:lnTo>
              </a:path>
            </a:pathLst>
          </a:custGeom>
          <a:noFill/>
          <a:ln w="6350">
            <a:solidFill>
              <a:schemeClr val="accent1"/>
            </a:solidFill>
          </a:ln>
          <a:effectLst/>
        </p:spPr>
        <p:txBody>
          <a:bodyPr wrap="none" anchor="ctr"/>
          <a:lstStyle/>
          <a:p>
            <a:endParaRPr lang="en-US" sz="1012"/>
          </a:p>
        </p:txBody>
      </p:sp>
    </p:spTree>
    <p:extLst>
      <p:ext uri="{BB962C8B-B14F-4D97-AF65-F5344CB8AC3E}">
        <p14:creationId xmlns:p14="http://schemas.microsoft.com/office/powerpoint/2010/main" val="1597461797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114287" y="1543807"/>
            <a:ext cx="2772464" cy="1748153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1" i="0">
                <a:ln>
                  <a:noFill/>
                </a:ln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959326" y="4704412"/>
            <a:ext cx="1197890" cy="278102"/>
            <a:chOff x="3125767" y="3541103"/>
            <a:chExt cx="2865008" cy="665138"/>
          </a:xfrm>
        </p:grpSpPr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>
              <a:off x="3468687" y="3591571"/>
              <a:ext cx="412799" cy="247161"/>
            </a:xfrm>
            <a:custGeom>
              <a:avLst/>
              <a:gdLst>
                <a:gd name="T0" fmla="*/ 238 w 1405"/>
                <a:gd name="T1" fmla="*/ 497 h 844"/>
                <a:gd name="T2" fmla="*/ 238 w 1405"/>
                <a:gd name="T3" fmla="*/ 497 h 844"/>
                <a:gd name="T4" fmla="*/ 432 w 1405"/>
                <a:gd name="T5" fmla="*/ 648 h 844"/>
                <a:gd name="T6" fmla="*/ 1016 w 1405"/>
                <a:gd name="T7" fmla="*/ 821 h 844"/>
                <a:gd name="T8" fmla="*/ 1404 w 1405"/>
                <a:gd name="T9" fmla="*/ 692 h 844"/>
                <a:gd name="T10" fmla="*/ 1210 w 1405"/>
                <a:gd name="T11" fmla="*/ 713 h 844"/>
                <a:gd name="T12" fmla="*/ 864 w 1405"/>
                <a:gd name="T13" fmla="*/ 475 h 844"/>
                <a:gd name="T14" fmla="*/ 951 w 1405"/>
                <a:gd name="T15" fmla="*/ 43 h 844"/>
                <a:gd name="T16" fmla="*/ 757 w 1405"/>
                <a:gd name="T17" fmla="*/ 43 h 844"/>
                <a:gd name="T18" fmla="*/ 713 w 1405"/>
                <a:gd name="T19" fmla="*/ 216 h 844"/>
                <a:gd name="T20" fmla="*/ 584 w 1405"/>
                <a:gd name="T21" fmla="*/ 130 h 844"/>
                <a:gd name="T22" fmla="*/ 454 w 1405"/>
                <a:gd name="T23" fmla="*/ 173 h 844"/>
                <a:gd name="T24" fmla="*/ 454 w 1405"/>
                <a:gd name="T25" fmla="*/ 281 h 844"/>
                <a:gd name="T26" fmla="*/ 195 w 1405"/>
                <a:gd name="T27" fmla="*/ 260 h 844"/>
                <a:gd name="T28" fmla="*/ 0 w 1405"/>
                <a:gd name="T29" fmla="*/ 475 h 844"/>
                <a:gd name="T30" fmla="*/ 238 w 1405"/>
                <a:gd name="T31" fmla="*/ 497 h 844"/>
                <a:gd name="T32" fmla="*/ 454 w 1405"/>
                <a:gd name="T33" fmla="*/ 475 h 844"/>
                <a:gd name="T34" fmla="*/ 454 w 1405"/>
                <a:gd name="T35" fmla="*/ 475 h 844"/>
                <a:gd name="T36" fmla="*/ 584 w 1405"/>
                <a:gd name="T37" fmla="*/ 584 h 844"/>
                <a:gd name="T38" fmla="*/ 562 w 1405"/>
                <a:gd name="T39" fmla="*/ 562 h 844"/>
                <a:gd name="T40" fmla="*/ 540 w 1405"/>
                <a:gd name="T41" fmla="*/ 367 h 844"/>
                <a:gd name="T42" fmla="*/ 584 w 1405"/>
                <a:gd name="T43" fmla="*/ 540 h 844"/>
                <a:gd name="T44" fmla="*/ 670 w 1405"/>
                <a:gd name="T45" fmla="*/ 648 h 844"/>
                <a:gd name="T46" fmla="*/ 778 w 1405"/>
                <a:gd name="T47" fmla="*/ 713 h 844"/>
                <a:gd name="T48" fmla="*/ 994 w 1405"/>
                <a:gd name="T49" fmla="*/ 734 h 844"/>
                <a:gd name="T50" fmla="*/ 778 w 1405"/>
                <a:gd name="T51" fmla="*/ 713 h 844"/>
                <a:gd name="T52" fmla="*/ 584 w 1405"/>
                <a:gd name="T53" fmla="*/ 627 h 844"/>
                <a:gd name="T54" fmla="*/ 432 w 1405"/>
                <a:gd name="T55" fmla="*/ 497 h 844"/>
                <a:gd name="T56" fmla="*/ 260 w 1405"/>
                <a:gd name="T57" fmla="*/ 367 h 844"/>
                <a:gd name="T58" fmla="*/ 454 w 1405"/>
                <a:gd name="T59" fmla="*/ 475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05" h="844">
                  <a:moveTo>
                    <a:pt x="238" y="497"/>
                  </a:moveTo>
                  <a:lnTo>
                    <a:pt x="238" y="497"/>
                  </a:lnTo>
                  <a:cubicBezTo>
                    <a:pt x="303" y="540"/>
                    <a:pt x="367" y="605"/>
                    <a:pt x="432" y="648"/>
                  </a:cubicBezTo>
                  <a:cubicBezTo>
                    <a:pt x="584" y="778"/>
                    <a:pt x="799" y="843"/>
                    <a:pt x="1016" y="821"/>
                  </a:cubicBezTo>
                  <a:cubicBezTo>
                    <a:pt x="1167" y="821"/>
                    <a:pt x="1296" y="778"/>
                    <a:pt x="1404" y="692"/>
                  </a:cubicBezTo>
                  <a:cubicBezTo>
                    <a:pt x="1361" y="713"/>
                    <a:pt x="1296" y="713"/>
                    <a:pt x="1210" y="713"/>
                  </a:cubicBezTo>
                  <a:cubicBezTo>
                    <a:pt x="1081" y="713"/>
                    <a:pt x="929" y="605"/>
                    <a:pt x="864" y="475"/>
                  </a:cubicBezTo>
                  <a:cubicBezTo>
                    <a:pt x="822" y="325"/>
                    <a:pt x="843" y="152"/>
                    <a:pt x="951" y="43"/>
                  </a:cubicBezTo>
                  <a:cubicBezTo>
                    <a:pt x="886" y="0"/>
                    <a:pt x="822" y="0"/>
                    <a:pt x="757" y="43"/>
                  </a:cubicBezTo>
                  <a:cubicBezTo>
                    <a:pt x="713" y="87"/>
                    <a:pt x="692" y="152"/>
                    <a:pt x="713" y="216"/>
                  </a:cubicBezTo>
                  <a:cubicBezTo>
                    <a:pt x="670" y="195"/>
                    <a:pt x="627" y="152"/>
                    <a:pt x="584" y="130"/>
                  </a:cubicBezTo>
                  <a:cubicBezTo>
                    <a:pt x="540" y="130"/>
                    <a:pt x="476" y="130"/>
                    <a:pt x="454" y="173"/>
                  </a:cubicBezTo>
                  <a:cubicBezTo>
                    <a:pt x="432" y="195"/>
                    <a:pt x="432" y="260"/>
                    <a:pt x="454" y="281"/>
                  </a:cubicBezTo>
                  <a:cubicBezTo>
                    <a:pt x="390" y="238"/>
                    <a:pt x="281" y="238"/>
                    <a:pt x="195" y="260"/>
                  </a:cubicBezTo>
                  <a:cubicBezTo>
                    <a:pt x="87" y="302"/>
                    <a:pt x="43" y="389"/>
                    <a:pt x="0" y="475"/>
                  </a:cubicBezTo>
                  <a:cubicBezTo>
                    <a:pt x="65" y="454"/>
                    <a:pt x="152" y="454"/>
                    <a:pt x="238" y="497"/>
                  </a:cubicBezTo>
                  <a:close/>
                  <a:moveTo>
                    <a:pt x="454" y="475"/>
                  </a:moveTo>
                  <a:lnTo>
                    <a:pt x="454" y="475"/>
                  </a:lnTo>
                  <a:cubicBezTo>
                    <a:pt x="497" y="519"/>
                    <a:pt x="540" y="562"/>
                    <a:pt x="584" y="584"/>
                  </a:cubicBezTo>
                  <a:cubicBezTo>
                    <a:pt x="584" y="584"/>
                    <a:pt x="584" y="562"/>
                    <a:pt x="562" y="562"/>
                  </a:cubicBezTo>
                  <a:cubicBezTo>
                    <a:pt x="540" y="497"/>
                    <a:pt x="519" y="432"/>
                    <a:pt x="540" y="367"/>
                  </a:cubicBezTo>
                  <a:cubicBezTo>
                    <a:pt x="540" y="432"/>
                    <a:pt x="562" y="497"/>
                    <a:pt x="584" y="540"/>
                  </a:cubicBezTo>
                  <a:cubicBezTo>
                    <a:pt x="605" y="584"/>
                    <a:pt x="649" y="627"/>
                    <a:pt x="670" y="648"/>
                  </a:cubicBezTo>
                  <a:cubicBezTo>
                    <a:pt x="713" y="670"/>
                    <a:pt x="735" y="692"/>
                    <a:pt x="778" y="713"/>
                  </a:cubicBezTo>
                  <a:cubicBezTo>
                    <a:pt x="843" y="734"/>
                    <a:pt x="908" y="734"/>
                    <a:pt x="994" y="734"/>
                  </a:cubicBezTo>
                  <a:cubicBezTo>
                    <a:pt x="908" y="734"/>
                    <a:pt x="843" y="734"/>
                    <a:pt x="778" y="713"/>
                  </a:cubicBezTo>
                  <a:cubicBezTo>
                    <a:pt x="713" y="713"/>
                    <a:pt x="649" y="670"/>
                    <a:pt x="584" y="627"/>
                  </a:cubicBezTo>
                  <a:cubicBezTo>
                    <a:pt x="540" y="584"/>
                    <a:pt x="497" y="540"/>
                    <a:pt x="432" y="497"/>
                  </a:cubicBezTo>
                  <a:cubicBezTo>
                    <a:pt x="390" y="432"/>
                    <a:pt x="325" y="411"/>
                    <a:pt x="260" y="367"/>
                  </a:cubicBezTo>
                  <a:cubicBezTo>
                    <a:pt x="346" y="389"/>
                    <a:pt x="390" y="432"/>
                    <a:pt x="454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3138707" y="3552749"/>
              <a:ext cx="938179" cy="406330"/>
            </a:xfrm>
            <a:custGeom>
              <a:avLst/>
              <a:gdLst>
                <a:gd name="T0" fmla="*/ 476 w 3198"/>
                <a:gd name="T1" fmla="*/ 1101 h 1383"/>
                <a:gd name="T2" fmla="*/ 476 w 3198"/>
                <a:gd name="T3" fmla="*/ 1101 h 1383"/>
                <a:gd name="T4" fmla="*/ 1555 w 3198"/>
                <a:gd name="T5" fmla="*/ 1339 h 1383"/>
                <a:gd name="T6" fmla="*/ 3197 w 3198"/>
                <a:gd name="T7" fmla="*/ 454 h 1383"/>
                <a:gd name="T8" fmla="*/ 2074 w 3198"/>
                <a:gd name="T9" fmla="*/ 1058 h 1383"/>
                <a:gd name="T10" fmla="*/ 1642 w 3198"/>
                <a:gd name="T11" fmla="*/ 1080 h 1383"/>
                <a:gd name="T12" fmla="*/ 1448 w 3198"/>
                <a:gd name="T13" fmla="*/ 1015 h 1383"/>
                <a:gd name="T14" fmla="*/ 1253 w 3198"/>
                <a:gd name="T15" fmla="*/ 972 h 1383"/>
                <a:gd name="T16" fmla="*/ 1058 w 3198"/>
                <a:gd name="T17" fmla="*/ 1036 h 1383"/>
                <a:gd name="T18" fmla="*/ 1081 w 3198"/>
                <a:gd name="T19" fmla="*/ 1188 h 1383"/>
                <a:gd name="T20" fmla="*/ 626 w 3198"/>
                <a:gd name="T21" fmla="*/ 454 h 1383"/>
                <a:gd name="T22" fmla="*/ 238 w 3198"/>
                <a:gd name="T23" fmla="*/ 216 h 1383"/>
                <a:gd name="T24" fmla="*/ 217 w 3198"/>
                <a:gd name="T25" fmla="*/ 108 h 1383"/>
                <a:gd name="T26" fmla="*/ 87 w 3198"/>
                <a:gd name="T27" fmla="*/ 86 h 1383"/>
                <a:gd name="T28" fmla="*/ 44 w 3198"/>
                <a:gd name="T29" fmla="*/ 172 h 1383"/>
                <a:gd name="T30" fmla="*/ 476 w 3198"/>
                <a:gd name="T31" fmla="*/ 1101 h 1383"/>
                <a:gd name="T32" fmla="*/ 152 w 3198"/>
                <a:gd name="T33" fmla="*/ 518 h 1383"/>
                <a:gd name="T34" fmla="*/ 152 w 3198"/>
                <a:gd name="T35" fmla="*/ 518 h 1383"/>
                <a:gd name="T36" fmla="*/ 303 w 3198"/>
                <a:gd name="T37" fmla="*/ 799 h 1383"/>
                <a:gd name="T38" fmla="*/ 519 w 3198"/>
                <a:gd name="T39" fmla="*/ 1036 h 1383"/>
                <a:gd name="T40" fmla="*/ 799 w 3198"/>
                <a:gd name="T41" fmla="*/ 1209 h 1383"/>
                <a:gd name="T42" fmla="*/ 519 w 3198"/>
                <a:gd name="T43" fmla="*/ 1058 h 1383"/>
                <a:gd name="T44" fmla="*/ 281 w 3198"/>
                <a:gd name="T45" fmla="*/ 821 h 1383"/>
                <a:gd name="T46" fmla="*/ 130 w 3198"/>
                <a:gd name="T47" fmla="*/ 518 h 1383"/>
                <a:gd name="T48" fmla="*/ 87 w 3198"/>
                <a:gd name="T49" fmla="*/ 194 h 1383"/>
                <a:gd name="T50" fmla="*/ 152 w 3198"/>
                <a:gd name="T51" fmla="*/ 518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98" h="1383">
                  <a:moveTo>
                    <a:pt x="476" y="1101"/>
                  </a:moveTo>
                  <a:lnTo>
                    <a:pt x="476" y="1101"/>
                  </a:lnTo>
                  <a:cubicBezTo>
                    <a:pt x="778" y="1318"/>
                    <a:pt x="1166" y="1382"/>
                    <a:pt x="1555" y="1339"/>
                  </a:cubicBezTo>
                  <a:cubicBezTo>
                    <a:pt x="2225" y="1274"/>
                    <a:pt x="2786" y="993"/>
                    <a:pt x="3197" y="454"/>
                  </a:cubicBezTo>
                  <a:cubicBezTo>
                    <a:pt x="2938" y="799"/>
                    <a:pt x="2484" y="1015"/>
                    <a:pt x="2074" y="1058"/>
                  </a:cubicBezTo>
                  <a:cubicBezTo>
                    <a:pt x="1922" y="1080"/>
                    <a:pt x="1772" y="1080"/>
                    <a:pt x="1642" y="1080"/>
                  </a:cubicBezTo>
                  <a:cubicBezTo>
                    <a:pt x="1577" y="1058"/>
                    <a:pt x="1513" y="1036"/>
                    <a:pt x="1448" y="1015"/>
                  </a:cubicBezTo>
                  <a:cubicBezTo>
                    <a:pt x="1383" y="1015"/>
                    <a:pt x="1318" y="993"/>
                    <a:pt x="1253" y="972"/>
                  </a:cubicBezTo>
                  <a:cubicBezTo>
                    <a:pt x="1188" y="972"/>
                    <a:pt x="1102" y="972"/>
                    <a:pt x="1058" y="1036"/>
                  </a:cubicBezTo>
                  <a:cubicBezTo>
                    <a:pt x="1016" y="1080"/>
                    <a:pt x="1016" y="1145"/>
                    <a:pt x="1081" y="1188"/>
                  </a:cubicBezTo>
                  <a:cubicBezTo>
                    <a:pt x="821" y="1015"/>
                    <a:pt x="691" y="756"/>
                    <a:pt x="626" y="454"/>
                  </a:cubicBezTo>
                  <a:cubicBezTo>
                    <a:pt x="562" y="194"/>
                    <a:pt x="346" y="0"/>
                    <a:pt x="238" y="216"/>
                  </a:cubicBezTo>
                  <a:cubicBezTo>
                    <a:pt x="217" y="194"/>
                    <a:pt x="217" y="151"/>
                    <a:pt x="217" y="108"/>
                  </a:cubicBezTo>
                  <a:cubicBezTo>
                    <a:pt x="173" y="65"/>
                    <a:pt x="108" y="43"/>
                    <a:pt x="87" y="86"/>
                  </a:cubicBezTo>
                  <a:cubicBezTo>
                    <a:pt x="65" y="108"/>
                    <a:pt x="44" y="151"/>
                    <a:pt x="44" y="172"/>
                  </a:cubicBezTo>
                  <a:cubicBezTo>
                    <a:pt x="0" y="540"/>
                    <a:pt x="152" y="886"/>
                    <a:pt x="476" y="1101"/>
                  </a:cubicBezTo>
                  <a:close/>
                  <a:moveTo>
                    <a:pt x="152" y="518"/>
                  </a:moveTo>
                  <a:lnTo>
                    <a:pt x="152" y="518"/>
                  </a:lnTo>
                  <a:cubicBezTo>
                    <a:pt x="173" y="626"/>
                    <a:pt x="238" y="734"/>
                    <a:pt x="303" y="799"/>
                  </a:cubicBezTo>
                  <a:cubicBezTo>
                    <a:pt x="367" y="886"/>
                    <a:pt x="432" y="972"/>
                    <a:pt x="519" y="1036"/>
                  </a:cubicBezTo>
                  <a:cubicBezTo>
                    <a:pt x="605" y="1101"/>
                    <a:pt x="713" y="1166"/>
                    <a:pt x="799" y="1209"/>
                  </a:cubicBezTo>
                  <a:cubicBezTo>
                    <a:pt x="691" y="1166"/>
                    <a:pt x="605" y="1123"/>
                    <a:pt x="519" y="1058"/>
                  </a:cubicBezTo>
                  <a:cubicBezTo>
                    <a:pt x="432" y="993"/>
                    <a:pt x="346" y="907"/>
                    <a:pt x="281" y="821"/>
                  </a:cubicBezTo>
                  <a:cubicBezTo>
                    <a:pt x="217" y="734"/>
                    <a:pt x="152" y="626"/>
                    <a:pt x="130" y="518"/>
                  </a:cubicBezTo>
                  <a:cubicBezTo>
                    <a:pt x="108" y="431"/>
                    <a:pt x="87" y="302"/>
                    <a:pt x="87" y="194"/>
                  </a:cubicBezTo>
                  <a:cubicBezTo>
                    <a:pt x="108" y="302"/>
                    <a:pt x="130" y="410"/>
                    <a:pt x="152" y="5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3125767" y="3832263"/>
              <a:ext cx="393389" cy="190224"/>
            </a:xfrm>
            <a:custGeom>
              <a:avLst/>
              <a:gdLst>
                <a:gd name="T0" fmla="*/ 1339 w 1340"/>
                <a:gd name="T1" fmla="*/ 454 h 649"/>
                <a:gd name="T2" fmla="*/ 1339 w 1340"/>
                <a:gd name="T3" fmla="*/ 454 h 649"/>
                <a:gd name="T4" fmla="*/ 540 w 1340"/>
                <a:gd name="T5" fmla="*/ 432 h 649"/>
                <a:gd name="T6" fmla="*/ 410 w 1340"/>
                <a:gd name="T7" fmla="*/ 389 h 649"/>
                <a:gd name="T8" fmla="*/ 260 w 1340"/>
                <a:gd name="T9" fmla="*/ 432 h 649"/>
                <a:gd name="T10" fmla="*/ 216 w 1340"/>
                <a:gd name="T11" fmla="*/ 540 h 649"/>
                <a:gd name="T12" fmla="*/ 324 w 1340"/>
                <a:gd name="T13" fmla="*/ 605 h 649"/>
                <a:gd name="T14" fmla="*/ 87 w 1340"/>
                <a:gd name="T15" fmla="*/ 583 h 649"/>
                <a:gd name="T16" fmla="*/ 43 w 1340"/>
                <a:gd name="T17" fmla="*/ 345 h 649"/>
                <a:gd name="T18" fmla="*/ 260 w 1340"/>
                <a:gd name="T19" fmla="*/ 216 h 649"/>
                <a:gd name="T20" fmla="*/ 195 w 1340"/>
                <a:gd name="T21" fmla="*/ 151 h 649"/>
                <a:gd name="T22" fmla="*/ 410 w 1340"/>
                <a:gd name="T23" fmla="*/ 195 h 649"/>
                <a:gd name="T24" fmla="*/ 1339 w 1340"/>
                <a:gd name="T25" fmla="*/ 454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40" h="649">
                  <a:moveTo>
                    <a:pt x="1339" y="454"/>
                  </a:moveTo>
                  <a:lnTo>
                    <a:pt x="1339" y="454"/>
                  </a:lnTo>
                  <a:cubicBezTo>
                    <a:pt x="1080" y="518"/>
                    <a:pt x="799" y="518"/>
                    <a:pt x="540" y="432"/>
                  </a:cubicBezTo>
                  <a:cubicBezTo>
                    <a:pt x="497" y="410"/>
                    <a:pt x="454" y="410"/>
                    <a:pt x="410" y="389"/>
                  </a:cubicBezTo>
                  <a:cubicBezTo>
                    <a:pt x="367" y="389"/>
                    <a:pt x="302" y="389"/>
                    <a:pt x="260" y="432"/>
                  </a:cubicBezTo>
                  <a:cubicBezTo>
                    <a:pt x="238" y="454"/>
                    <a:pt x="195" y="497"/>
                    <a:pt x="216" y="540"/>
                  </a:cubicBezTo>
                  <a:cubicBezTo>
                    <a:pt x="238" y="583"/>
                    <a:pt x="281" y="627"/>
                    <a:pt x="324" y="605"/>
                  </a:cubicBezTo>
                  <a:cubicBezTo>
                    <a:pt x="260" y="627"/>
                    <a:pt x="151" y="648"/>
                    <a:pt x="87" y="583"/>
                  </a:cubicBezTo>
                  <a:cubicBezTo>
                    <a:pt x="22" y="518"/>
                    <a:pt x="0" y="410"/>
                    <a:pt x="43" y="345"/>
                  </a:cubicBezTo>
                  <a:cubicBezTo>
                    <a:pt x="87" y="259"/>
                    <a:pt x="173" y="216"/>
                    <a:pt x="260" y="216"/>
                  </a:cubicBezTo>
                  <a:cubicBezTo>
                    <a:pt x="238" y="195"/>
                    <a:pt x="195" y="173"/>
                    <a:pt x="195" y="151"/>
                  </a:cubicBezTo>
                  <a:cubicBezTo>
                    <a:pt x="130" y="0"/>
                    <a:pt x="389" y="173"/>
                    <a:pt x="410" y="195"/>
                  </a:cubicBezTo>
                  <a:cubicBezTo>
                    <a:pt x="648" y="345"/>
                    <a:pt x="1059" y="518"/>
                    <a:pt x="1339" y="4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3873722" y="3541103"/>
              <a:ext cx="647021" cy="665138"/>
            </a:xfrm>
            <a:custGeom>
              <a:avLst/>
              <a:gdLst>
                <a:gd name="T0" fmla="*/ 432 w 2204"/>
                <a:gd name="T1" fmla="*/ 1620 h 2268"/>
                <a:gd name="T2" fmla="*/ 432 w 2204"/>
                <a:gd name="T3" fmla="*/ 1620 h 2268"/>
                <a:gd name="T4" fmla="*/ 518 w 2204"/>
                <a:gd name="T5" fmla="*/ 2267 h 2268"/>
                <a:gd name="T6" fmla="*/ 1080 w 2204"/>
                <a:gd name="T7" fmla="*/ 1749 h 2268"/>
                <a:gd name="T8" fmla="*/ 1403 w 2204"/>
                <a:gd name="T9" fmla="*/ 1922 h 2268"/>
                <a:gd name="T10" fmla="*/ 1274 w 2204"/>
                <a:gd name="T11" fmla="*/ 1641 h 2268"/>
                <a:gd name="T12" fmla="*/ 1403 w 2204"/>
                <a:gd name="T13" fmla="*/ 1663 h 2268"/>
                <a:gd name="T14" fmla="*/ 1144 w 2204"/>
                <a:gd name="T15" fmla="*/ 950 h 2268"/>
                <a:gd name="T16" fmla="*/ 1361 w 2204"/>
                <a:gd name="T17" fmla="*/ 1015 h 2268"/>
                <a:gd name="T18" fmla="*/ 1468 w 2204"/>
                <a:gd name="T19" fmla="*/ 820 h 2268"/>
                <a:gd name="T20" fmla="*/ 1317 w 2204"/>
                <a:gd name="T21" fmla="*/ 906 h 2268"/>
                <a:gd name="T22" fmla="*/ 1188 w 2204"/>
                <a:gd name="T23" fmla="*/ 777 h 2268"/>
                <a:gd name="T24" fmla="*/ 1403 w 2204"/>
                <a:gd name="T25" fmla="*/ 302 h 2268"/>
                <a:gd name="T26" fmla="*/ 2203 w 2204"/>
                <a:gd name="T27" fmla="*/ 43 h 2268"/>
                <a:gd name="T28" fmla="*/ 1793 w 2204"/>
                <a:gd name="T29" fmla="*/ 0 h 2268"/>
                <a:gd name="T30" fmla="*/ 1576 w 2204"/>
                <a:gd name="T31" fmla="*/ 43 h 2268"/>
                <a:gd name="T32" fmla="*/ 864 w 2204"/>
                <a:gd name="T33" fmla="*/ 691 h 2268"/>
                <a:gd name="T34" fmla="*/ 0 w 2204"/>
                <a:gd name="T35" fmla="*/ 1728 h 2268"/>
                <a:gd name="T36" fmla="*/ 432 w 2204"/>
                <a:gd name="T37" fmla="*/ 1620 h 2268"/>
                <a:gd name="T38" fmla="*/ 950 w 2204"/>
                <a:gd name="T39" fmla="*/ 993 h 2268"/>
                <a:gd name="T40" fmla="*/ 950 w 2204"/>
                <a:gd name="T41" fmla="*/ 993 h 2268"/>
                <a:gd name="T42" fmla="*/ 1144 w 2204"/>
                <a:gd name="T43" fmla="*/ 453 h 2268"/>
                <a:gd name="T44" fmla="*/ 1339 w 2204"/>
                <a:gd name="T45" fmla="*/ 237 h 2268"/>
                <a:gd name="T46" fmla="*/ 1447 w 2204"/>
                <a:gd name="T47" fmla="*/ 172 h 2268"/>
                <a:gd name="T48" fmla="*/ 1598 w 2204"/>
                <a:gd name="T49" fmla="*/ 129 h 2268"/>
                <a:gd name="T50" fmla="*/ 1468 w 2204"/>
                <a:gd name="T51" fmla="*/ 172 h 2268"/>
                <a:gd name="T52" fmla="*/ 1339 w 2204"/>
                <a:gd name="T53" fmla="*/ 259 h 2268"/>
                <a:gd name="T54" fmla="*/ 1253 w 2204"/>
                <a:gd name="T55" fmla="*/ 345 h 2268"/>
                <a:gd name="T56" fmla="*/ 1166 w 2204"/>
                <a:gd name="T57" fmla="*/ 474 h 2268"/>
                <a:gd name="T58" fmla="*/ 971 w 2204"/>
                <a:gd name="T59" fmla="*/ 993 h 2268"/>
                <a:gd name="T60" fmla="*/ 864 w 2204"/>
                <a:gd name="T61" fmla="*/ 1555 h 2268"/>
                <a:gd name="T62" fmla="*/ 777 w 2204"/>
                <a:gd name="T63" fmla="*/ 1835 h 2268"/>
                <a:gd name="T64" fmla="*/ 648 w 2204"/>
                <a:gd name="T65" fmla="*/ 2073 h 2268"/>
                <a:gd name="T66" fmla="*/ 842 w 2204"/>
                <a:gd name="T67" fmla="*/ 1555 h 2268"/>
                <a:gd name="T68" fmla="*/ 950 w 2204"/>
                <a:gd name="T69" fmla="*/ 993 h 2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04" h="2268">
                  <a:moveTo>
                    <a:pt x="432" y="1620"/>
                  </a:moveTo>
                  <a:lnTo>
                    <a:pt x="432" y="1620"/>
                  </a:lnTo>
                  <a:cubicBezTo>
                    <a:pt x="259" y="1792"/>
                    <a:pt x="669" y="2052"/>
                    <a:pt x="518" y="2267"/>
                  </a:cubicBezTo>
                  <a:cubicBezTo>
                    <a:pt x="691" y="2030"/>
                    <a:pt x="1101" y="2138"/>
                    <a:pt x="1080" y="1749"/>
                  </a:cubicBezTo>
                  <a:cubicBezTo>
                    <a:pt x="1209" y="1857"/>
                    <a:pt x="1253" y="1857"/>
                    <a:pt x="1403" y="1922"/>
                  </a:cubicBezTo>
                  <a:cubicBezTo>
                    <a:pt x="1296" y="1749"/>
                    <a:pt x="1274" y="1641"/>
                    <a:pt x="1274" y="1641"/>
                  </a:cubicBezTo>
                  <a:cubicBezTo>
                    <a:pt x="1339" y="1663"/>
                    <a:pt x="1403" y="1663"/>
                    <a:pt x="1403" y="1663"/>
                  </a:cubicBezTo>
                  <a:cubicBezTo>
                    <a:pt x="1253" y="1447"/>
                    <a:pt x="1144" y="1231"/>
                    <a:pt x="1144" y="950"/>
                  </a:cubicBezTo>
                  <a:cubicBezTo>
                    <a:pt x="1209" y="1015"/>
                    <a:pt x="1296" y="1058"/>
                    <a:pt x="1361" y="1015"/>
                  </a:cubicBezTo>
                  <a:cubicBezTo>
                    <a:pt x="1447" y="993"/>
                    <a:pt x="1490" y="885"/>
                    <a:pt x="1468" y="820"/>
                  </a:cubicBezTo>
                  <a:cubicBezTo>
                    <a:pt x="1447" y="885"/>
                    <a:pt x="1382" y="929"/>
                    <a:pt x="1317" y="906"/>
                  </a:cubicBezTo>
                  <a:cubicBezTo>
                    <a:pt x="1253" y="885"/>
                    <a:pt x="1209" y="842"/>
                    <a:pt x="1188" y="777"/>
                  </a:cubicBezTo>
                  <a:cubicBezTo>
                    <a:pt x="1123" y="604"/>
                    <a:pt x="1296" y="410"/>
                    <a:pt x="1403" y="302"/>
                  </a:cubicBezTo>
                  <a:cubicBezTo>
                    <a:pt x="1620" y="108"/>
                    <a:pt x="1922" y="43"/>
                    <a:pt x="2203" y="43"/>
                  </a:cubicBezTo>
                  <a:cubicBezTo>
                    <a:pt x="2073" y="43"/>
                    <a:pt x="1944" y="0"/>
                    <a:pt x="1793" y="0"/>
                  </a:cubicBezTo>
                  <a:cubicBezTo>
                    <a:pt x="1728" y="0"/>
                    <a:pt x="1641" y="21"/>
                    <a:pt x="1576" y="43"/>
                  </a:cubicBezTo>
                  <a:cubicBezTo>
                    <a:pt x="1253" y="129"/>
                    <a:pt x="1015" y="367"/>
                    <a:pt x="864" y="691"/>
                  </a:cubicBezTo>
                  <a:cubicBezTo>
                    <a:pt x="669" y="1079"/>
                    <a:pt x="410" y="1555"/>
                    <a:pt x="0" y="1728"/>
                  </a:cubicBezTo>
                  <a:cubicBezTo>
                    <a:pt x="151" y="1749"/>
                    <a:pt x="302" y="1684"/>
                    <a:pt x="432" y="1620"/>
                  </a:cubicBezTo>
                  <a:close/>
                  <a:moveTo>
                    <a:pt x="950" y="993"/>
                  </a:moveTo>
                  <a:lnTo>
                    <a:pt x="950" y="993"/>
                  </a:lnTo>
                  <a:cubicBezTo>
                    <a:pt x="994" y="799"/>
                    <a:pt x="1036" y="626"/>
                    <a:pt x="1144" y="453"/>
                  </a:cubicBezTo>
                  <a:cubicBezTo>
                    <a:pt x="1188" y="388"/>
                    <a:pt x="1253" y="302"/>
                    <a:pt x="1339" y="237"/>
                  </a:cubicBezTo>
                  <a:cubicBezTo>
                    <a:pt x="1382" y="215"/>
                    <a:pt x="1403" y="194"/>
                    <a:pt x="1447" y="172"/>
                  </a:cubicBezTo>
                  <a:cubicBezTo>
                    <a:pt x="1490" y="151"/>
                    <a:pt x="1533" y="129"/>
                    <a:pt x="1598" y="129"/>
                  </a:cubicBezTo>
                  <a:cubicBezTo>
                    <a:pt x="1533" y="129"/>
                    <a:pt x="1490" y="151"/>
                    <a:pt x="1468" y="172"/>
                  </a:cubicBezTo>
                  <a:cubicBezTo>
                    <a:pt x="1426" y="194"/>
                    <a:pt x="1382" y="215"/>
                    <a:pt x="1339" y="259"/>
                  </a:cubicBezTo>
                  <a:cubicBezTo>
                    <a:pt x="1317" y="280"/>
                    <a:pt x="1274" y="324"/>
                    <a:pt x="1253" y="345"/>
                  </a:cubicBezTo>
                  <a:cubicBezTo>
                    <a:pt x="1209" y="388"/>
                    <a:pt x="1188" y="432"/>
                    <a:pt x="1166" y="474"/>
                  </a:cubicBezTo>
                  <a:cubicBezTo>
                    <a:pt x="1058" y="626"/>
                    <a:pt x="1015" y="820"/>
                    <a:pt x="971" y="993"/>
                  </a:cubicBezTo>
                  <a:cubicBezTo>
                    <a:pt x="929" y="1188"/>
                    <a:pt x="907" y="1382"/>
                    <a:pt x="864" y="1555"/>
                  </a:cubicBezTo>
                  <a:cubicBezTo>
                    <a:pt x="842" y="1641"/>
                    <a:pt x="821" y="1749"/>
                    <a:pt x="777" y="1835"/>
                  </a:cubicBezTo>
                  <a:cubicBezTo>
                    <a:pt x="734" y="1922"/>
                    <a:pt x="691" y="1987"/>
                    <a:pt x="648" y="2073"/>
                  </a:cubicBezTo>
                  <a:cubicBezTo>
                    <a:pt x="734" y="1922"/>
                    <a:pt x="799" y="1728"/>
                    <a:pt x="842" y="1555"/>
                  </a:cubicBezTo>
                  <a:cubicBezTo>
                    <a:pt x="885" y="1361"/>
                    <a:pt x="907" y="1188"/>
                    <a:pt x="950" y="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3620090" y="3724857"/>
              <a:ext cx="450327" cy="349391"/>
            </a:xfrm>
            <a:custGeom>
              <a:avLst/>
              <a:gdLst>
                <a:gd name="T0" fmla="*/ 648 w 1534"/>
                <a:gd name="T1" fmla="*/ 907 h 1189"/>
                <a:gd name="T2" fmla="*/ 648 w 1534"/>
                <a:gd name="T3" fmla="*/ 907 h 1189"/>
                <a:gd name="T4" fmla="*/ 389 w 1534"/>
                <a:gd name="T5" fmla="*/ 1188 h 1189"/>
                <a:gd name="T6" fmla="*/ 1533 w 1534"/>
                <a:gd name="T7" fmla="*/ 0 h 1189"/>
                <a:gd name="T8" fmla="*/ 0 w 1534"/>
                <a:gd name="T9" fmla="*/ 929 h 1189"/>
                <a:gd name="T10" fmla="*/ 648 w 1534"/>
                <a:gd name="T11" fmla="*/ 907 h 1189"/>
                <a:gd name="T12" fmla="*/ 626 w 1534"/>
                <a:gd name="T13" fmla="*/ 777 h 1189"/>
                <a:gd name="T14" fmla="*/ 626 w 1534"/>
                <a:gd name="T15" fmla="*/ 777 h 1189"/>
                <a:gd name="T16" fmla="*/ 864 w 1534"/>
                <a:gd name="T17" fmla="*/ 648 h 1189"/>
                <a:gd name="T18" fmla="*/ 1080 w 1534"/>
                <a:gd name="T19" fmla="*/ 518 h 1189"/>
                <a:gd name="T20" fmla="*/ 1274 w 1534"/>
                <a:gd name="T21" fmla="*/ 345 h 1189"/>
                <a:gd name="T22" fmla="*/ 1101 w 1534"/>
                <a:gd name="T23" fmla="*/ 518 h 1189"/>
                <a:gd name="T24" fmla="*/ 885 w 1534"/>
                <a:gd name="T25" fmla="*/ 670 h 1189"/>
                <a:gd name="T26" fmla="*/ 626 w 1534"/>
                <a:gd name="T27" fmla="*/ 799 h 1189"/>
                <a:gd name="T28" fmla="*/ 367 w 1534"/>
                <a:gd name="T29" fmla="*/ 864 h 1189"/>
                <a:gd name="T30" fmla="*/ 626 w 1534"/>
                <a:gd name="T31" fmla="*/ 777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34" h="1189">
                  <a:moveTo>
                    <a:pt x="648" y="907"/>
                  </a:moveTo>
                  <a:lnTo>
                    <a:pt x="648" y="907"/>
                  </a:lnTo>
                  <a:cubicBezTo>
                    <a:pt x="605" y="994"/>
                    <a:pt x="410" y="1166"/>
                    <a:pt x="389" y="1188"/>
                  </a:cubicBezTo>
                  <a:cubicBezTo>
                    <a:pt x="821" y="1123"/>
                    <a:pt x="1361" y="345"/>
                    <a:pt x="1533" y="0"/>
                  </a:cubicBezTo>
                  <a:cubicBezTo>
                    <a:pt x="1123" y="453"/>
                    <a:pt x="583" y="777"/>
                    <a:pt x="0" y="929"/>
                  </a:cubicBezTo>
                  <a:cubicBezTo>
                    <a:pt x="194" y="1037"/>
                    <a:pt x="475" y="1015"/>
                    <a:pt x="648" y="907"/>
                  </a:cubicBezTo>
                  <a:close/>
                  <a:moveTo>
                    <a:pt x="626" y="777"/>
                  </a:moveTo>
                  <a:lnTo>
                    <a:pt x="626" y="777"/>
                  </a:lnTo>
                  <a:cubicBezTo>
                    <a:pt x="712" y="735"/>
                    <a:pt x="799" y="712"/>
                    <a:pt x="864" y="648"/>
                  </a:cubicBezTo>
                  <a:cubicBezTo>
                    <a:pt x="950" y="605"/>
                    <a:pt x="1015" y="562"/>
                    <a:pt x="1080" y="518"/>
                  </a:cubicBezTo>
                  <a:cubicBezTo>
                    <a:pt x="1144" y="453"/>
                    <a:pt x="1209" y="389"/>
                    <a:pt x="1274" y="345"/>
                  </a:cubicBezTo>
                  <a:cubicBezTo>
                    <a:pt x="1231" y="410"/>
                    <a:pt x="1166" y="475"/>
                    <a:pt x="1101" y="518"/>
                  </a:cubicBezTo>
                  <a:cubicBezTo>
                    <a:pt x="1037" y="583"/>
                    <a:pt x="950" y="626"/>
                    <a:pt x="885" y="670"/>
                  </a:cubicBezTo>
                  <a:cubicBezTo>
                    <a:pt x="799" y="712"/>
                    <a:pt x="712" y="756"/>
                    <a:pt x="626" y="799"/>
                  </a:cubicBezTo>
                  <a:cubicBezTo>
                    <a:pt x="562" y="821"/>
                    <a:pt x="453" y="842"/>
                    <a:pt x="367" y="864"/>
                  </a:cubicBezTo>
                  <a:cubicBezTo>
                    <a:pt x="453" y="842"/>
                    <a:pt x="540" y="821"/>
                    <a:pt x="626" y="7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4317578" y="3609688"/>
              <a:ext cx="216106" cy="240691"/>
            </a:xfrm>
            <a:custGeom>
              <a:avLst/>
              <a:gdLst>
                <a:gd name="T0" fmla="*/ 734 w 735"/>
                <a:gd name="T1" fmla="*/ 0 h 822"/>
                <a:gd name="T2" fmla="*/ 734 w 735"/>
                <a:gd name="T3" fmla="*/ 0 h 822"/>
                <a:gd name="T4" fmla="*/ 216 w 735"/>
                <a:gd name="T5" fmla="*/ 692 h 822"/>
                <a:gd name="T6" fmla="*/ 734 w 73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822">
                  <a:moveTo>
                    <a:pt x="734" y="0"/>
                  </a:moveTo>
                  <a:lnTo>
                    <a:pt x="734" y="0"/>
                  </a:lnTo>
                  <a:cubicBezTo>
                    <a:pt x="734" y="0"/>
                    <a:pt x="432" y="821"/>
                    <a:pt x="216" y="692"/>
                  </a:cubicBezTo>
                  <a:cubicBezTo>
                    <a:pt x="0" y="562"/>
                    <a:pt x="734" y="0"/>
                    <a:pt x="734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4481923" y="3635568"/>
              <a:ext cx="152696" cy="221281"/>
            </a:xfrm>
            <a:custGeom>
              <a:avLst/>
              <a:gdLst>
                <a:gd name="T0" fmla="*/ 258 w 519"/>
                <a:gd name="T1" fmla="*/ 755 h 756"/>
                <a:gd name="T2" fmla="*/ 258 w 519"/>
                <a:gd name="T3" fmla="*/ 755 h 756"/>
                <a:gd name="T4" fmla="*/ 258 w 519"/>
                <a:gd name="T5" fmla="*/ 0 h 756"/>
                <a:gd name="T6" fmla="*/ 258 w 519"/>
                <a:gd name="T7" fmla="*/ 755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756">
                  <a:moveTo>
                    <a:pt x="258" y="755"/>
                  </a:moveTo>
                  <a:lnTo>
                    <a:pt x="258" y="755"/>
                  </a:lnTo>
                  <a:cubicBezTo>
                    <a:pt x="0" y="755"/>
                    <a:pt x="258" y="0"/>
                    <a:pt x="258" y="0"/>
                  </a:cubicBezTo>
                  <a:cubicBezTo>
                    <a:pt x="258" y="0"/>
                    <a:pt x="518" y="755"/>
                    <a:pt x="258" y="75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5229878" y="3591571"/>
              <a:ext cx="417975" cy="247161"/>
            </a:xfrm>
            <a:custGeom>
              <a:avLst/>
              <a:gdLst>
                <a:gd name="T0" fmla="*/ 1425 w 1426"/>
                <a:gd name="T1" fmla="*/ 475 h 844"/>
                <a:gd name="T2" fmla="*/ 1425 w 1426"/>
                <a:gd name="T3" fmla="*/ 475 h 844"/>
                <a:gd name="T4" fmla="*/ 1231 w 1426"/>
                <a:gd name="T5" fmla="*/ 260 h 844"/>
                <a:gd name="T6" fmla="*/ 950 w 1426"/>
                <a:gd name="T7" fmla="*/ 281 h 844"/>
                <a:gd name="T8" fmla="*/ 972 w 1426"/>
                <a:gd name="T9" fmla="*/ 173 h 844"/>
                <a:gd name="T10" fmla="*/ 842 w 1426"/>
                <a:gd name="T11" fmla="*/ 130 h 844"/>
                <a:gd name="T12" fmla="*/ 713 w 1426"/>
                <a:gd name="T13" fmla="*/ 216 h 844"/>
                <a:gd name="T14" fmla="*/ 648 w 1426"/>
                <a:gd name="T15" fmla="*/ 43 h 844"/>
                <a:gd name="T16" fmla="*/ 475 w 1426"/>
                <a:gd name="T17" fmla="*/ 43 h 844"/>
                <a:gd name="T18" fmla="*/ 540 w 1426"/>
                <a:gd name="T19" fmla="*/ 475 h 844"/>
                <a:gd name="T20" fmla="*/ 194 w 1426"/>
                <a:gd name="T21" fmla="*/ 713 h 844"/>
                <a:gd name="T22" fmla="*/ 0 w 1426"/>
                <a:gd name="T23" fmla="*/ 692 h 844"/>
                <a:gd name="T24" fmla="*/ 410 w 1426"/>
                <a:gd name="T25" fmla="*/ 821 h 844"/>
                <a:gd name="T26" fmla="*/ 993 w 1426"/>
                <a:gd name="T27" fmla="*/ 648 h 844"/>
                <a:gd name="T28" fmla="*/ 1188 w 1426"/>
                <a:gd name="T29" fmla="*/ 497 h 844"/>
                <a:gd name="T30" fmla="*/ 1425 w 1426"/>
                <a:gd name="T31" fmla="*/ 475 h 844"/>
                <a:gd name="T32" fmla="*/ 1145 w 1426"/>
                <a:gd name="T33" fmla="*/ 367 h 844"/>
                <a:gd name="T34" fmla="*/ 1145 w 1426"/>
                <a:gd name="T35" fmla="*/ 367 h 844"/>
                <a:gd name="T36" fmla="*/ 972 w 1426"/>
                <a:gd name="T37" fmla="*/ 497 h 844"/>
                <a:gd name="T38" fmla="*/ 821 w 1426"/>
                <a:gd name="T39" fmla="*/ 627 h 844"/>
                <a:gd name="T40" fmla="*/ 648 w 1426"/>
                <a:gd name="T41" fmla="*/ 713 h 844"/>
                <a:gd name="T42" fmla="*/ 432 w 1426"/>
                <a:gd name="T43" fmla="*/ 734 h 844"/>
                <a:gd name="T44" fmla="*/ 626 w 1426"/>
                <a:gd name="T45" fmla="*/ 713 h 844"/>
                <a:gd name="T46" fmla="*/ 756 w 1426"/>
                <a:gd name="T47" fmla="*/ 648 h 844"/>
                <a:gd name="T48" fmla="*/ 821 w 1426"/>
                <a:gd name="T49" fmla="*/ 540 h 844"/>
                <a:gd name="T50" fmla="*/ 886 w 1426"/>
                <a:gd name="T51" fmla="*/ 367 h 844"/>
                <a:gd name="T52" fmla="*/ 842 w 1426"/>
                <a:gd name="T53" fmla="*/ 562 h 844"/>
                <a:gd name="T54" fmla="*/ 821 w 1426"/>
                <a:gd name="T55" fmla="*/ 584 h 844"/>
                <a:gd name="T56" fmla="*/ 972 w 1426"/>
                <a:gd name="T57" fmla="*/ 475 h 844"/>
                <a:gd name="T58" fmla="*/ 1145 w 1426"/>
                <a:gd name="T59" fmla="*/ 367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26" h="844">
                  <a:moveTo>
                    <a:pt x="1425" y="475"/>
                  </a:moveTo>
                  <a:lnTo>
                    <a:pt x="1425" y="475"/>
                  </a:lnTo>
                  <a:cubicBezTo>
                    <a:pt x="1382" y="389"/>
                    <a:pt x="1317" y="302"/>
                    <a:pt x="1231" y="260"/>
                  </a:cubicBezTo>
                  <a:cubicBezTo>
                    <a:pt x="1145" y="238"/>
                    <a:pt x="1037" y="238"/>
                    <a:pt x="950" y="281"/>
                  </a:cubicBezTo>
                  <a:cubicBezTo>
                    <a:pt x="972" y="260"/>
                    <a:pt x="993" y="195"/>
                    <a:pt x="972" y="173"/>
                  </a:cubicBezTo>
                  <a:cubicBezTo>
                    <a:pt x="928" y="130"/>
                    <a:pt x="886" y="130"/>
                    <a:pt x="842" y="130"/>
                  </a:cubicBezTo>
                  <a:cubicBezTo>
                    <a:pt x="778" y="152"/>
                    <a:pt x="756" y="195"/>
                    <a:pt x="713" y="216"/>
                  </a:cubicBezTo>
                  <a:cubicBezTo>
                    <a:pt x="734" y="152"/>
                    <a:pt x="713" y="87"/>
                    <a:pt x="648" y="43"/>
                  </a:cubicBezTo>
                  <a:cubicBezTo>
                    <a:pt x="605" y="0"/>
                    <a:pt x="519" y="0"/>
                    <a:pt x="475" y="43"/>
                  </a:cubicBezTo>
                  <a:cubicBezTo>
                    <a:pt x="561" y="152"/>
                    <a:pt x="605" y="325"/>
                    <a:pt x="540" y="475"/>
                  </a:cubicBezTo>
                  <a:cubicBezTo>
                    <a:pt x="496" y="605"/>
                    <a:pt x="346" y="713"/>
                    <a:pt x="194" y="713"/>
                  </a:cubicBezTo>
                  <a:cubicBezTo>
                    <a:pt x="129" y="713"/>
                    <a:pt x="64" y="713"/>
                    <a:pt x="0" y="692"/>
                  </a:cubicBezTo>
                  <a:cubicBezTo>
                    <a:pt x="129" y="778"/>
                    <a:pt x="259" y="821"/>
                    <a:pt x="410" y="821"/>
                  </a:cubicBezTo>
                  <a:cubicBezTo>
                    <a:pt x="605" y="843"/>
                    <a:pt x="821" y="778"/>
                    <a:pt x="993" y="648"/>
                  </a:cubicBezTo>
                  <a:cubicBezTo>
                    <a:pt x="1058" y="605"/>
                    <a:pt x="1123" y="540"/>
                    <a:pt x="1188" y="497"/>
                  </a:cubicBezTo>
                  <a:cubicBezTo>
                    <a:pt x="1253" y="454"/>
                    <a:pt x="1339" y="454"/>
                    <a:pt x="1425" y="475"/>
                  </a:cubicBezTo>
                  <a:close/>
                  <a:moveTo>
                    <a:pt x="1145" y="367"/>
                  </a:moveTo>
                  <a:lnTo>
                    <a:pt x="1145" y="367"/>
                  </a:lnTo>
                  <a:cubicBezTo>
                    <a:pt x="1080" y="411"/>
                    <a:pt x="1037" y="432"/>
                    <a:pt x="972" y="497"/>
                  </a:cubicBezTo>
                  <a:cubicBezTo>
                    <a:pt x="928" y="540"/>
                    <a:pt x="886" y="584"/>
                    <a:pt x="821" y="627"/>
                  </a:cubicBezTo>
                  <a:cubicBezTo>
                    <a:pt x="778" y="670"/>
                    <a:pt x="713" y="713"/>
                    <a:pt x="648" y="713"/>
                  </a:cubicBezTo>
                  <a:cubicBezTo>
                    <a:pt x="561" y="734"/>
                    <a:pt x="496" y="734"/>
                    <a:pt x="432" y="734"/>
                  </a:cubicBezTo>
                  <a:cubicBezTo>
                    <a:pt x="496" y="734"/>
                    <a:pt x="561" y="734"/>
                    <a:pt x="626" y="713"/>
                  </a:cubicBezTo>
                  <a:cubicBezTo>
                    <a:pt x="669" y="692"/>
                    <a:pt x="713" y="670"/>
                    <a:pt x="756" y="648"/>
                  </a:cubicBezTo>
                  <a:cubicBezTo>
                    <a:pt x="778" y="627"/>
                    <a:pt x="799" y="584"/>
                    <a:pt x="821" y="540"/>
                  </a:cubicBezTo>
                  <a:cubicBezTo>
                    <a:pt x="864" y="497"/>
                    <a:pt x="886" y="432"/>
                    <a:pt x="886" y="367"/>
                  </a:cubicBezTo>
                  <a:cubicBezTo>
                    <a:pt x="907" y="432"/>
                    <a:pt x="886" y="497"/>
                    <a:pt x="842" y="562"/>
                  </a:cubicBezTo>
                  <a:cubicBezTo>
                    <a:pt x="842" y="562"/>
                    <a:pt x="842" y="584"/>
                    <a:pt x="821" y="584"/>
                  </a:cubicBezTo>
                  <a:cubicBezTo>
                    <a:pt x="886" y="562"/>
                    <a:pt x="928" y="519"/>
                    <a:pt x="972" y="475"/>
                  </a:cubicBezTo>
                  <a:cubicBezTo>
                    <a:pt x="1015" y="432"/>
                    <a:pt x="1080" y="389"/>
                    <a:pt x="1145" y="3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5039654" y="3552749"/>
              <a:ext cx="931710" cy="406330"/>
            </a:xfrm>
            <a:custGeom>
              <a:avLst/>
              <a:gdLst>
                <a:gd name="T0" fmla="*/ 3131 w 3176"/>
                <a:gd name="T1" fmla="*/ 172 h 1383"/>
                <a:gd name="T2" fmla="*/ 3131 w 3176"/>
                <a:gd name="T3" fmla="*/ 172 h 1383"/>
                <a:gd name="T4" fmla="*/ 3110 w 3176"/>
                <a:gd name="T5" fmla="*/ 86 h 1383"/>
                <a:gd name="T6" fmla="*/ 2981 w 3176"/>
                <a:gd name="T7" fmla="*/ 108 h 1383"/>
                <a:gd name="T8" fmla="*/ 2959 w 3176"/>
                <a:gd name="T9" fmla="*/ 216 h 1383"/>
                <a:gd name="T10" fmla="*/ 2570 w 3176"/>
                <a:gd name="T11" fmla="*/ 454 h 1383"/>
                <a:gd name="T12" fmla="*/ 2117 w 3176"/>
                <a:gd name="T13" fmla="*/ 1188 h 1383"/>
                <a:gd name="T14" fmla="*/ 2138 w 3176"/>
                <a:gd name="T15" fmla="*/ 1036 h 1383"/>
                <a:gd name="T16" fmla="*/ 1944 w 3176"/>
                <a:gd name="T17" fmla="*/ 972 h 1383"/>
                <a:gd name="T18" fmla="*/ 1749 w 3176"/>
                <a:gd name="T19" fmla="*/ 1015 h 1383"/>
                <a:gd name="T20" fmla="*/ 1555 w 3176"/>
                <a:gd name="T21" fmla="*/ 1080 h 1383"/>
                <a:gd name="T22" fmla="*/ 1123 w 3176"/>
                <a:gd name="T23" fmla="*/ 1058 h 1383"/>
                <a:gd name="T24" fmla="*/ 0 w 3176"/>
                <a:gd name="T25" fmla="*/ 454 h 1383"/>
                <a:gd name="T26" fmla="*/ 1641 w 3176"/>
                <a:gd name="T27" fmla="*/ 1339 h 1383"/>
                <a:gd name="T28" fmla="*/ 2722 w 3176"/>
                <a:gd name="T29" fmla="*/ 1101 h 1383"/>
                <a:gd name="T30" fmla="*/ 3131 w 3176"/>
                <a:gd name="T31" fmla="*/ 172 h 1383"/>
                <a:gd name="T32" fmla="*/ 3089 w 3176"/>
                <a:gd name="T33" fmla="*/ 194 h 1383"/>
                <a:gd name="T34" fmla="*/ 3089 w 3176"/>
                <a:gd name="T35" fmla="*/ 194 h 1383"/>
                <a:gd name="T36" fmla="*/ 3067 w 3176"/>
                <a:gd name="T37" fmla="*/ 518 h 1383"/>
                <a:gd name="T38" fmla="*/ 2916 w 3176"/>
                <a:gd name="T39" fmla="*/ 821 h 1383"/>
                <a:gd name="T40" fmla="*/ 2678 w 3176"/>
                <a:gd name="T41" fmla="*/ 1058 h 1383"/>
                <a:gd name="T42" fmla="*/ 2376 w 3176"/>
                <a:gd name="T43" fmla="*/ 1209 h 1383"/>
                <a:gd name="T44" fmla="*/ 2657 w 3176"/>
                <a:gd name="T45" fmla="*/ 1036 h 1383"/>
                <a:gd name="T46" fmla="*/ 2894 w 3176"/>
                <a:gd name="T47" fmla="*/ 799 h 1383"/>
                <a:gd name="T48" fmla="*/ 3045 w 3176"/>
                <a:gd name="T49" fmla="*/ 518 h 1383"/>
                <a:gd name="T50" fmla="*/ 3089 w 3176"/>
                <a:gd name="T51" fmla="*/ 194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76" h="1383">
                  <a:moveTo>
                    <a:pt x="3131" y="172"/>
                  </a:moveTo>
                  <a:lnTo>
                    <a:pt x="3131" y="172"/>
                  </a:lnTo>
                  <a:cubicBezTo>
                    <a:pt x="3131" y="151"/>
                    <a:pt x="3131" y="108"/>
                    <a:pt x="3110" y="86"/>
                  </a:cubicBezTo>
                  <a:cubicBezTo>
                    <a:pt x="3067" y="43"/>
                    <a:pt x="3002" y="65"/>
                    <a:pt x="2981" y="108"/>
                  </a:cubicBezTo>
                  <a:cubicBezTo>
                    <a:pt x="2959" y="151"/>
                    <a:pt x="2981" y="194"/>
                    <a:pt x="2959" y="216"/>
                  </a:cubicBezTo>
                  <a:cubicBezTo>
                    <a:pt x="2851" y="0"/>
                    <a:pt x="2613" y="194"/>
                    <a:pt x="2570" y="454"/>
                  </a:cubicBezTo>
                  <a:cubicBezTo>
                    <a:pt x="2505" y="756"/>
                    <a:pt x="2376" y="1015"/>
                    <a:pt x="2117" y="1188"/>
                  </a:cubicBezTo>
                  <a:cubicBezTo>
                    <a:pt x="2181" y="1145"/>
                    <a:pt x="2181" y="1080"/>
                    <a:pt x="2138" y="1036"/>
                  </a:cubicBezTo>
                  <a:cubicBezTo>
                    <a:pt x="2073" y="972"/>
                    <a:pt x="2008" y="972"/>
                    <a:pt x="1944" y="972"/>
                  </a:cubicBezTo>
                  <a:cubicBezTo>
                    <a:pt x="1879" y="993"/>
                    <a:pt x="1814" y="1015"/>
                    <a:pt x="1749" y="1015"/>
                  </a:cubicBezTo>
                  <a:cubicBezTo>
                    <a:pt x="1685" y="1036"/>
                    <a:pt x="1620" y="1058"/>
                    <a:pt x="1555" y="1080"/>
                  </a:cubicBezTo>
                  <a:cubicBezTo>
                    <a:pt x="1404" y="1080"/>
                    <a:pt x="1274" y="1080"/>
                    <a:pt x="1123" y="1058"/>
                  </a:cubicBezTo>
                  <a:cubicBezTo>
                    <a:pt x="712" y="1015"/>
                    <a:pt x="259" y="799"/>
                    <a:pt x="0" y="454"/>
                  </a:cubicBezTo>
                  <a:cubicBezTo>
                    <a:pt x="410" y="993"/>
                    <a:pt x="950" y="1274"/>
                    <a:pt x="1641" y="1339"/>
                  </a:cubicBezTo>
                  <a:cubicBezTo>
                    <a:pt x="2008" y="1382"/>
                    <a:pt x="2419" y="1318"/>
                    <a:pt x="2722" y="1101"/>
                  </a:cubicBezTo>
                  <a:cubicBezTo>
                    <a:pt x="3045" y="886"/>
                    <a:pt x="3175" y="540"/>
                    <a:pt x="3131" y="172"/>
                  </a:cubicBezTo>
                  <a:close/>
                  <a:moveTo>
                    <a:pt x="3089" y="194"/>
                  </a:moveTo>
                  <a:lnTo>
                    <a:pt x="3089" y="194"/>
                  </a:lnTo>
                  <a:cubicBezTo>
                    <a:pt x="3089" y="302"/>
                    <a:pt x="3089" y="431"/>
                    <a:pt x="3067" y="518"/>
                  </a:cubicBezTo>
                  <a:cubicBezTo>
                    <a:pt x="3024" y="626"/>
                    <a:pt x="2981" y="734"/>
                    <a:pt x="2916" y="821"/>
                  </a:cubicBezTo>
                  <a:cubicBezTo>
                    <a:pt x="2851" y="907"/>
                    <a:pt x="2764" y="993"/>
                    <a:pt x="2678" y="1058"/>
                  </a:cubicBezTo>
                  <a:cubicBezTo>
                    <a:pt x="2592" y="1123"/>
                    <a:pt x="2484" y="1166"/>
                    <a:pt x="2376" y="1209"/>
                  </a:cubicBezTo>
                  <a:cubicBezTo>
                    <a:pt x="2484" y="1166"/>
                    <a:pt x="2570" y="1101"/>
                    <a:pt x="2657" y="1036"/>
                  </a:cubicBezTo>
                  <a:cubicBezTo>
                    <a:pt x="2743" y="972"/>
                    <a:pt x="2829" y="886"/>
                    <a:pt x="2894" y="799"/>
                  </a:cubicBezTo>
                  <a:cubicBezTo>
                    <a:pt x="2959" y="734"/>
                    <a:pt x="3002" y="626"/>
                    <a:pt x="3045" y="518"/>
                  </a:cubicBezTo>
                  <a:cubicBezTo>
                    <a:pt x="3067" y="410"/>
                    <a:pt x="3089" y="302"/>
                    <a:pt x="3089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5590915" y="3832263"/>
              <a:ext cx="399860" cy="190224"/>
            </a:xfrm>
            <a:custGeom>
              <a:avLst/>
              <a:gdLst>
                <a:gd name="T0" fmla="*/ 0 w 1362"/>
                <a:gd name="T1" fmla="*/ 454 h 649"/>
                <a:gd name="T2" fmla="*/ 0 w 1362"/>
                <a:gd name="T3" fmla="*/ 454 h 649"/>
                <a:gd name="T4" fmla="*/ 820 w 1362"/>
                <a:gd name="T5" fmla="*/ 432 h 649"/>
                <a:gd name="T6" fmla="*/ 950 w 1362"/>
                <a:gd name="T7" fmla="*/ 389 h 649"/>
                <a:gd name="T8" fmla="*/ 1080 w 1362"/>
                <a:gd name="T9" fmla="*/ 432 h 649"/>
                <a:gd name="T10" fmla="*/ 1145 w 1362"/>
                <a:gd name="T11" fmla="*/ 540 h 649"/>
                <a:gd name="T12" fmla="*/ 1015 w 1362"/>
                <a:gd name="T13" fmla="*/ 605 h 649"/>
                <a:gd name="T14" fmla="*/ 1275 w 1362"/>
                <a:gd name="T15" fmla="*/ 583 h 649"/>
                <a:gd name="T16" fmla="*/ 1317 w 1362"/>
                <a:gd name="T17" fmla="*/ 345 h 649"/>
                <a:gd name="T18" fmla="*/ 1102 w 1362"/>
                <a:gd name="T19" fmla="*/ 216 h 649"/>
                <a:gd name="T20" fmla="*/ 1166 w 1362"/>
                <a:gd name="T21" fmla="*/ 151 h 649"/>
                <a:gd name="T22" fmla="*/ 950 w 1362"/>
                <a:gd name="T23" fmla="*/ 195 h 649"/>
                <a:gd name="T24" fmla="*/ 0 w 1362"/>
                <a:gd name="T25" fmla="*/ 454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2" h="649">
                  <a:moveTo>
                    <a:pt x="0" y="454"/>
                  </a:moveTo>
                  <a:lnTo>
                    <a:pt x="0" y="454"/>
                  </a:lnTo>
                  <a:cubicBezTo>
                    <a:pt x="281" y="518"/>
                    <a:pt x="540" y="518"/>
                    <a:pt x="820" y="432"/>
                  </a:cubicBezTo>
                  <a:cubicBezTo>
                    <a:pt x="864" y="410"/>
                    <a:pt x="907" y="410"/>
                    <a:pt x="950" y="389"/>
                  </a:cubicBezTo>
                  <a:cubicBezTo>
                    <a:pt x="993" y="389"/>
                    <a:pt x="1037" y="389"/>
                    <a:pt x="1080" y="432"/>
                  </a:cubicBezTo>
                  <a:cubicBezTo>
                    <a:pt x="1123" y="454"/>
                    <a:pt x="1145" y="497"/>
                    <a:pt x="1145" y="540"/>
                  </a:cubicBezTo>
                  <a:cubicBezTo>
                    <a:pt x="1123" y="583"/>
                    <a:pt x="1058" y="627"/>
                    <a:pt x="1015" y="605"/>
                  </a:cubicBezTo>
                  <a:cubicBezTo>
                    <a:pt x="1102" y="627"/>
                    <a:pt x="1210" y="648"/>
                    <a:pt x="1275" y="583"/>
                  </a:cubicBezTo>
                  <a:cubicBezTo>
                    <a:pt x="1339" y="518"/>
                    <a:pt x="1361" y="410"/>
                    <a:pt x="1317" y="345"/>
                  </a:cubicBezTo>
                  <a:cubicBezTo>
                    <a:pt x="1275" y="259"/>
                    <a:pt x="1188" y="216"/>
                    <a:pt x="1102" y="216"/>
                  </a:cubicBezTo>
                  <a:cubicBezTo>
                    <a:pt x="1123" y="195"/>
                    <a:pt x="1166" y="173"/>
                    <a:pt x="1166" y="151"/>
                  </a:cubicBezTo>
                  <a:cubicBezTo>
                    <a:pt x="1231" y="0"/>
                    <a:pt x="972" y="173"/>
                    <a:pt x="950" y="195"/>
                  </a:cubicBezTo>
                  <a:cubicBezTo>
                    <a:pt x="691" y="345"/>
                    <a:pt x="302" y="518"/>
                    <a:pt x="0" y="4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4595798" y="3541103"/>
              <a:ext cx="640550" cy="665138"/>
            </a:xfrm>
            <a:custGeom>
              <a:avLst/>
              <a:gdLst>
                <a:gd name="T0" fmla="*/ 2182 w 2183"/>
                <a:gd name="T1" fmla="*/ 1728 h 2268"/>
                <a:gd name="T2" fmla="*/ 2182 w 2183"/>
                <a:gd name="T3" fmla="*/ 1728 h 2268"/>
                <a:gd name="T4" fmla="*/ 1339 w 2183"/>
                <a:gd name="T5" fmla="*/ 691 h 2268"/>
                <a:gd name="T6" fmla="*/ 626 w 2183"/>
                <a:gd name="T7" fmla="*/ 43 h 2268"/>
                <a:gd name="T8" fmla="*/ 410 w 2183"/>
                <a:gd name="T9" fmla="*/ 0 h 2268"/>
                <a:gd name="T10" fmla="*/ 0 w 2183"/>
                <a:gd name="T11" fmla="*/ 43 h 2268"/>
                <a:gd name="T12" fmla="*/ 778 w 2183"/>
                <a:gd name="T13" fmla="*/ 302 h 2268"/>
                <a:gd name="T14" fmla="*/ 1015 w 2183"/>
                <a:gd name="T15" fmla="*/ 777 h 2268"/>
                <a:gd name="T16" fmla="*/ 886 w 2183"/>
                <a:gd name="T17" fmla="*/ 906 h 2268"/>
                <a:gd name="T18" fmla="*/ 734 w 2183"/>
                <a:gd name="T19" fmla="*/ 820 h 2268"/>
                <a:gd name="T20" fmla="*/ 821 w 2183"/>
                <a:gd name="T21" fmla="*/ 1015 h 2268"/>
                <a:gd name="T22" fmla="*/ 1037 w 2183"/>
                <a:gd name="T23" fmla="*/ 950 h 2268"/>
                <a:gd name="T24" fmla="*/ 778 w 2183"/>
                <a:gd name="T25" fmla="*/ 1663 h 2268"/>
                <a:gd name="T26" fmla="*/ 929 w 2183"/>
                <a:gd name="T27" fmla="*/ 1641 h 2268"/>
                <a:gd name="T28" fmla="*/ 799 w 2183"/>
                <a:gd name="T29" fmla="*/ 1922 h 2268"/>
                <a:gd name="T30" fmla="*/ 1123 w 2183"/>
                <a:gd name="T31" fmla="*/ 1749 h 2268"/>
                <a:gd name="T32" fmla="*/ 1663 w 2183"/>
                <a:gd name="T33" fmla="*/ 2267 h 2268"/>
                <a:gd name="T34" fmla="*/ 1771 w 2183"/>
                <a:gd name="T35" fmla="*/ 1620 h 2268"/>
                <a:gd name="T36" fmla="*/ 2182 w 2183"/>
                <a:gd name="T37" fmla="*/ 1728 h 2268"/>
                <a:gd name="T38" fmla="*/ 1339 w 2183"/>
                <a:gd name="T39" fmla="*/ 1555 h 2268"/>
                <a:gd name="T40" fmla="*/ 1339 w 2183"/>
                <a:gd name="T41" fmla="*/ 1555 h 2268"/>
                <a:gd name="T42" fmla="*/ 1555 w 2183"/>
                <a:gd name="T43" fmla="*/ 2073 h 2268"/>
                <a:gd name="T44" fmla="*/ 1425 w 2183"/>
                <a:gd name="T45" fmla="*/ 1835 h 2268"/>
                <a:gd name="T46" fmla="*/ 1318 w 2183"/>
                <a:gd name="T47" fmla="*/ 1555 h 2268"/>
                <a:gd name="T48" fmla="*/ 1210 w 2183"/>
                <a:gd name="T49" fmla="*/ 993 h 2268"/>
                <a:gd name="T50" fmla="*/ 1037 w 2183"/>
                <a:gd name="T51" fmla="*/ 474 h 2268"/>
                <a:gd name="T52" fmla="*/ 951 w 2183"/>
                <a:gd name="T53" fmla="*/ 345 h 2268"/>
                <a:gd name="T54" fmla="*/ 842 w 2183"/>
                <a:gd name="T55" fmla="*/ 259 h 2268"/>
                <a:gd name="T56" fmla="*/ 734 w 2183"/>
                <a:gd name="T57" fmla="*/ 172 h 2268"/>
                <a:gd name="T58" fmla="*/ 605 w 2183"/>
                <a:gd name="T59" fmla="*/ 129 h 2268"/>
                <a:gd name="T60" fmla="*/ 734 w 2183"/>
                <a:gd name="T61" fmla="*/ 172 h 2268"/>
                <a:gd name="T62" fmla="*/ 864 w 2183"/>
                <a:gd name="T63" fmla="*/ 237 h 2268"/>
                <a:gd name="T64" fmla="*/ 1058 w 2183"/>
                <a:gd name="T65" fmla="*/ 453 h 2268"/>
                <a:gd name="T66" fmla="*/ 1253 w 2183"/>
                <a:gd name="T67" fmla="*/ 993 h 2268"/>
                <a:gd name="T68" fmla="*/ 1339 w 2183"/>
                <a:gd name="T69" fmla="*/ 1555 h 2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83" h="2268">
                  <a:moveTo>
                    <a:pt x="2182" y="1728"/>
                  </a:moveTo>
                  <a:lnTo>
                    <a:pt x="2182" y="1728"/>
                  </a:lnTo>
                  <a:cubicBezTo>
                    <a:pt x="1771" y="1555"/>
                    <a:pt x="1512" y="1079"/>
                    <a:pt x="1339" y="691"/>
                  </a:cubicBezTo>
                  <a:cubicBezTo>
                    <a:pt x="1188" y="367"/>
                    <a:pt x="951" y="129"/>
                    <a:pt x="626" y="43"/>
                  </a:cubicBezTo>
                  <a:cubicBezTo>
                    <a:pt x="562" y="21"/>
                    <a:pt x="475" y="0"/>
                    <a:pt x="410" y="0"/>
                  </a:cubicBezTo>
                  <a:cubicBezTo>
                    <a:pt x="259" y="0"/>
                    <a:pt x="130" y="43"/>
                    <a:pt x="0" y="43"/>
                  </a:cubicBezTo>
                  <a:cubicBezTo>
                    <a:pt x="281" y="43"/>
                    <a:pt x="583" y="108"/>
                    <a:pt x="778" y="302"/>
                  </a:cubicBezTo>
                  <a:cubicBezTo>
                    <a:pt x="907" y="410"/>
                    <a:pt x="1080" y="604"/>
                    <a:pt x="1015" y="777"/>
                  </a:cubicBezTo>
                  <a:cubicBezTo>
                    <a:pt x="993" y="842"/>
                    <a:pt x="951" y="885"/>
                    <a:pt x="886" y="906"/>
                  </a:cubicBezTo>
                  <a:cubicBezTo>
                    <a:pt x="821" y="929"/>
                    <a:pt x="734" y="885"/>
                    <a:pt x="734" y="820"/>
                  </a:cubicBezTo>
                  <a:cubicBezTo>
                    <a:pt x="713" y="885"/>
                    <a:pt x="756" y="993"/>
                    <a:pt x="821" y="1015"/>
                  </a:cubicBezTo>
                  <a:cubicBezTo>
                    <a:pt x="907" y="1058"/>
                    <a:pt x="993" y="1015"/>
                    <a:pt x="1037" y="950"/>
                  </a:cubicBezTo>
                  <a:cubicBezTo>
                    <a:pt x="1058" y="1231"/>
                    <a:pt x="951" y="1447"/>
                    <a:pt x="778" y="1663"/>
                  </a:cubicBezTo>
                  <a:cubicBezTo>
                    <a:pt x="778" y="1663"/>
                    <a:pt x="864" y="1663"/>
                    <a:pt x="929" y="1641"/>
                  </a:cubicBezTo>
                  <a:cubicBezTo>
                    <a:pt x="929" y="1641"/>
                    <a:pt x="907" y="1749"/>
                    <a:pt x="799" y="1922"/>
                  </a:cubicBezTo>
                  <a:cubicBezTo>
                    <a:pt x="951" y="1857"/>
                    <a:pt x="993" y="1857"/>
                    <a:pt x="1123" y="1749"/>
                  </a:cubicBezTo>
                  <a:cubicBezTo>
                    <a:pt x="1101" y="2138"/>
                    <a:pt x="1512" y="2030"/>
                    <a:pt x="1663" y="2267"/>
                  </a:cubicBezTo>
                  <a:cubicBezTo>
                    <a:pt x="1512" y="2052"/>
                    <a:pt x="1944" y="1792"/>
                    <a:pt x="1771" y="1620"/>
                  </a:cubicBezTo>
                  <a:cubicBezTo>
                    <a:pt x="1901" y="1684"/>
                    <a:pt x="2030" y="1749"/>
                    <a:pt x="2182" y="1728"/>
                  </a:cubicBezTo>
                  <a:close/>
                  <a:moveTo>
                    <a:pt x="1339" y="1555"/>
                  </a:moveTo>
                  <a:lnTo>
                    <a:pt x="1339" y="1555"/>
                  </a:lnTo>
                  <a:cubicBezTo>
                    <a:pt x="1383" y="1728"/>
                    <a:pt x="1469" y="1922"/>
                    <a:pt x="1555" y="2073"/>
                  </a:cubicBezTo>
                  <a:cubicBezTo>
                    <a:pt x="1512" y="1987"/>
                    <a:pt x="1469" y="1922"/>
                    <a:pt x="1425" y="1835"/>
                  </a:cubicBezTo>
                  <a:cubicBezTo>
                    <a:pt x="1383" y="1749"/>
                    <a:pt x="1339" y="1641"/>
                    <a:pt x="1318" y="1555"/>
                  </a:cubicBezTo>
                  <a:cubicBezTo>
                    <a:pt x="1274" y="1382"/>
                    <a:pt x="1253" y="1188"/>
                    <a:pt x="1210" y="993"/>
                  </a:cubicBezTo>
                  <a:cubicBezTo>
                    <a:pt x="1188" y="820"/>
                    <a:pt x="1123" y="626"/>
                    <a:pt x="1037" y="474"/>
                  </a:cubicBezTo>
                  <a:cubicBezTo>
                    <a:pt x="1015" y="432"/>
                    <a:pt x="972" y="388"/>
                    <a:pt x="951" y="345"/>
                  </a:cubicBezTo>
                  <a:cubicBezTo>
                    <a:pt x="929" y="324"/>
                    <a:pt x="886" y="280"/>
                    <a:pt x="842" y="259"/>
                  </a:cubicBezTo>
                  <a:cubicBezTo>
                    <a:pt x="821" y="215"/>
                    <a:pt x="778" y="194"/>
                    <a:pt x="734" y="172"/>
                  </a:cubicBezTo>
                  <a:cubicBezTo>
                    <a:pt x="691" y="151"/>
                    <a:pt x="648" y="129"/>
                    <a:pt x="605" y="129"/>
                  </a:cubicBezTo>
                  <a:cubicBezTo>
                    <a:pt x="648" y="129"/>
                    <a:pt x="691" y="151"/>
                    <a:pt x="734" y="172"/>
                  </a:cubicBezTo>
                  <a:cubicBezTo>
                    <a:pt x="778" y="194"/>
                    <a:pt x="821" y="215"/>
                    <a:pt x="864" y="237"/>
                  </a:cubicBezTo>
                  <a:cubicBezTo>
                    <a:pt x="929" y="302"/>
                    <a:pt x="993" y="388"/>
                    <a:pt x="1058" y="453"/>
                  </a:cubicBezTo>
                  <a:cubicBezTo>
                    <a:pt x="1145" y="626"/>
                    <a:pt x="1210" y="799"/>
                    <a:pt x="1253" y="993"/>
                  </a:cubicBezTo>
                  <a:cubicBezTo>
                    <a:pt x="1274" y="1188"/>
                    <a:pt x="1296" y="1361"/>
                    <a:pt x="1339" y="1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5039654" y="3724857"/>
              <a:ext cx="456797" cy="349391"/>
            </a:xfrm>
            <a:custGeom>
              <a:avLst/>
              <a:gdLst>
                <a:gd name="T0" fmla="*/ 1555 w 1556"/>
                <a:gd name="T1" fmla="*/ 929 h 1189"/>
                <a:gd name="T2" fmla="*/ 1555 w 1556"/>
                <a:gd name="T3" fmla="*/ 929 h 1189"/>
                <a:gd name="T4" fmla="*/ 0 w 1556"/>
                <a:gd name="T5" fmla="*/ 0 h 1189"/>
                <a:gd name="T6" fmla="*/ 1144 w 1556"/>
                <a:gd name="T7" fmla="*/ 1188 h 1189"/>
                <a:gd name="T8" fmla="*/ 907 w 1556"/>
                <a:gd name="T9" fmla="*/ 907 h 1189"/>
                <a:gd name="T10" fmla="*/ 1555 w 1556"/>
                <a:gd name="T11" fmla="*/ 929 h 1189"/>
                <a:gd name="T12" fmla="*/ 1167 w 1556"/>
                <a:gd name="T13" fmla="*/ 864 h 1189"/>
                <a:gd name="T14" fmla="*/ 1167 w 1556"/>
                <a:gd name="T15" fmla="*/ 864 h 1189"/>
                <a:gd name="T16" fmla="*/ 907 w 1556"/>
                <a:gd name="T17" fmla="*/ 799 h 1189"/>
                <a:gd name="T18" fmla="*/ 670 w 1556"/>
                <a:gd name="T19" fmla="*/ 670 h 1189"/>
                <a:gd name="T20" fmla="*/ 453 w 1556"/>
                <a:gd name="T21" fmla="*/ 518 h 1189"/>
                <a:gd name="T22" fmla="*/ 259 w 1556"/>
                <a:gd name="T23" fmla="*/ 345 h 1189"/>
                <a:gd name="T24" fmla="*/ 453 w 1556"/>
                <a:gd name="T25" fmla="*/ 518 h 1189"/>
                <a:gd name="T26" fmla="*/ 670 w 1556"/>
                <a:gd name="T27" fmla="*/ 648 h 1189"/>
                <a:gd name="T28" fmla="*/ 929 w 1556"/>
                <a:gd name="T29" fmla="*/ 777 h 1189"/>
                <a:gd name="T30" fmla="*/ 1167 w 1556"/>
                <a:gd name="T31" fmla="*/ 864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56" h="1189">
                  <a:moveTo>
                    <a:pt x="1555" y="929"/>
                  </a:moveTo>
                  <a:lnTo>
                    <a:pt x="1555" y="929"/>
                  </a:lnTo>
                  <a:cubicBezTo>
                    <a:pt x="950" y="777"/>
                    <a:pt x="410" y="453"/>
                    <a:pt x="0" y="0"/>
                  </a:cubicBezTo>
                  <a:cubicBezTo>
                    <a:pt x="173" y="345"/>
                    <a:pt x="712" y="1123"/>
                    <a:pt x="1144" y="1188"/>
                  </a:cubicBezTo>
                  <a:cubicBezTo>
                    <a:pt x="1144" y="1166"/>
                    <a:pt x="950" y="994"/>
                    <a:pt x="907" y="907"/>
                  </a:cubicBezTo>
                  <a:cubicBezTo>
                    <a:pt x="1080" y="1015"/>
                    <a:pt x="1361" y="1037"/>
                    <a:pt x="1555" y="929"/>
                  </a:cubicBezTo>
                  <a:close/>
                  <a:moveTo>
                    <a:pt x="1167" y="864"/>
                  </a:moveTo>
                  <a:lnTo>
                    <a:pt x="1167" y="864"/>
                  </a:lnTo>
                  <a:cubicBezTo>
                    <a:pt x="1080" y="842"/>
                    <a:pt x="994" y="821"/>
                    <a:pt x="907" y="799"/>
                  </a:cubicBezTo>
                  <a:cubicBezTo>
                    <a:pt x="821" y="756"/>
                    <a:pt x="735" y="712"/>
                    <a:pt x="670" y="670"/>
                  </a:cubicBezTo>
                  <a:cubicBezTo>
                    <a:pt x="583" y="626"/>
                    <a:pt x="518" y="583"/>
                    <a:pt x="453" y="518"/>
                  </a:cubicBezTo>
                  <a:cubicBezTo>
                    <a:pt x="389" y="475"/>
                    <a:pt x="324" y="410"/>
                    <a:pt x="259" y="345"/>
                  </a:cubicBezTo>
                  <a:cubicBezTo>
                    <a:pt x="324" y="389"/>
                    <a:pt x="389" y="453"/>
                    <a:pt x="453" y="518"/>
                  </a:cubicBezTo>
                  <a:cubicBezTo>
                    <a:pt x="540" y="562"/>
                    <a:pt x="605" y="605"/>
                    <a:pt x="670" y="648"/>
                  </a:cubicBezTo>
                  <a:cubicBezTo>
                    <a:pt x="756" y="712"/>
                    <a:pt x="842" y="735"/>
                    <a:pt x="929" y="777"/>
                  </a:cubicBezTo>
                  <a:cubicBezTo>
                    <a:pt x="994" y="821"/>
                    <a:pt x="1080" y="842"/>
                    <a:pt x="1167" y="8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6" name="Freeform 15"/>
            <p:cNvSpPr>
              <a:spLocks noChangeArrowheads="1"/>
            </p:cNvSpPr>
            <p:nvPr/>
          </p:nvSpPr>
          <p:spPr bwMode="auto">
            <a:xfrm>
              <a:off x="4584151" y="3609688"/>
              <a:ext cx="216106" cy="240691"/>
            </a:xfrm>
            <a:custGeom>
              <a:avLst/>
              <a:gdLst>
                <a:gd name="T0" fmla="*/ 0 w 735"/>
                <a:gd name="T1" fmla="*/ 0 h 822"/>
                <a:gd name="T2" fmla="*/ 0 w 735"/>
                <a:gd name="T3" fmla="*/ 0 h 822"/>
                <a:gd name="T4" fmla="*/ 518 w 735"/>
                <a:gd name="T5" fmla="*/ 692 h 822"/>
                <a:gd name="T6" fmla="*/ 0 w 73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82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02" y="821"/>
                    <a:pt x="518" y="692"/>
                  </a:cubicBezTo>
                  <a:cubicBezTo>
                    <a:pt x="734" y="562"/>
                    <a:pt x="0" y="0"/>
                    <a:pt x="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3959326" y="183176"/>
            <a:ext cx="1197890" cy="281348"/>
            <a:chOff x="3125767" y="739503"/>
            <a:chExt cx="2865008" cy="672901"/>
          </a:xfrm>
        </p:grpSpPr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5229878" y="1107010"/>
              <a:ext cx="417975" cy="247161"/>
            </a:xfrm>
            <a:custGeom>
              <a:avLst/>
              <a:gdLst>
                <a:gd name="T0" fmla="*/ 1188 w 1426"/>
                <a:gd name="T1" fmla="*/ 346 h 844"/>
                <a:gd name="T2" fmla="*/ 1188 w 1426"/>
                <a:gd name="T3" fmla="*/ 346 h 844"/>
                <a:gd name="T4" fmla="*/ 993 w 1426"/>
                <a:gd name="T5" fmla="*/ 194 h 844"/>
                <a:gd name="T6" fmla="*/ 410 w 1426"/>
                <a:gd name="T7" fmla="*/ 21 h 844"/>
                <a:gd name="T8" fmla="*/ 0 w 1426"/>
                <a:gd name="T9" fmla="*/ 173 h 844"/>
                <a:gd name="T10" fmla="*/ 194 w 1426"/>
                <a:gd name="T11" fmla="*/ 151 h 844"/>
                <a:gd name="T12" fmla="*/ 540 w 1426"/>
                <a:gd name="T13" fmla="*/ 388 h 844"/>
                <a:gd name="T14" fmla="*/ 475 w 1426"/>
                <a:gd name="T15" fmla="*/ 820 h 844"/>
                <a:gd name="T16" fmla="*/ 648 w 1426"/>
                <a:gd name="T17" fmla="*/ 799 h 844"/>
                <a:gd name="T18" fmla="*/ 713 w 1426"/>
                <a:gd name="T19" fmla="*/ 626 h 844"/>
                <a:gd name="T20" fmla="*/ 842 w 1426"/>
                <a:gd name="T21" fmla="*/ 713 h 844"/>
                <a:gd name="T22" fmla="*/ 972 w 1426"/>
                <a:gd name="T23" fmla="*/ 691 h 844"/>
                <a:gd name="T24" fmla="*/ 950 w 1426"/>
                <a:gd name="T25" fmla="*/ 561 h 844"/>
                <a:gd name="T26" fmla="*/ 1231 w 1426"/>
                <a:gd name="T27" fmla="*/ 583 h 844"/>
                <a:gd name="T28" fmla="*/ 1425 w 1426"/>
                <a:gd name="T29" fmla="*/ 367 h 844"/>
                <a:gd name="T30" fmla="*/ 1188 w 1426"/>
                <a:gd name="T31" fmla="*/ 346 h 844"/>
                <a:gd name="T32" fmla="*/ 972 w 1426"/>
                <a:gd name="T33" fmla="*/ 388 h 844"/>
                <a:gd name="T34" fmla="*/ 972 w 1426"/>
                <a:gd name="T35" fmla="*/ 388 h 844"/>
                <a:gd name="T36" fmla="*/ 821 w 1426"/>
                <a:gd name="T37" fmla="*/ 259 h 844"/>
                <a:gd name="T38" fmla="*/ 842 w 1426"/>
                <a:gd name="T39" fmla="*/ 302 h 844"/>
                <a:gd name="T40" fmla="*/ 886 w 1426"/>
                <a:gd name="T41" fmla="*/ 497 h 844"/>
                <a:gd name="T42" fmla="*/ 821 w 1426"/>
                <a:gd name="T43" fmla="*/ 302 h 844"/>
                <a:gd name="T44" fmla="*/ 756 w 1426"/>
                <a:gd name="T45" fmla="*/ 194 h 844"/>
                <a:gd name="T46" fmla="*/ 626 w 1426"/>
                <a:gd name="T47" fmla="*/ 151 h 844"/>
                <a:gd name="T48" fmla="*/ 432 w 1426"/>
                <a:gd name="T49" fmla="*/ 129 h 844"/>
                <a:gd name="T50" fmla="*/ 648 w 1426"/>
                <a:gd name="T51" fmla="*/ 129 h 844"/>
                <a:gd name="T52" fmla="*/ 821 w 1426"/>
                <a:gd name="T53" fmla="*/ 238 h 844"/>
                <a:gd name="T54" fmla="*/ 972 w 1426"/>
                <a:gd name="T55" fmla="*/ 367 h 844"/>
                <a:gd name="T56" fmla="*/ 1145 w 1426"/>
                <a:gd name="T57" fmla="*/ 475 h 844"/>
                <a:gd name="T58" fmla="*/ 972 w 1426"/>
                <a:gd name="T59" fmla="*/ 388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26" h="844">
                  <a:moveTo>
                    <a:pt x="1188" y="346"/>
                  </a:moveTo>
                  <a:lnTo>
                    <a:pt x="1188" y="346"/>
                  </a:lnTo>
                  <a:cubicBezTo>
                    <a:pt x="1123" y="302"/>
                    <a:pt x="1058" y="259"/>
                    <a:pt x="993" y="194"/>
                  </a:cubicBezTo>
                  <a:cubicBezTo>
                    <a:pt x="821" y="65"/>
                    <a:pt x="605" y="0"/>
                    <a:pt x="410" y="21"/>
                  </a:cubicBezTo>
                  <a:cubicBezTo>
                    <a:pt x="259" y="43"/>
                    <a:pt x="129" y="86"/>
                    <a:pt x="0" y="173"/>
                  </a:cubicBezTo>
                  <a:cubicBezTo>
                    <a:pt x="64" y="151"/>
                    <a:pt x="129" y="151"/>
                    <a:pt x="194" y="151"/>
                  </a:cubicBezTo>
                  <a:cubicBezTo>
                    <a:pt x="346" y="151"/>
                    <a:pt x="496" y="259"/>
                    <a:pt x="540" y="388"/>
                  </a:cubicBezTo>
                  <a:cubicBezTo>
                    <a:pt x="605" y="518"/>
                    <a:pt x="561" y="713"/>
                    <a:pt x="475" y="820"/>
                  </a:cubicBezTo>
                  <a:cubicBezTo>
                    <a:pt x="519" y="843"/>
                    <a:pt x="605" y="843"/>
                    <a:pt x="648" y="799"/>
                  </a:cubicBezTo>
                  <a:cubicBezTo>
                    <a:pt x="713" y="778"/>
                    <a:pt x="734" y="691"/>
                    <a:pt x="713" y="626"/>
                  </a:cubicBezTo>
                  <a:cubicBezTo>
                    <a:pt x="756" y="670"/>
                    <a:pt x="778" y="691"/>
                    <a:pt x="842" y="713"/>
                  </a:cubicBezTo>
                  <a:cubicBezTo>
                    <a:pt x="886" y="734"/>
                    <a:pt x="928" y="734"/>
                    <a:pt x="972" y="691"/>
                  </a:cubicBezTo>
                  <a:cubicBezTo>
                    <a:pt x="993" y="648"/>
                    <a:pt x="972" y="605"/>
                    <a:pt x="950" y="561"/>
                  </a:cubicBezTo>
                  <a:cubicBezTo>
                    <a:pt x="1037" y="605"/>
                    <a:pt x="1145" y="626"/>
                    <a:pt x="1231" y="583"/>
                  </a:cubicBezTo>
                  <a:cubicBezTo>
                    <a:pt x="1317" y="561"/>
                    <a:pt x="1382" y="475"/>
                    <a:pt x="1425" y="367"/>
                  </a:cubicBezTo>
                  <a:cubicBezTo>
                    <a:pt x="1339" y="411"/>
                    <a:pt x="1253" y="388"/>
                    <a:pt x="1188" y="346"/>
                  </a:cubicBezTo>
                  <a:close/>
                  <a:moveTo>
                    <a:pt x="972" y="388"/>
                  </a:moveTo>
                  <a:lnTo>
                    <a:pt x="972" y="388"/>
                  </a:lnTo>
                  <a:cubicBezTo>
                    <a:pt x="928" y="346"/>
                    <a:pt x="886" y="302"/>
                    <a:pt x="821" y="259"/>
                  </a:cubicBezTo>
                  <a:cubicBezTo>
                    <a:pt x="842" y="281"/>
                    <a:pt x="842" y="281"/>
                    <a:pt x="842" y="302"/>
                  </a:cubicBezTo>
                  <a:cubicBezTo>
                    <a:pt x="886" y="346"/>
                    <a:pt x="907" y="432"/>
                    <a:pt x="886" y="497"/>
                  </a:cubicBezTo>
                  <a:cubicBezTo>
                    <a:pt x="886" y="432"/>
                    <a:pt x="864" y="367"/>
                    <a:pt x="821" y="302"/>
                  </a:cubicBezTo>
                  <a:cubicBezTo>
                    <a:pt x="799" y="281"/>
                    <a:pt x="778" y="238"/>
                    <a:pt x="756" y="194"/>
                  </a:cubicBezTo>
                  <a:cubicBezTo>
                    <a:pt x="713" y="173"/>
                    <a:pt x="669" y="173"/>
                    <a:pt x="626" y="151"/>
                  </a:cubicBezTo>
                  <a:cubicBezTo>
                    <a:pt x="561" y="129"/>
                    <a:pt x="496" y="129"/>
                    <a:pt x="432" y="129"/>
                  </a:cubicBezTo>
                  <a:cubicBezTo>
                    <a:pt x="496" y="108"/>
                    <a:pt x="561" y="108"/>
                    <a:pt x="648" y="129"/>
                  </a:cubicBezTo>
                  <a:cubicBezTo>
                    <a:pt x="713" y="151"/>
                    <a:pt x="778" y="194"/>
                    <a:pt x="821" y="238"/>
                  </a:cubicBezTo>
                  <a:cubicBezTo>
                    <a:pt x="886" y="281"/>
                    <a:pt x="928" y="324"/>
                    <a:pt x="972" y="367"/>
                  </a:cubicBezTo>
                  <a:cubicBezTo>
                    <a:pt x="1037" y="411"/>
                    <a:pt x="1080" y="453"/>
                    <a:pt x="1145" y="475"/>
                  </a:cubicBezTo>
                  <a:cubicBezTo>
                    <a:pt x="1080" y="475"/>
                    <a:pt x="1015" y="432"/>
                    <a:pt x="972" y="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5039654" y="993135"/>
              <a:ext cx="931710" cy="399859"/>
            </a:xfrm>
            <a:custGeom>
              <a:avLst/>
              <a:gdLst>
                <a:gd name="T0" fmla="*/ 2722 w 3176"/>
                <a:gd name="T1" fmla="*/ 259 h 1362"/>
                <a:gd name="T2" fmla="*/ 2722 w 3176"/>
                <a:gd name="T3" fmla="*/ 259 h 1362"/>
                <a:gd name="T4" fmla="*/ 1641 w 3176"/>
                <a:gd name="T5" fmla="*/ 43 h 1362"/>
                <a:gd name="T6" fmla="*/ 0 w 3176"/>
                <a:gd name="T7" fmla="*/ 907 h 1362"/>
                <a:gd name="T8" fmla="*/ 1123 w 3176"/>
                <a:gd name="T9" fmla="*/ 324 h 1362"/>
                <a:gd name="T10" fmla="*/ 1555 w 3176"/>
                <a:gd name="T11" fmla="*/ 303 h 1362"/>
                <a:gd name="T12" fmla="*/ 1749 w 3176"/>
                <a:gd name="T13" fmla="*/ 345 h 1362"/>
                <a:gd name="T14" fmla="*/ 1944 w 3176"/>
                <a:gd name="T15" fmla="*/ 410 h 1362"/>
                <a:gd name="T16" fmla="*/ 2138 w 3176"/>
                <a:gd name="T17" fmla="*/ 345 h 1362"/>
                <a:gd name="T18" fmla="*/ 2117 w 3176"/>
                <a:gd name="T19" fmla="*/ 195 h 1362"/>
                <a:gd name="T20" fmla="*/ 2570 w 3176"/>
                <a:gd name="T21" fmla="*/ 907 h 1362"/>
                <a:gd name="T22" fmla="*/ 2959 w 3176"/>
                <a:gd name="T23" fmla="*/ 1167 h 1362"/>
                <a:gd name="T24" fmla="*/ 2981 w 3176"/>
                <a:gd name="T25" fmla="*/ 1274 h 1362"/>
                <a:gd name="T26" fmla="*/ 3110 w 3176"/>
                <a:gd name="T27" fmla="*/ 1296 h 1362"/>
                <a:gd name="T28" fmla="*/ 3131 w 3176"/>
                <a:gd name="T29" fmla="*/ 1188 h 1362"/>
                <a:gd name="T30" fmla="*/ 2722 w 3176"/>
                <a:gd name="T31" fmla="*/ 259 h 1362"/>
                <a:gd name="T32" fmla="*/ 3045 w 3176"/>
                <a:gd name="T33" fmla="*/ 842 h 1362"/>
                <a:gd name="T34" fmla="*/ 3045 w 3176"/>
                <a:gd name="T35" fmla="*/ 842 h 1362"/>
                <a:gd name="T36" fmla="*/ 2894 w 3176"/>
                <a:gd name="T37" fmla="*/ 562 h 1362"/>
                <a:gd name="T38" fmla="*/ 2657 w 3176"/>
                <a:gd name="T39" fmla="*/ 345 h 1362"/>
                <a:gd name="T40" fmla="*/ 2376 w 3176"/>
                <a:gd name="T41" fmla="*/ 173 h 1362"/>
                <a:gd name="T42" fmla="*/ 2678 w 3176"/>
                <a:gd name="T43" fmla="*/ 324 h 1362"/>
                <a:gd name="T44" fmla="*/ 2916 w 3176"/>
                <a:gd name="T45" fmla="*/ 540 h 1362"/>
                <a:gd name="T46" fmla="*/ 3067 w 3176"/>
                <a:gd name="T47" fmla="*/ 842 h 1362"/>
                <a:gd name="T48" fmla="*/ 3089 w 3176"/>
                <a:gd name="T49" fmla="*/ 1167 h 1362"/>
                <a:gd name="T50" fmla="*/ 3045 w 3176"/>
                <a:gd name="T51" fmla="*/ 842 h 1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76" h="1362">
                  <a:moveTo>
                    <a:pt x="2722" y="259"/>
                  </a:moveTo>
                  <a:lnTo>
                    <a:pt x="2722" y="259"/>
                  </a:lnTo>
                  <a:cubicBezTo>
                    <a:pt x="2419" y="43"/>
                    <a:pt x="2008" y="0"/>
                    <a:pt x="1641" y="43"/>
                  </a:cubicBezTo>
                  <a:cubicBezTo>
                    <a:pt x="950" y="108"/>
                    <a:pt x="410" y="389"/>
                    <a:pt x="0" y="907"/>
                  </a:cubicBezTo>
                  <a:cubicBezTo>
                    <a:pt x="259" y="583"/>
                    <a:pt x="712" y="368"/>
                    <a:pt x="1123" y="324"/>
                  </a:cubicBezTo>
                  <a:cubicBezTo>
                    <a:pt x="1274" y="303"/>
                    <a:pt x="1404" y="281"/>
                    <a:pt x="1555" y="303"/>
                  </a:cubicBezTo>
                  <a:cubicBezTo>
                    <a:pt x="1620" y="303"/>
                    <a:pt x="1685" y="324"/>
                    <a:pt x="1749" y="345"/>
                  </a:cubicBezTo>
                  <a:cubicBezTo>
                    <a:pt x="1814" y="368"/>
                    <a:pt x="1879" y="389"/>
                    <a:pt x="1944" y="410"/>
                  </a:cubicBezTo>
                  <a:cubicBezTo>
                    <a:pt x="2008" y="410"/>
                    <a:pt x="2073" y="389"/>
                    <a:pt x="2138" y="345"/>
                  </a:cubicBezTo>
                  <a:cubicBezTo>
                    <a:pt x="2181" y="303"/>
                    <a:pt x="2181" y="216"/>
                    <a:pt x="2117" y="195"/>
                  </a:cubicBezTo>
                  <a:cubicBezTo>
                    <a:pt x="2376" y="368"/>
                    <a:pt x="2505" y="627"/>
                    <a:pt x="2570" y="907"/>
                  </a:cubicBezTo>
                  <a:cubicBezTo>
                    <a:pt x="2613" y="1188"/>
                    <a:pt x="2851" y="1361"/>
                    <a:pt x="2959" y="1167"/>
                  </a:cubicBezTo>
                  <a:cubicBezTo>
                    <a:pt x="2981" y="1188"/>
                    <a:pt x="2959" y="1232"/>
                    <a:pt x="2981" y="1274"/>
                  </a:cubicBezTo>
                  <a:cubicBezTo>
                    <a:pt x="3002" y="1318"/>
                    <a:pt x="3067" y="1339"/>
                    <a:pt x="3110" y="1296"/>
                  </a:cubicBezTo>
                  <a:cubicBezTo>
                    <a:pt x="3131" y="1253"/>
                    <a:pt x="3131" y="1232"/>
                    <a:pt x="3131" y="1188"/>
                  </a:cubicBezTo>
                  <a:cubicBezTo>
                    <a:pt x="3175" y="821"/>
                    <a:pt x="3045" y="475"/>
                    <a:pt x="2722" y="259"/>
                  </a:cubicBezTo>
                  <a:close/>
                  <a:moveTo>
                    <a:pt x="3045" y="842"/>
                  </a:moveTo>
                  <a:lnTo>
                    <a:pt x="3045" y="842"/>
                  </a:lnTo>
                  <a:cubicBezTo>
                    <a:pt x="3002" y="756"/>
                    <a:pt x="2959" y="648"/>
                    <a:pt x="2894" y="562"/>
                  </a:cubicBezTo>
                  <a:cubicBezTo>
                    <a:pt x="2829" y="475"/>
                    <a:pt x="2743" y="410"/>
                    <a:pt x="2657" y="345"/>
                  </a:cubicBezTo>
                  <a:cubicBezTo>
                    <a:pt x="2570" y="259"/>
                    <a:pt x="2484" y="216"/>
                    <a:pt x="2376" y="173"/>
                  </a:cubicBezTo>
                  <a:cubicBezTo>
                    <a:pt x="2484" y="195"/>
                    <a:pt x="2592" y="259"/>
                    <a:pt x="2678" y="324"/>
                  </a:cubicBezTo>
                  <a:cubicBezTo>
                    <a:pt x="2764" y="389"/>
                    <a:pt x="2851" y="454"/>
                    <a:pt x="2916" y="540"/>
                  </a:cubicBezTo>
                  <a:cubicBezTo>
                    <a:pt x="2981" y="627"/>
                    <a:pt x="3024" y="735"/>
                    <a:pt x="3067" y="842"/>
                  </a:cubicBezTo>
                  <a:cubicBezTo>
                    <a:pt x="3089" y="950"/>
                    <a:pt x="3089" y="1059"/>
                    <a:pt x="3089" y="1167"/>
                  </a:cubicBezTo>
                  <a:cubicBezTo>
                    <a:pt x="3089" y="1059"/>
                    <a:pt x="3067" y="950"/>
                    <a:pt x="3045" y="8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1" name="Freeform 20"/>
            <p:cNvSpPr>
              <a:spLocks noChangeArrowheads="1"/>
            </p:cNvSpPr>
            <p:nvPr/>
          </p:nvSpPr>
          <p:spPr bwMode="auto">
            <a:xfrm>
              <a:off x="5590915" y="929727"/>
              <a:ext cx="399860" cy="190224"/>
            </a:xfrm>
            <a:custGeom>
              <a:avLst/>
              <a:gdLst>
                <a:gd name="T0" fmla="*/ 0 w 1362"/>
                <a:gd name="T1" fmla="*/ 194 h 649"/>
                <a:gd name="T2" fmla="*/ 0 w 1362"/>
                <a:gd name="T3" fmla="*/ 194 h 649"/>
                <a:gd name="T4" fmla="*/ 820 w 1362"/>
                <a:gd name="T5" fmla="*/ 216 h 649"/>
                <a:gd name="T6" fmla="*/ 950 w 1362"/>
                <a:gd name="T7" fmla="*/ 238 h 649"/>
                <a:gd name="T8" fmla="*/ 1080 w 1362"/>
                <a:gd name="T9" fmla="*/ 216 h 649"/>
                <a:gd name="T10" fmla="*/ 1145 w 1362"/>
                <a:gd name="T11" fmla="*/ 87 h 649"/>
                <a:gd name="T12" fmla="*/ 1015 w 1362"/>
                <a:gd name="T13" fmla="*/ 43 h 649"/>
                <a:gd name="T14" fmla="*/ 1275 w 1362"/>
                <a:gd name="T15" fmla="*/ 65 h 649"/>
                <a:gd name="T16" fmla="*/ 1317 w 1362"/>
                <a:gd name="T17" fmla="*/ 302 h 649"/>
                <a:gd name="T18" fmla="*/ 1102 w 1362"/>
                <a:gd name="T19" fmla="*/ 432 h 649"/>
                <a:gd name="T20" fmla="*/ 1166 w 1362"/>
                <a:gd name="T21" fmla="*/ 497 h 649"/>
                <a:gd name="T22" fmla="*/ 950 w 1362"/>
                <a:gd name="T23" fmla="*/ 454 h 649"/>
                <a:gd name="T24" fmla="*/ 0 w 1362"/>
                <a:gd name="T25" fmla="*/ 194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2" h="649">
                  <a:moveTo>
                    <a:pt x="0" y="194"/>
                  </a:moveTo>
                  <a:lnTo>
                    <a:pt x="0" y="194"/>
                  </a:lnTo>
                  <a:cubicBezTo>
                    <a:pt x="281" y="130"/>
                    <a:pt x="540" y="130"/>
                    <a:pt x="820" y="216"/>
                  </a:cubicBezTo>
                  <a:cubicBezTo>
                    <a:pt x="864" y="216"/>
                    <a:pt x="907" y="238"/>
                    <a:pt x="950" y="238"/>
                  </a:cubicBezTo>
                  <a:cubicBezTo>
                    <a:pt x="993" y="259"/>
                    <a:pt x="1037" y="238"/>
                    <a:pt x="1080" y="216"/>
                  </a:cubicBezTo>
                  <a:cubicBezTo>
                    <a:pt x="1123" y="194"/>
                    <a:pt x="1145" y="152"/>
                    <a:pt x="1145" y="87"/>
                  </a:cubicBezTo>
                  <a:cubicBezTo>
                    <a:pt x="1123" y="43"/>
                    <a:pt x="1058" y="22"/>
                    <a:pt x="1015" y="43"/>
                  </a:cubicBezTo>
                  <a:cubicBezTo>
                    <a:pt x="1102" y="0"/>
                    <a:pt x="1210" y="0"/>
                    <a:pt x="1275" y="65"/>
                  </a:cubicBezTo>
                  <a:cubicBezTo>
                    <a:pt x="1339" y="130"/>
                    <a:pt x="1361" y="216"/>
                    <a:pt x="1317" y="302"/>
                  </a:cubicBezTo>
                  <a:cubicBezTo>
                    <a:pt x="1275" y="389"/>
                    <a:pt x="1188" y="432"/>
                    <a:pt x="1102" y="432"/>
                  </a:cubicBezTo>
                  <a:cubicBezTo>
                    <a:pt x="1123" y="432"/>
                    <a:pt x="1166" y="454"/>
                    <a:pt x="1166" y="497"/>
                  </a:cubicBezTo>
                  <a:cubicBezTo>
                    <a:pt x="1231" y="648"/>
                    <a:pt x="972" y="475"/>
                    <a:pt x="950" y="454"/>
                  </a:cubicBezTo>
                  <a:cubicBezTo>
                    <a:pt x="691" y="302"/>
                    <a:pt x="302" y="130"/>
                    <a:pt x="0" y="19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2" name="Freeform 21"/>
            <p:cNvSpPr>
              <a:spLocks noChangeArrowheads="1"/>
            </p:cNvSpPr>
            <p:nvPr/>
          </p:nvSpPr>
          <p:spPr bwMode="auto">
            <a:xfrm>
              <a:off x="4595798" y="739503"/>
              <a:ext cx="640550" cy="672901"/>
            </a:xfrm>
            <a:custGeom>
              <a:avLst/>
              <a:gdLst>
                <a:gd name="T0" fmla="*/ 1771 w 2183"/>
                <a:gd name="T1" fmla="*/ 670 h 2291"/>
                <a:gd name="T2" fmla="*/ 1771 w 2183"/>
                <a:gd name="T3" fmla="*/ 670 h 2291"/>
                <a:gd name="T4" fmla="*/ 1663 w 2183"/>
                <a:gd name="T5" fmla="*/ 0 h 2291"/>
                <a:gd name="T6" fmla="*/ 1123 w 2183"/>
                <a:gd name="T7" fmla="*/ 540 h 2291"/>
                <a:gd name="T8" fmla="*/ 799 w 2183"/>
                <a:gd name="T9" fmla="*/ 368 h 2291"/>
                <a:gd name="T10" fmla="*/ 929 w 2183"/>
                <a:gd name="T11" fmla="*/ 648 h 2291"/>
                <a:gd name="T12" fmla="*/ 778 w 2183"/>
                <a:gd name="T13" fmla="*/ 627 h 2291"/>
                <a:gd name="T14" fmla="*/ 1037 w 2183"/>
                <a:gd name="T15" fmla="*/ 1318 h 2291"/>
                <a:gd name="T16" fmla="*/ 821 w 2183"/>
                <a:gd name="T17" fmla="*/ 1253 h 2291"/>
                <a:gd name="T18" fmla="*/ 734 w 2183"/>
                <a:gd name="T19" fmla="*/ 1469 h 2291"/>
                <a:gd name="T20" fmla="*/ 886 w 2183"/>
                <a:gd name="T21" fmla="*/ 1382 h 2291"/>
                <a:gd name="T22" fmla="*/ 1015 w 2183"/>
                <a:gd name="T23" fmla="*/ 1512 h 2291"/>
                <a:gd name="T24" fmla="*/ 778 w 2183"/>
                <a:gd name="T25" fmla="*/ 1966 h 2291"/>
                <a:gd name="T26" fmla="*/ 0 w 2183"/>
                <a:gd name="T27" fmla="*/ 2246 h 2291"/>
                <a:gd name="T28" fmla="*/ 410 w 2183"/>
                <a:gd name="T29" fmla="*/ 2268 h 2291"/>
                <a:gd name="T30" fmla="*/ 626 w 2183"/>
                <a:gd name="T31" fmla="*/ 2246 h 2291"/>
                <a:gd name="T32" fmla="*/ 1339 w 2183"/>
                <a:gd name="T33" fmla="*/ 1577 h 2291"/>
                <a:gd name="T34" fmla="*/ 2182 w 2183"/>
                <a:gd name="T35" fmla="*/ 540 h 2291"/>
                <a:gd name="T36" fmla="*/ 1771 w 2183"/>
                <a:gd name="T37" fmla="*/ 670 h 2291"/>
                <a:gd name="T38" fmla="*/ 1253 w 2183"/>
                <a:gd name="T39" fmla="*/ 1296 h 2291"/>
                <a:gd name="T40" fmla="*/ 1253 w 2183"/>
                <a:gd name="T41" fmla="*/ 1296 h 2291"/>
                <a:gd name="T42" fmla="*/ 1058 w 2183"/>
                <a:gd name="T43" fmla="*/ 1814 h 2291"/>
                <a:gd name="T44" fmla="*/ 864 w 2183"/>
                <a:gd name="T45" fmla="*/ 2031 h 2291"/>
                <a:gd name="T46" fmla="*/ 734 w 2183"/>
                <a:gd name="T47" fmla="*/ 2117 h 2291"/>
                <a:gd name="T48" fmla="*/ 605 w 2183"/>
                <a:gd name="T49" fmla="*/ 2160 h 2291"/>
                <a:gd name="T50" fmla="*/ 734 w 2183"/>
                <a:gd name="T51" fmla="*/ 2117 h 2291"/>
                <a:gd name="T52" fmla="*/ 842 w 2183"/>
                <a:gd name="T53" fmla="*/ 2031 h 2291"/>
                <a:gd name="T54" fmla="*/ 951 w 2183"/>
                <a:gd name="T55" fmla="*/ 1923 h 2291"/>
                <a:gd name="T56" fmla="*/ 1037 w 2183"/>
                <a:gd name="T57" fmla="*/ 1814 h 2291"/>
                <a:gd name="T58" fmla="*/ 1210 w 2183"/>
                <a:gd name="T59" fmla="*/ 1274 h 2291"/>
                <a:gd name="T60" fmla="*/ 1318 w 2183"/>
                <a:gd name="T61" fmla="*/ 713 h 2291"/>
                <a:gd name="T62" fmla="*/ 1425 w 2183"/>
                <a:gd name="T63" fmla="*/ 454 h 2291"/>
                <a:gd name="T64" fmla="*/ 1555 w 2183"/>
                <a:gd name="T65" fmla="*/ 195 h 2291"/>
                <a:gd name="T66" fmla="*/ 1339 w 2183"/>
                <a:gd name="T67" fmla="*/ 735 h 2291"/>
                <a:gd name="T68" fmla="*/ 1253 w 2183"/>
                <a:gd name="T69" fmla="*/ 1296 h 2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83" h="2291">
                  <a:moveTo>
                    <a:pt x="1771" y="670"/>
                  </a:moveTo>
                  <a:lnTo>
                    <a:pt x="1771" y="670"/>
                  </a:lnTo>
                  <a:cubicBezTo>
                    <a:pt x="1944" y="476"/>
                    <a:pt x="1512" y="216"/>
                    <a:pt x="1663" y="0"/>
                  </a:cubicBezTo>
                  <a:cubicBezTo>
                    <a:pt x="1512" y="238"/>
                    <a:pt x="1101" y="151"/>
                    <a:pt x="1123" y="540"/>
                  </a:cubicBezTo>
                  <a:cubicBezTo>
                    <a:pt x="993" y="432"/>
                    <a:pt x="951" y="411"/>
                    <a:pt x="799" y="368"/>
                  </a:cubicBezTo>
                  <a:cubicBezTo>
                    <a:pt x="907" y="540"/>
                    <a:pt x="929" y="648"/>
                    <a:pt x="929" y="648"/>
                  </a:cubicBezTo>
                  <a:cubicBezTo>
                    <a:pt x="864" y="627"/>
                    <a:pt x="778" y="627"/>
                    <a:pt x="778" y="627"/>
                  </a:cubicBezTo>
                  <a:cubicBezTo>
                    <a:pt x="951" y="821"/>
                    <a:pt x="1058" y="1059"/>
                    <a:pt x="1037" y="1318"/>
                  </a:cubicBezTo>
                  <a:cubicBezTo>
                    <a:pt x="993" y="1253"/>
                    <a:pt x="907" y="1209"/>
                    <a:pt x="821" y="1253"/>
                  </a:cubicBezTo>
                  <a:cubicBezTo>
                    <a:pt x="756" y="1296"/>
                    <a:pt x="713" y="1382"/>
                    <a:pt x="734" y="1469"/>
                  </a:cubicBezTo>
                  <a:cubicBezTo>
                    <a:pt x="734" y="1404"/>
                    <a:pt x="821" y="1361"/>
                    <a:pt x="886" y="1382"/>
                  </a:cubicBezTo>
                  <a:cubicBezTo>
                    <a:pt x="951" y="1404"/>
                    <a:pt x="993" y="1447"/>
                    <a:pt x="1015" y="1512"/>
                  </a:cubicBezTo>
                  <a:cubicBezTo>
                    <a:pt x="1080" y="1685"/>
                    <a:pt x="907" y="1858"/>
                    <a:pt x="778" y="1966"/>
                  </a:cubicBezTo>
                  <a:cubicBezTo>
                    <a:pt x="583" y="2160"/>
                    <a:pt x="281" y="2246"/>
                    <a:pt x="0" y="2246"/>
                  </a:cubicBezTo>
                  <a:cubicBezTo>
                    <a:pt x="130" y="2246"/>
                    <a:pt x="259" y="2290"/>
                    <a:pt x="410" y="2268"/>
                  </a:cubicBezTo>
                  <a:cubicBezTo>
                    <a:pt x="475" y="2268"/>
                    <a:pt x="562" y="2268"/>
                    <a:pt x="626" y="2246"/>
                  </a:cubicBezTo>
                  <a:cubicBezTo>
                    <a:pt x="951" y="2160"/>
                    <a:pt x="1188" y="1923"/>
                    <a:pt x="1339" y="1577"/>
                  </a:cubicBezTo>
                  <a:cubicBezTo>
                    <a:pt x="1512" y="1188"/>
                    <a:pt x="1771" y="735"/>
                    <a:pt x="2182" y="540"/>
                  </a:cubicBezTo>
                  <a:cubicBezTo>
                    <a:pt x="2030" y="540"/>
                    <a:pt x="1901" y="605"/>
                    <a:pt x="1771" y="670"/>
                  </a:cubicBezTo>
                  <a:close/>
                  <a:moveTo>
                    <a:pt x="1253" y="1296"/>
                  </a:moveTo>
                  <a:lnTo>
                    <a:pt x="1253" y="1296"/>
                  </a:lnTo>
                  <a:cubicBezTo>
                    <a:pt x="1210" y="1469"/>
                    <a:pt x="1145" y="1664"/>
                    <a:pt x="1058" y="1814"/>
                  </a:cubicBezTo>
                  <a:cubicBezTo>
                    <a:pt x="993" y="1901"/>
                    <a:pt x="929" y="1966"/>
                    <a:pt x="864" y="2031"/>
                  </a:cubicBezTo>
                  <a:cubicBezTo>
                    <a:pt x="821" y="2073"/>
                    <a:pt x="778" y="2096"/>
                    <a:pt x="734" y="2117"/>
                  </a:cubicBezTo>
                  <a:cubicBezTo>
                    <a:pt x="691" y="2138"/>
                    <a:pt x="648" y="2160"/>
                    <a:pt x="605" y="2160"/>
                  </a:cubicBezTo>
                  <a:cubicBezTo>
                    <a:pt x="648" y="2138"/>
                    <a:pt x="691" y="2138"/>
                    <a:pt x="734" y="2117"/>
                  </a:cubicBezTo>
                  <a:cubicBezTo>
                    <a:pt x="778" y="2073"/>
                    <a:pt x="821" y="2052"/>
                    <a:pt x="842" y="2031"/>
                  </a:cubicBezTo>
                  <a:cubicBezTo>
                    <a:pt x="886" y="1987"/>
                    <a:pt x="929" y="1966"/>
                    <a:pt x="951" y="1923"/>
                  </a:cubicBezTo>
                  <a:cubicBezTo>
                    <a:pt x="972" y="1879"/>
                    <a:pt x="1015" y="1858"/>
                    <a:pt x="1037" y="1814"/>
                  </a:cubicBezTo>
                  <a:cubicBezTo>
                    <a:pt x="1123" y="1641"/>
                    <a:pt x="1188" y="1469"/>
                    <a:pt x="1210" y="1274"/>
                  </a:cubicBezTo>
                  <a:cubicBezTo>
                    <a:pt x="1253" y="1102"/>
                    <a:pt x="1274" y="907"/>
                    <a:pt x="1318" y="713"/>
                  </a:cubicBezTo>
                  <a:cubicBezTo>
                    <a:pt x="1339" y="627"/>
                    <a:pt x="1383" y="540"/>
                    <a:pt x="1425" y="454"/>
                  </a:cubicBezTo>
                  <a:cubicBezTo>
                    <a:pt x="1469" y="368"/>
                    <a:pt x="1512" y="281"/>
                    <a:pt x="1555" y="195"/>
                  </a:cubicBezTo>
                  <a:cubicBezTo>
                    <a:pt x="1469" y="368"/>
                    <a:pt x="1383" y="540"/>
                    <a:pt x="1339" y="735"/>
                  </a:cubicBezTo>
                  <a:cubicBezTo>
                    <a:pt x="1296" y="907"/>
                    <a:pt x="1274" y="1102"/>
                    <a:pt x="1253" y="12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3" name="Freeform 22"/>
            <p:cNvSpPr>
              <a:spLocks noChangeArrowheads="1"/>
            </p:cNvSpPr>
            <p:nvPr/>
          </p:nvSpPr>
          <p:spPr bwMode="auto">
            <a:xfrm>
              <a:off x="5039654" y="879259"/>
              <a:ext cx="456797" cy="341627"/>
            </a:xfrm>
            <a:custGeom>
              <a:avLst/>
              <a:gdLst>
                <a:gd name="T0" fmla="*/ 907 w 1556"/>
                <a:gd name="T1" fmla="*/ 259 h 1166"/>
                <a:gd name="T2" fmla="*/ 907 w 1556"/>
                <a:gd name="T3" fmla="*/ 259 h 1166"/>
                <a:gd name="T4" fmla="*/ 1144 w 1556"/>
                <a:gd name="T5" fmla="*/ 0 h 1166"/>
                <a:gd name="T6" fmla="*/ 0 w 1556"/>
                <a:gd name="T7" fmla="*/ 1165 h 1166"/>
                <a:gd name="T8" fmla="*/ 1555 w 1556"/>
                <a:gd name="T9" fmla="*/ 237 h 1166"/>
                <a:gd name="T10" fmla="*/ 907 w 1556"/>
                <a:gd name="T11" fmla="*/ 259 h 1166"/>
                <a:gd name="T12" fmla="*/ 929 w 1556"/>
                <a:gd name="T13" fmla="*/ 410 h 1166"/>
                <a:gd name="T14" fmla="*/ 929 w 1556"/>
                <a:gd name="T15" fmla="*/ 410 h 1166"/>
                <a:gd name="T16" fmla="*/ 670 w 1556"/>
                <a:gd name="T17" fmla="*/ 518 h 1166"/>
                <a:gd name="T18" fmla="*/ 453 w 1556"/>
                <a:gd name="T19" fmla="*/ 669 h 1166"/>
                <a:gd name="T20" fmla="*/ 259 w 1556"/>
                <a:gd name="T21" fmla="*/ 842 h 1166"/>
                <a:gd name="T22" fmla="*/ 453 w 1556"/>
                <a:gd name="T23" fmla="*/ 647 h 1166"/>
                <a:gd name="T24" fmla="*/ 670 w 1556"/>
                <a:gd name="T25" fmla="*/ 496 h 1166"/>
                <a:gd name="T26" fmla="*/ 907 w 1556"/>
                <a:gd name="T27" fmla="*/ 388 h 1166"/>
                <a:gd name="T28" fmla="*/ 1167 w 1556"/>
                <a:gd name="T29" fmla="*/ 302 h 1166"/>
                <a:gd name="T30" fmla="*/ 929 w 1556"/>
                <a:gd name="T31" fmla="*/ 410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56" h="1166">
                  <a:moveTo>
                    <a:pt x="907" y="259"/>
                  </a:moveTo>
                  <a:lnTo>
                    <a:pt x="907" y="259"/>
                  </a:lnTo>
                  <a:cubicBezTo>
                    <a:pt x="950" y="194"/>
                    <a:pt x="1144" y="21"/>
                    <a:pt x="1144" y="0"/>
                  </a:cubicBezTo>
                  <a:cubicBezTo>
                    <a:pt x="712" y="64"/>
                    <a:pt x="173" y="820"/>
                    <a:pt x="0" y="1165"/>
                  </a:cubicBezTo>
                  <a:cubicBezTo>
                    <a:pt x="410" y="733"/>
                    <a:pt x="950" y="388"/>
                    <a:pt x="1555" y="237"/>
                  </a:cubicBezTo>
                  <a:cubicBezTo>
                    <a:pt x="1361" y="151"/>
                    <a:pt x="1080" y="172"/>
                    <a:pt x="907" y="259"/>
                  </a:cubicBezTo>
                  <a:close/>
                  <a:moveTo>
                    <a:pt x="929" y="410"/>
                  </a:moveTo>
                  <a:lnTo>
                    <a:pt x="929" y="410"/>
                  </a:lnTo>
                  <a:cubicBezTo>
                    <a:pt x="842" y="431"/>
                    <a:pt x="756" y="474"/>
                    <a:pt x="670" y="518"/>
                  </a:cubicBezTo>
                  <a:cubicBezTo>
                    <a:pt x="605" y="561"/>
                    <a:pt x="540" y="626"/>
                    <a:pt x="453" y="669"/>
                  </a:cubicBezTo>
                  <a:cubicBezTo>
                    <a:pt x="389" y="733"/>
                    <a:pt x="324" y="777"/>
                    <a:pt x="259" y="842"/>
                  </a:cubicBezTo>
                  <a:cubicBezTo>
                    <a:pt x="324" y="777"/>
                    <a:pt x="389" y="712"/>
                    <a:pt x="453" y="647"/>
                  </a:cubicBezTo>
                  <a:cubicBezTo>
                    <a:pt x="518" y="604"/>
                    <a:pt x="583" y="539"/>
                    <a:pt x="670" y="496"/>
                  </a:cubicBezTo>
                  <a:cubicBezTo>
                    <a:pt x="735" y="453"/>
                    <a:pt x="821" y="410"/>
                    <a:pt x="907" y="388"/>
                  </a:cubicBezTo>
                  <a:cubicBezTo>
                    <a:pt x="994" y="345"/>
                    <a:pt x="1080" y="324"/>
                    <a:pt x="1167" y="302"/>
                  </a:cubicBezTo>
                  <a:cubicBezTo>
                    <a:pt x="1080" y="345"/>
                    <a:pt x="994" y="366"/>
                    <a:pt x="929" y="4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4" name="Freeform 23"/>
            <p:cNvSpPr>
              <a:spLocks noChangeArrowheads="1"/>
            </p:cNvSpPr>
            <p:nvPr/>
          </p:nvSpPr>
          <p:spPr bwMode="auto">
            <a:xfrm>
              <a:off x="4584151" y="1094071"/>
              <a:ext cx="216106" cy="247161"/>
            </a:xfrm>
            <a:custGeom>
              <a:avLst/>
              <a:gdLst>
                <a:gd name="T0" fmla="*/ 0 w 735"/>
                <a:gd name="T1" fmla="*/ 843 h 844"/>
                <a:gd name="T2" fmla="*/ 0 w 735"/>
                <a:gd name="T3" fmla="*/ 843 h 844"/>
                <a:gd name="T4" fmla="*/ 518 w 735"/>
                <a:gd name="T5" fmla="*/ 130 h 844"/>
                <a:gd name="T6" fmla="*/ 0 w 735"/>
                <a:gd name="T7" fmla="*/ 843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844">
                  <a:moveTo>
                    <a:pt x="0" y="843"/>
                  </a:moveTo>
                  <a:lnTo>
                    <a:pt x="0" y="843"/>
                  </a:lnTo>
                  <a:cubicBezTo>
                    <a:pt x="0" y="843"/>
                    <a:pt x="302" y="0"/>
                    <a:pt x="518" y="130"/>
                  </a:cubicBezTo>
                  <a:cubicBezTo>
                    <a:pt x="734" y="282"/>
                    <a:pt x="0" y="843"/>
                    <a:pt x="0" y="84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5" name="Freeform 24"/>
            <p:cNvSpPr>
              <a:spLocks noChangeArrowheads="1"/>
            </p:cNvSpPr>
            <p:nvPr/>
          </p:nvSpPr>
          <p:spPr bwMode="auto">
            <a:xfrm>
              <a:off x="4481923" y="1094070"/>
              <a:ext cx="152696" cy="222575"/>
            </a:xfrm>
            <a:custGeom>
              <a:avLst/>
              <a:gdLst>
                <a:gd name="T0" fmla="*/ 258 w 519"/>
                <a:gd name="T1" fmla="*/ 0 h 758"/>
                <a:gd name="T2" fmla="*/ 258 w 519"/>
                <a:gd name="T3" fmla="*/ 0 h 758"/>
                <a:gd name="T4" fmla="*/ 258 w 519"/>
                <a:gd name="T5" fmla="*/ 757 h 758"/>
                <a:gd name="T6" fmla="*/ 258 w 519"/>
                <a:gd name="T7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758">
                  <a:moveTo>
                    <a:pt x="258" y="0"/>
                  </a:moveTo>
                  <a:lnTo>
                    <a:pt x="258" y="0"/>
                  </a:lnTo>
                  <a:cubicBezTo>
                    <a:pt x="518" y="0"/>
                    <a:pt x="258" y="757"/>
                    <a:pt x="258" y="757"/>
                  </a:cubicBezTo>
                  <a:cubicBezTo>
                    <a:pt x="258" y="757"/>
                    <a:pt x="0" y="0"/>
                    <a:pt x="25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6" name="Freeform 25"/>
            <p:cNvSpPr>
              <a:spLocks noChangeArrowheads="1"/>
            </p:cNvSpPr>
            <p:nvPr/>
          </p:nvSpPr>
          <p:spPr bwMode="auto">
            <a:xfrm>
              <a:off x="3468687" y="1107010"/>
              <a:ext cx="412799" cy="247161"/>
            </a:xfrm>
            <a:custGeom>
              <a:avLst/>
              <a:gdLst>
                <a:gd name="T0" fmla="*/ 0 w 1405"/>
                <a:gd name="T1" fmla="*/ 367 h 844"/>
                <a:gd name="T2" fmla="*/ 0 w 1405"/>
                <a:gd name="T3" fmla="*/ 367 h 844"/>
                <a:gd name="T4" fmla="*/ 195 w 1405"/>
                <a:gd name="T5" fmla="*/ 583 h 844"/>
                <a:gd name="T6" fmla="*/ 454 w 1405"/>
                <a:gd name="T7" fmla="*/ 561 h 844"/>
                <a:gd name="T8" fmla="*/ 454 w 1405"/>
                <a:gd name="T9" fmla="*/ 691 h 844"/>
                <a:gd name="T10" fmla="*/ 584 w 1405"/>
                <a:gd name="T11" fmla="*/ 713 h 844"/>
                <a:gd name="T12" fmla="*/ 713 w 1405"/>
                <a:gd name="T13" fmla="*/ 626 h 844"/>
                <a:gd name="T14" fmla="*/ 757 w 1405"/>
                <a:gd name="T15" fmla="*/ 799 h 844"/>
                <a:gd name="T16" fmla="*/ 951 w 1405"/>
                <a:gd name="T17" fmla="*/ 820 h 844"/>
                <a:gd name="T18" fmla="*/ 864 w 1405"/>
                <a:gd name="T19" fmla="*/ 388 h 844"/>
                <a:gd name="T20" fmla="*/ 1210 w 1405"/>
                <a:gd name="T21" fmla="*/ 151 h 844"/>
                <a:gd name="T22" fmla="*/ 1404 w 1405"/>
                <a:gd name="T23" fmla="*/ 173 h 844"/>
                <a:gd name="T24" fmla="*/ 1016 w 1405"/>
                <a:gd name="T25" fmla="*/ 21 h 844"/>
                <a:gd name="T26" fmla="*/ 432 w 1405"/>
                <a:gd name="T27" fmla="*/ 194 h 844"/>
                <a:gd name="T28" fmla="*/ 238 w 1405"/>
                <a:gd name="T29" fmla="*/ 346 h 844"/>
                <a:gd name="T30" fmla="*/ 0 w 1405"/>
                <a:gd name="T31" fmla="*/ 367 h 844"/>
                <a:gd name="T32" fmla="*/ 260 w 1405"/>
                <a:gd name="T33" fmla="*/ 475 h 844"/>
                <a:gd name="T34" fmla="*/ 260 w 1405"/>
                <a:gd name="T35" fmla="*/ 475 h 844"/>
                <a:gd name="T36" fmla="*/ 432 w 1405"/>
                <a:gd name="T37" fmla="*/ 367 h 844"/>
                <a:gd name="T38" fmla="*/ 584 w 1405"/>
                <a:gd name="T39" fmla="*/ 238 h 844"/>
                <a:gd name="T40" fmla="*/ 778 w 1405"/>
                <a:gd name="T41" fmla="*/ 129 h 844"/>
                <a:gd name="T42" fmla="*/ 994 w 1405"/>
                <a:gd name="T43" fmla="*/ 129 h 844"/>
                <a:gd name="T44" fmla="*/ 778 w 1405"/>
                <a:gd name="T45" fmla="*/ 151 h 844"/>
                <a:gd name="T46" fmla="*/ 670 w 1405"/>
                <a:gd name="T47" fmla="*/ 194 h 844"/>
                <a:gd name="T48" fmla="*/ 584 w 1405"/>
                <a:gd name="T49" fmla="*/ 302 h 844"/>
                <a:gd name="T50" fmla="*/ 540 w 1405"/>
                <a:gd name="T51" fmla="*/ 497 h 844"/>
                <a:gd name="T52" fmla="*/ 562 w 1405"/>
                <a:gd name="T53" fmla="*/ 302 h 844"/>
                <a:gd name="T54" fmla="*/ 584 w 1405"/>
                <a:gd name="T55" fmla="*/ 259 h 844"/>
                <a:gd name="T56" fmla="*/ 454 w 1405"/>
                <a:gd name="T57" fmla="*/ 388 h 844"/>
                <a:gd name="T58" fmla="*/ 260 w 1405"/>
                <a:gd name="T59" fmla="*/ 475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05" h="844">
                  <a:moveTo>
                    <a:pt x="0" y="367"/>
                  </a:moveTo>
                  <a:lnTo>
                    <a:pt x="0" y="367"/>
                  </a:lnTo>
                  <a:cubicBezTo>
                    <a:pt x="43" y="475"/>
                    <a:pt x="87" y="561"/>
                    <a:pt x="195" y="583"/>
                  </a:cubicBezTo>
                  <a:cubicBezTo>
                    <a:pt x="281" y="626"/>
                    <a:pt x="390" y="605"/>
                    <a:pt x="454" y="561"/>
                  </a:cubicBezTo>
                  <a:cubicBezTo>
                    <a:pt x="432" y="605"/>
                    <a:pt x="432" y="648"/>
                    <a:pt x="454" y="691"/>
                  </a:cubicBezTo>
                  <a:cubicBezTo>
                    <a:pt x="476" y="734"/>
                    <a:pt x="540" y="734"/>
                    <a:pt x="584" y="713"/>
                  </a:cubicBezTo>
                  <a:cubicBezTo>
                    <a:pt x="627" y="691"/>
                    <a:pt x="670" y="670"/>
                    <a:pt x="713" y="626"/>
                  </a:cubicBezTo>
                  <a:cubicBezTo>
                    <a:pt x="692" y="691"/>
                    <a:pt x="713" y="778"/>
                    <a:pt x="757" y="799"/>
                  </a:cubicBezTo>
                  <a:cubicBezTo>
                    <a:pt x="822" y="843"/>
                    <a:pt x="886" y="843"/>
                    <a:pt x="951" y="820"/>
                  </a:cubicBezTo>
                  <a:cubicBezTo>
                    <a:pt x="843" y="713"/>
                    <a:pt x="822" y="518"/>
                    <a:pt x="864" y="388"/>
                  </a:cubicBezTo>
                  <a:cubicBezTo>
                    <a:pt x="929" y="259"/>
                    <a:pt x="1081" y="151"/>
                    <a:pt x="1210" y="151"/>
                  </a:cubicBezTo>
                  <a:cubicBezTo>
                    <a:pt x="1296" y="151"/>
                    <a:pt x="1361" y="151"/>
                    <a:pt x="1404" y="173"/>
                  </a:cubicBezTo>
                  <a:cubicBezTo>
                    <a:pt x="1296" y="86"/>
                    <a:pt x="1167" y="43"/>
                    <a:pt x="1016" y="21"/>
                  </a:cubicBezTo>
                  <a:cubicBezTo>
                    <a:pt x="799" y="0"/>
                    <a:pt x="584" y="65"/>
                    <a:pt x="432" y="194"/>
                  </a:cubicBezTo>
                  <a:cubicBezTo>
                    <a:pt x="367" y="259"/>
                    <a:pt x="303" y="302"/>
                    <a:pt x="238" y="346"/>
                  </a:cubicBezTo>
                  <a:cubicBezTo>
                    <a:pt x="152" y="388"/>
                    <a:pt x="65" y="411"/>
                    <a:pt x="0" y="367"/>
                  </a:cubicBezTo>
                  <a:close/>
                  <a:moveTo>
                    <a:pt x="260" y="475"/>
                  </a:moveTo>
                  <a:lnTo>
                    <a:pt x="260" y="475"/>
                  </a:lnTo>
                  <a:cubicBezTo>
                    <a:pt x="325" y="453"/>
                    <a:pt x="390" y="411"/>
                    <a:pt x="432" y="367"/>
                  </a:cubicBezTo>
                  <a:cubicBezTo>
                    <a:pt x="497" y="324"/>
                    <a:pt x="540" y="281"/>
                    <a:pt x="584" y="238"/>
                  </a:cubicBezTo>
                  <a:cubicBezTo>
                    <a:pt x="649" y="194"/>
                    <a:pt x="713" y="151"/>
                    <a:pt x="778" y="129"/>
                  </a:cubicBezTo>
                  <a:cubicBezTo>
                    <a:pt x="843" y="108"/>
                    <a:pt x="908" y="108"/>
                    <a:pt x="994" y="129"/>
                  </a:cubicBezTo>
                  <a:cubicBezTo>
                    <a:pt x="908" y="129"/>
                    <a:pt x="843" y="129"/>
                    <a:pt x="778" y="151"/>
                  </a:cubicBezTo>
                  <a:cubicBezTo>
                    <a:pt x="735" y="173"/>
                    <a:pt x="713" y="173"/>
                    <a:pt x="670" y="194"/>
                  </a:cubicBezTo>
                  <a:cubicBezTo>
                    <a:pt x="649" y="238"/>
                    <a:pt x="605" y="281"/>
                    <a:pt x="584" y="302"/>
                  </a:cubicBezTo>
                  <a:cubicBezTo>
                    <a:pt x="562" y="367"/>
                    <a:pt x="540" y="432"/>
                    <a:pt x="540" y="497"/>
                  </a:cubicBezTo>
                  <a:cubicBezTo>
                    <a:pt x="519" y="432"/>
                    <a:pt x="540" y="346"/>
                    <a:pt x="562" y="302"/>
                  </a:cubicBezTo>
                  <a:cubicBezTo>
                    <a:pt x="584" y="281"/>
                    <a:pt x="584" y="281"/>
                    <a:pt x="584" y="259"/>
                  </a:cubicBezTo>
                  <a:cubicBezTo>
                    <a:pt x="540" y="302"/>
                    <a:pt x="497" y="346"/>
                    <a:pt x="454" y="388"/>
                  </a:cubicBezTo>
                  <a:cubicBezTo>
                    <a:pt x="390" y="432"/>
                    <a:pt x="346" y="475"/>
                    <a:pt x="260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7" name="Freeform 26"/>
            <p:cNvSpPr>
              <a:spLocks noChangeArrowheads="1"/>
            </p:cNvSpPr>
            <p:nvPr/>
          </p:nvSpPr>
          <p:spPr bwMode="auto">
            <a:xfrm>
              <a:off x="3138707" y="993135"/>
              <a:ext cx="938179" cy="399859"/>
            </a:xfrm>
            <a:custGeom>
              <a:avLst/>
              <a:gdLst>
                <a:gd name="T0" fmla="*/ 44 w 3198"/>
                <a:gd name="T1" fmla="*/ 1188 h 1362"/>
                <a:gd name="T2" fmla="*/ 44 w 3198"/>
                <a:gd name="T3" fmla="*/ 1188 h 1362"/>
                <a:gd name="T4" fmla="*/ 87 w 3198"/>
                <a:gd name="T5" fmla="*/ 1296 h 1362"/>
                <a:gd name="T6" fmla="*/ 217 w 3198"/>
                <a:gd name="T7" fmla="*/ 1274 h 1362"/>
                <a:gd name="T8" fmla="*/ 238 w 3198"/>
                <a:gd name="T9" fmla="*/ 1167 h 1362"/>
                <a:gd name="T10" fmla="*/ 626 w 3198"/>
                <a:gd name="T11" fmla="*/ 907 h 1362"/>
                <a:gd name="T12" fmla="*/ 1081 w 3198"/>
                <a:gd name="T13" fmla="*/ 195 h 1362"/>
                <a:gd name="T14" fmla="*/ 1058 w 3198"/>
                <a:gd name="T15" fmla="*/ 345 h 1362"/>
                <a:gd name="T16" fmla="*/ 1253 w 3198"/>
                <a:gd name="T17" fmla="*/ 410 h 1362"/>
                <a:gd name="T18" fmla="*/ 1448 w 3198"/>
                <a:gd name="T19" fmla="*/ 345 h 1362"/>
                <a:gd name="T20" fmla="*/ 1642 w 3198"/>
                <a:gd name="T21" fmla="*/ 303 h 1362"/>
                <a:gd name="T22" fmla="*/ 2074 w 3198"/>
                <a:gd name="T23" fmla="*/ 324 h 1362"/>
                <a:gd name="T24" fmla="*/ 3197 w 3198"/>
                <a:gd name="T25" fmla="*/ 907 h 1362"/>
                <a:gd name="T26" fmla="*/ 1555 w 3198"/>
                <a:gd name="T27" fmla="*/ 43 h 1362"/>
                <a:gd name="T28" fmla="*/ 476 w 3198"/>
                <a:gd name="T29" fmla="*/ 259 h 1362"/>
                <a:gd name="T30" fmla="*/ 44 w 3198"/>
                <a:gd name="T31" fmla="*/ 1188 h 1362"/>
                <a:gd name="T32" fmla="*/ 87 w 3198"/>
                <a:gd name="T33" fmla="*/ 1167 h 1362"/>
                <a:gd name="T34" fmla="*/ 87 w 3198"/>
                <a:gd name="T35" fmla="*/ 1167 h 1362"/>
                <a:gd name="T36" fmla="*/ 130 w 3198"/>
                <a:gd name="T37" fmla="*/ 842 h 1362"/>
                <a:gd name="T38" fmla="*/ 281 w 3198"/>
                <a:gd name="T39" fmla="*/ 540 h 1362"/>
                <a:gd name="T40" fmla="*/ 519 w 3198"/>
                <a:gd name="T41" fmla="*/ 324 h 1362"/>
                <a:gd name="T42" fmla="*/ 799 w 3198"/>
                <a:gd name="T43" fmla="*/ 173 h 1362"/>
                <a:gd name="T44" fmla="*/ 519 w 3198"/>
                <a:gd name="T45" fmla="*/ 345 h 1362"/>
                <a:gd name="T46" fmla="*/ 303 w 3198"/>
                <a:gd name="T47" fmla="*/ 562 h 1362"/>
                <a:gd name="T48" fmla="*/ 152 w 3198"/>
                <a:gd name="T49" fmla="*/ 842 h 1362"/>
                <a:gd name="T50" fmla="*/ 87 w 3198"/>
                <a:gd name="T51" fmla="*/ 1167 h 1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98" h="1362">
                  <a:moveTo>
                    <a:pt x="44" y="1188"/>
                  </a:moveTo>
                  <a:lnTo>
                    <a:pt x="44" y="1188"/>
                  </a:lnTo>
                  <a:cubicBezTo>
                    <a:pt x="44" y="1232"/>
                    <a:pt x="65" y="1253"/>
                    <a:pt x="87" y="1296"/>
                  </a:cubicBezTo>
                  <a:cubicBezTo>
                    <a:pt x="108" y="1339"/>
                    <a:pt x="173" y="1318"/>
                    <a:pt x="217" y="1274"/>
                  </a:cubicBezTo>
                  <a:cubicBezTo>
                    <a:pt x="217" y="1232"/>
                    <a:pt x="217" y="1188"/>
                    <a:pt x="238" y="1167"/>
                  </a:cubicBezTo>
                  <a:cubicBezTo>
                    <a:pt x="346" y="1361"/>
                    <a:pt x="562" y="1188"/>
                    <a:pt x="626" y="907"/>
                  </a:cubicBezTo>
                  <a:cubicBezTo>
                    <a:pt x="691" y="627"/>
                    <a:pt x="821" y="368"/>
                    <a:pt x="1081" y="195"/>
                  </a:cubicBezTo>
                  <a:cubicBezTo>
                    <a:pt x="1016" y="216"/>
                    <a:pt x="1016" y="303"/>
                    <a:pt x="1058" y="345"/>
                  </a:cubicBezTo>
                  <a:cubicBezTo>
                    <a:pt x="1102" y="389"/>
                    <a:pt x="1188" y="410"/>
                    <a:pt x="1253" y="410"/>
                  </a:cubicBezTo>
                  <a:cubicBezTo>
                    <a:pt x="1318" y="389"/>
                    <a:pt x="1383" y="368"/>
                    <a:pt x="1448" y="345"/>
                  </a:cubicBezTo>
                  <a:cubicBezTo>
                    <a:pt x="1513" y="324"/>
                    <a:pt x="1577" y="303"/>
                    <a:pt x="1642" y="303"/>
                  </a:cubicBezTo>
                  <a:cubicBezTo>
                    <a:pt x="1772" y="281"/>
                    <a:pt x="1922" y="303"/>
                    <a:pt x="2074" y="324"/>
                  </a:cubicBezTo>
                  <a:cubicBezTo>
                    <a:pt x="2484" y="368"/>
                    <a:pt x="2938" y="583"/>
                    <a:pt x="3197" y="907"/>
                  </a:cubicBezTo>
                  <a:cubicBezTo>
                    <a:pt x="2786" y="389"/>
                    <a:pt x="2225" y="108"/>
                    <a:pt x="1555" y="43"/>
                  </a:cubicBezTo>
                  <a:cubicBezTo>
                    <a:pt x="1166" y="0"/>
                    <a:pt x="778" y="43"/>
                    <a:pt x="476" y="259"/>
                  </a:cubicBezTo>
                  <a:cubicBezTo>
                    <a:pt x="152" y="475"/>
                    <a:pt x="0" y="821"/>
                    <a:pt x="44" y="1188"/>
                  </a:cubicBezTo>
                  <a:close/>
                  <a:moveTo>
                    <a:pt x="87" y="1167"/>
                  </a:moveTo>
                  <a:lnTo>
                    <a:pt x="87" y="1167"/>
                  </a:lnTo>
                  <a:cubicBezTo>
                    <a:pt x="87" y="1059"/>
                    <a:pt x="108" y="950"/>
                    <a:pt x="130" y="842"/>
                  </a:cubicBezTo>
                  <a:cubicBezTo>
                    <a:pt x="152" y="735"/>
                    <a:pt x="217" y="627"/>
                    <a:pt x="281" y="540"/>
                  </a:cubicBezTo>
                  <a:cubicBezTo>
                    <a:pt x="346" y="454"/>
                    <a:pt x="432" y="389"/>
                    <a:pt x="519" y="324"/>
                  </a:cubicBezTo>
                  <a:cubicBezTo>
                    <a:pt x="605" y="259"/>
                    <a:pt x="691" y="195"/>
                    <a:pt x="799" y="173"/>
                  </a:cubicBezTo>
                  <a:cubicBezTo>
                    <a:pt x="713" y="216"/>
                    <a:pt x="605" y="259"/>
                    <a:pt x="519" y="345"/>
                  </a:cubicBezTo>
                  <a:cubicBezTo>
                    <a:pt x="432" y="410"/>
                    <a:pt x="367" y="475"/>
                    <a:pt x="303" y="562"/>
                  </a:cubicBezTo>
                  <a:cubicBezTo>
                    <a:pt x="238" y="648"/>
                    <a:pt x="173" y="756"/>
                    <a:pt x="152" y="842"/>
                  </a:cubicBezTo>
                  <a:cubicBezTo>
                    <a:pt x="130" y="950"/>
                    <a:pt x="108" y="1059"/>
                    <a:pt x="87" y="1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8" name="Freeform 27"/>
            <p:cNvSpPr>
              <a:spLocks noChangeArrowheads="1"/>
            </p:cNvSpPr>
            <p:nvPr/>
          </p:nvSpPr>
          <p:spPr bwMode="auto">
            <a:xfrm>
              <a:off x="3125767" y="929727"/>
              <a:ext cx="393389" cy="190224"/>
            </a:xfrm>
            <a:custGeom>
              <a:avLst/>
              <a:gdLst>
                <a:gd name="T0" fmla="*/ 1339 w 1340"/>
                <a:gd name="T1" fmla="*/ 194 h 649"/>
                <a:gd name="T2" fmla="*/ 1339 w 1340"/>
                <a:gd name="T3" fmla="*/ 194 h 649"/>
                <a:gd name="T4" fmla="*/ 540 w 1340"/>
                <a:gd name="T5" fmla="*/ 216 h 649"/>
                <a:gd name="T6" fmla="*/ 410 w 1340"/>
                <a:gd name="T7" fmla="*/ 238 h 649"/>
                <a:gd name="T8" fmla="*/ 260 w 1340"/>
                <a:gd name="T9" fmla="*/ 216 h 649"/>
                <a:gd name="T10" fmla="*/ 216 w 1340"/>
                <a:gd name="T11" fmla="*/ 87 h 649"/>
                <a:gd name="T12" fmla="*/ 324 w 1340"/>
                <a:gd name="T13" fmla="*/ 43 h 649"/>
                <a:gd name="T14" fmla="*/ 87 w 1340"/>
                <a:gd name="T15" fmla="*/ 65 h 649"/>
                <a:gd name="T16" fmla="*/ 43 w 1340"/>
                <a:gd name="T17" fmla="*/ 302 h 649"/>
                <a:gd name="T18" fmla="*/ 260 w 1340"/>
                <a:gd name="T19" fmla="*/ 432 h 649"/>
                <a:gd name="T20" fmla="*/ 195 w 1340"/>
                <a:gd name="T21" fmla="*/ 497 h 649"/>
                <a:gd name="T22" fmla="*/ 410 w 1340"/>
                <a:gd name="T23" fmla="*/ 454 h 649"/>
                <a:gd name="T24" fmla="*/ 1339 w 1340"/>
                <a:gd name="T25" fmla="*/ 194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40" h="649">
                  <a:moveTo>
                    <a:pt x="1339" y="194"/>
                  </a:moveTo>
                  <a:lnTo>
                    <a:pt x="1339" y="194"/>
                  </a:lnTo>
                  <a:cubicBezTo>
                    <a:pt x="1080" y="130"/>
                    <a:pt x="799" y="130"/>
                    <a:pt x="540" y="216"/>
                  </a:cubicBezTo>
                  <a:cubicBezTo>
                    <a:pt x="497" y="216"/>
                    <a:pt x="454" y="238"/>
                    <a:pt x="410" y="238"/>
                  </a:cubicBezTo>
                  <a:cubicBezTo>
                    <a:pt x="367" y="259"/>
                    <a:pt x="302" y="238"/>
                    <a:pt x="260" y="216"/>
                  </a:cubicBezTo>
                  <a:cubicBezTo>
                    <a:pt x="238" y="194"/>
                    <a:pt x="195" y="152"/>
                    <a:pt x="216" y="87"/>
                  </a:cubicBezTo>
                  <a:cubicBezTo>
                    <a:pt x="238" y="43"/>
                    <a:pt x="281" y="22"/>
                    <a:pt x="324" y="43"/>
                  </a:cubicBezTo>
                  <a:cubicBezTo>
                    <a:pt x="260" y="0"/>
                    <a:pt x="151" y="0"/>
                    <a:pt x="87" y="65"/>
                  </a:cubicBezTo>
                  <a:cubicBezTo>
                    <a:pt x="22" y="130"/>
                    <a:pt x="0" y="216"/>
                    <a:pt x="43" y="302"/>
                  </a:cubicBezTo>
                  <a:cubicBezTo>
                    <a:pt x="87" y="389"/>
                    <a:pt x="173" y="432"/>
                    <a:pt x="260" y="432"/>
                  </a:cubicBezTo>
                  <a:cubicBezTo>
                    <a:pt x="238" y="432"/>
                    <a:pt x="195" y="454"/>
                    <a:pt x="195" y="497"/>
                  </a:cubicBezTo>
                  <a:cubicBezTo>
                    <a:pt x="130" y="648"/>
                    <a:pt x="389" y="475"/>
                    <a:pt x="410" y="454"/>
                  </a:cubicBezTo>
                  <a:cubicBezTo>
                    <a:pt x="648" y="302"/>
                    <a:pt x="1059" y="130"/>
                    <a:pt x="1339" y="19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9" name="Freeform 28"/>
            <p:cNvSpPr>
              <a:spLocks noChangeArrowheads="1"/>
            </p:cNvSpPr>
            <p:nvPr/>
          </p:nvSpPr>
          <p:spPr bwMode="auto">
            <a:xfrm>
              <a:off x="3873722" y="739503"/>
              <a:ext cx="647021" cy="672901"/>
            </a:xfrm>
            <a:custGeom>
              <a:avLst/>
              <a:gdLst>
                <a:gd name="T0" fmla="*/ 0 w 2204"/>
                <a:gd name="T1" fmla="*/ 540 h 2291"/>
                <a:gd name="T2" fmla="*/ 0 w 2204"/>
                <a:gd name="T3" fmla="*/ 540 h 2291"/>
                <a:gd name="T4" fmla="*/ 864 w 2204"/>
                <a:gd name="T5" fmla="*/ 1577 h 2291"/>
                <a:gd name="T6" fmla="*/ 1576 w 2204"/>
                <a:gd name="T7" fmla="*/ 2246 h 2291"/>
                <a:gd name="T8" fmla="*/ 1793 w 2204"/>
                <a:gd name="T9" fmla="*/ 2268 h 2291"/>
                <a:gd name="T10" fmla="*/ 2203 w 2204"/>
                <a:gd name="T11" fmla="*/ 2246 h 2291"/>
                <a:gd name="T12" fmla="*/ 1403 w 2204"/>
                <a:gd name="T13" fmla="*/ 1966 h 2291"/>
                <a:gd name="T14" fmla="*/ 1188 w 2204"/>
                <a:gd name="T15" fmla="*/ 1512 h 2291"/>
                <a:gd name="T16" fmla="*/ 1317 w 2204"/>
                <a:gd name="T17" fmla="*/ 1382 h 2291"/>
                <a:gd name="T18" fmla="*/ 1468 w 2204"/>
                <a:gd name="T19" fmla="*/ 1469 h 2291"/>
                <a:gd name="T20" fmla="*/ 1361 w 2204"/>
                <a:gd name="T21" fmla="*/ 1253 h 2291"/>
                <a:gd name="T22" fmla="*/ 1144 w 2204"/>
                <a:gd name="T23" fmla="*/ 1318 h 2291"/>
                <a:gd name="T24" fmla="*/ 1403 w 2204"/>
                <a:gd name="T25" fmla="*/ 627 h 2291"/>
                <a:gd name="T26" fmla="*/ 1274 w 2204"/>
                <a:gd name="T27" fmla="*/ 648 h 2291"/>
                <a:gd name="T28" fmla="*/ 1403 w 2204"/>
                <a:gd name="T29" fmla="*/ 368 h 2291"/>
                <a:gd name="T30" fmla="*/ 1080 w 2204"/>
                <a:gd name="T31" fmla="*/ 540 h 2291"/>
                <a:gd name="T32" fmla="*/ 518 w 2204"/>
                <a:gd name="T33" fmla="*/ 0 h 2291"/>
                <a:gd name="T34" fmla="*/ 432 w 2204"/>
                <a:gd name="T35" fmla="*/ 670 h 2291"/>
                <a:gd name="T36" fmla="*/ 0 w 2204"/>
                <a:gd name="T37" fmla="*/ 540 h 2291"/>
                <a:gd name="T38" fmla="*/ 842 w 2204"/>
                <a:gd name="T39" fmla="*/ 735 h 2291"/>
                <a:gd name="T40" fmla="*/ 842 w 2204"/>
                <a:gd name="T41" fmla="*/ 735 h 2291"/>
                <a:gd name="T42" fmla="*/ 648 w 2204"/>
                <a:gd name="T43" fmla="*/ 195 h 2291"/>
                <a:gd name="T44" fmla="*/ 777 w 2204"/>
                <a:gd name="T45" fmla="*/ 454 h 2291"/>
                <a:gd name="T46" fmla="*/ 864 w 2204"/>
                <a:gd name="T47" fmla="*/ 713 h 2291"/>
                <a:gd name="T48" fmla="*/ 971 w 2204"/>
                <a:gd name="T49" fmla="*/ 1274 h 2291"/>
                <a:gd name="T50" fmla="*/ 1166 w 2204"/>
                <a:gd name="T51" fmla="*/ 1814 h 2291"/>
                <a:gd name="T52" fmla="*/ 1253 w 2204"/>
                <a:gd name="T53" fmla="*/ 1923 h 2291"/>
                <a:gd name="T54" fmla="*/ 1339 w 2204"/>
                <a:gd name="T55" fmla="*/ 2031 h 2291"/>
                <a:gd name="T56" fmla="*/ 1468 w 2204"/>
                <a:gd name="T57" fmla="*/ 2117 h 2291"/>
                <a:gd name="T58" fmla="*/ 1598 w 2204"/>
                <a:gd name="T59" fmla="*/ 2160 h 2291"/>
                <a:gd name="T60" fmla="*/ 1447 w 2204"/>
                <a:gd name="T61" fmla="*/ 2117 h 2291"/>
                <a:gd name="T62" fmla="*/ 1339 w 2204"/>
                <a:gd name="T63" fmla="*/ 2031 h 2291"/>
                <a:gd name="T64" fmla="*/ 1144 w 2204"/>
                <a:gd name="T65" fmla="*/ 1814 h 2291"/>
                <a:gd name="T66" fmla="*/ 950 w 2204"/>
                <a:gd name="T67" fmla="*/ 1296 h 2291"/>
                <a:gd name="T68" fmla="*/ 842 w 2204"/>
                <a:gd name="T69" fmla="*/ 735 h 2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04" h="2291">
                  <a:moveTo>
                    <a:pt x="0" y="540"/>
                  </a:moveTo>
                  <a:lnTo>
                    <a:pt x="0" y="540"/>
                  </a:lnTo>
                  <a:cubicBezTo>
                    <a:pt x="410" y="735"/>
                    <a:pt x="669" y="1188"/>
                    <a:pt x="864" y="1577"/>
                  </a:cubicBezTo>
                  <a:cubicBezTo>
                    <a:pt x="1015" y="1923"/>
                    <a:pt x="1253" y="2160"/>
                    <a:pt x="1576" y="2246"/>
                  </a:cubicBezTo>
                  <a:cubicBezTo>
                    <a:pt x="1641" y="2268"/>
                    <a:pt x="1728" y="2268"/>
                    <a:pt x="1793" y="2268"/>
                  </a:cubicBezTo>
                  <a:cubicBezTo>
                    <a:pt x="1944" y="2290"/>
                    <a:pt x="2073" y="2246"/>
                    <a:pt x="2203" y="2246"/>
                  </a:cubicBezTo>
                  <a:cubicBezTo>
                    <a:pt x="1922" y="2246"/>
                    <a:pt x="1620" y="2160"/>
                    <a:pt x="1403" y="1966"/>
                  </a:cubicBezTo>
                  <a:cubicBezTo>
                    <a:pt x="1296" y="1858"/>
                    <a:pt x="1123" y="1685"/>
                    <a:pt x="1188" y="1512"/>
                  </a:cubicBezTo>
                  <a:cubicBezTo>
                    <a:pt x="1209" y="1447"/>
                    <a:pt x="1253" y="1404"/>
                    <a:pt x="1317" y="1382"/>
                  </a:cubicBezTo>
                  <a:cubicBezTo>
                    <a:pt x="1382" y="1361"/>
                    <a:pt x="1447" y="1404"/>
                    <a:pt x="1468" y="1469"/>
                  </a:cubicBezTo>
                  <a:cubicBezTo>
                    <a:pt x="1490" y="1382"/>
                    <a:pt x="1447" y="1296"/>
                    <a:pt x="1361" y="1253"/>
                  </a:cubicBezTo>
                  <a:cubicBezTo>
                    <a:pt x="1296" y="1209"/>
                    <a:pt x="1209" y="1253"/>
                    <a:pt x="1144" y="1318"/>
                  </a:cubicBezTo>
                  <a:cubicBezTo>
                    <a:pt x="1144" y="1059"/>
                    <a:pt x="1253" y="821"/>
                    <a:pt x="1403" y="627"/>
                  </a:cubicBezTo>
                  <a:cubicBezTo>
                    <a:pt x="1403" y="627"/>
                    <a:pt x="1339" y="627"/>
                    <a:pt x="1274" y="648"/>
                  </a:cubicBezTo>
                  <a:cubicBezTo>
                    <a:pt x="1274" y="648"/>
                    <a:pt x="1296" y="540"/>
                    <a:pt x="1403" y="368"/>
                  </a:cubicBezTo>
                  <a:cubicBezTo>
                    <a:pt x="1253" y="411"/>
                    <a:pt x="1209" y="432"/>
                    <a:pt x="1080" y="540"/>
                  </a:cubicBezTo>
                  <a:cubicBezTo>
                    <a:pt x="1101" y="151"/>
                    <a:pt x="691" y="238"/>
                    <a:pt x="518" y="0"/>
                  </a:cubicBezTo>
                  <a:cubicBezTo>
                    <a:pt x="669" y="216"/>
                    <a:pt x="259" y="476"/>
                    <a:pt x="432" y="670"/>
                  </a:cubicBezTo>
                  <a:cubicBezTo>
                    <a:pt x="302" y="605"/>
                    <a:pt x="151" y="540"/>
                    <a:pt x="0" y="540"/>
                  </a:cubicBezTo>
                  <a:close/>
                  <a:moveTo>
                    <a:pt x="842" y="735"/>
                  </a:moveTo>
                  <a:lnTo>
                    <a:pt x="842" y="735"/>
                  </a:lnTo>
                  <a:cubicBezTo>
                    <a:pt x="799" y="540"/>
                    <a:pt x="734" y="368"/>
                    <a:pt x="648" y="195"/>
                  </a:cubicBezTo>
                  <a:cubicBezTo>
                    <a:pt x="691" y="281"/>
                    <a:pt x="734" y="368"/>
                    <a:pt x="777" y="454"/>
                  </a:cubicBezTo>
                  <a:cubicBezTo>
                    <a:pt x="821" y="540"/>
                    <a:pt x="842" y="627"/>
                    <a:pt x="864" y="713"/>
                  </a:cubicBezTo>
                  <a:cubicBezTo>
                    <a:pt x="907" y="907"/>
                    <a:pt x="929" y="1102"/>
                    <a:pt x="971" y="1274"/>
                  </a:cubicBezTo>
                  <a:cubicBezTo>
                    <a:pt x="1015" y="1469"/>
                    <a:pt x="1058" y="1641"/>
                    <a:pt x="1166" y="1814"/>
                  </a:cubicBezTo>
                  <a:cubicBezTo>
                    <a:pt x="1188" y="1858"/>
                    <a:pt x="1209" y="1879"/>
                    <a:pt x="1253" y="1923"/>
                  </a:cubicBezTo>
                  <a:cubicBezTo>
                    <a:pt x="1274" y="1966"/>
                    <a:pt x="1317" y="1987"/>
                    <a:pt x="1339" y="2031"/>
                  </a:cubicBezTo>
                  <a:cubicBezTo>
                    <a:pt x="1382" y="2052"/>
                    <a:pt x="1426" y="2073"/>
                    <a:pt x="1468" y="2117"/>
                  </a:cubicBezTo>
                  <a:cubicBezTo>
                    <a:pt x="1490" y="2138"/>
                    <a:pt x="1533" y="2138"/>
                    <a:pt x="1598" y="2160"/>
                  </a:cubicBezTo>
                  <a:cubicBezTo>
                    <a:pt x="1533" y="2160"/>
                    <a:pt x="1490" y="2138"/>
                    <a:pt x="1447" y="2117"/>
                  </a:cubicBezTo>
                  <a:cubicBezTo>
                    <a:pt x="1403" y="2096"/>
                    <a:pt x="1382" y="2073"/>
                    <a:pt x="1339" y="2031"/>
                  </a:cubicBezTo>
                  <a:cubicBezTo>
                    <a:pt x="1253" y="1966"/>
                    <a:pt x="1188" y="1901"/>
                    <a:pt x="1144" y="1814"/>
                  </a:cubicBezTo>
                  <a:cubicBezTo>
                    <a:pt x="1036" y="1664"/>
                    <a:pt x="994" y="1469"/>
                    <a:pt x="950" y="1296"/>
                  </a:cubicBezTo>
                  <a:cubicBezTo>
                    <a:pt x="907" y="1102"/>
                    <a:pt x="885" y="907"/>
                    <a:pt x="842" y="7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0" name="Freeform 29"/>
            <p:cNvSpPr>
              <a:spLocks noChangeArrowheads="1"/>
            </p:cNvSpPr>
            <p:nvPr/>
          </p:nvSpPr>
          <p:spPr bwMode="auto">
            <a:xfrm>
              <a:off x="3620090" y="879259"/>
              <a:ext cx="450327" cy="341627"/>
            </a:xfrm>
            <a:custGeom>
              <a:avLst/>
              <a:gdLst>
                <a:gd name="T0" fmla="*/ 0 w 1534"/>
                <a:gd name="T1" fmla="*/ 237 h 1166"/>
                <a:gd name="T2" fmla="*/ 0 w 1534"/>
                <a:gd name="T3" fmla="*/ 237 h 1166"/>
                <a:gd name="T4" fmla="*/ 1533 w 1534"/>
                <a:gd name="T5" fmla="*/ 1165 h 1166"/>
                <a:gd name="T6" fmla="*/ 389 w 1534"/>
                <a:gd name="T7" fmla="*/ 0 h 1166"/>
                <a:gd name="T8" fmla="*/ 648 w 1534"/>
                <a:gd name="T9" fmla="*/ 259 h 1166"/>
                <a:gd name="T10" fmla="*/ 0 w 1534"/>
                <a:gd name="T11" fmla="*/ 237 h 1166"/>
                <a:gd name="T12" fmla="*/ 367 w 1534"/>
                <a:gd name="T13" fmla="*/ 302 h 1166"/>
                <a:gd name="T14" fmla="*/ 367 w 1534"/>
                <a:gd name="T15" fmla="*/ 302 h 1166"/>
                <a:gd name="T16" fmla="*/ 626 w 1534"/>
                <a:gd name="T17" fmla="*/ 388 h 1166"/>
                <a:gd name="T18" fmla="*/ 885 w 1534"/>
                <a:gd name="T19" fmla="*/ 496 h 1166"/>
                <a:gd name="T20" fmla="*/ 1101 w 1534"/>
                <a:gd name="T21" fmla="*/ 647 h 1166"/>
                <a:gd name="T22" fmla="*/ 1274 w 1534"/>
                <a:gd name="T23" fmla="*/ 842 h 1166"/>
                <a:gd name="T24" fmla="*/ 1080 w 1534"/>
                <a:gd name="T25" fmla="*/ 669 h 1166"/>
                <a:gd name="T26" fmla="*/ 864 w 1534"/>
                <a:gd name="T27" fmla="*/ 518 h 1166"/>
                <a:gd name="T28" fmla="*/ 626 w 1534"/>
                <a:gd name="T29" fmla="*/ 410 h 1166"/>
                <a:gd name="T30" fmla="*/ 367 w 1534"/>
                <a:gd name="T31" fmla="*/ 302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34" h="1166">
                  <a:moveTo>
                    <a:pt x="0" y="237"/>
                  </a:moveTo>
                  <a:lnTo>
                    <a:pt x="0" y="237"/>
                  </a:lnTo>
                  <a:cubicBezTo>
                    <a:pt x="583" y="388"/>
                    <a:pt x="1123" y="733"/>
                    <a:pt x="1533" y="1165"/>
                  </a:cubicBezTo>
                  <a:cubicBezTo>
                    <a:pt x="1361" y="820"/>
                    <a:pt x="821" y="64"/>
                    <a:pt x="389" y="0"/>
                  </a:cubicBezTo>
                  <a:cubicBezTo>
                    <a:pt x="410" y="21"/>
                    <a:pt x="605" y="194"/>
                    <a:pt x="648" y="259"/>
                  </a:cubicBezTo>
                  <a:cubicBezTo>
                    <a:pt x="475" y="172"/>
                    <a:pt x="194" y="151"/>
                    <a:pt x="0" y="237"/>
                  </a:cubicBezTo>
                  <a:close/>
                  <a:moveTo>
                    <a:pt x="367" y="302"/>
                  </a:moveTo>
                  <a:lnTo>
                    <a:pt x="367" y="302"/>
                  </a:lnTo>
                  <a:cubicBezTo>
                    <a:pt x="453" y="324"/>
                    <a:pt x="562" y="345"/>
                    <a:pt x="626" y="388"/>
                  </a:cubicBezTo>
                  <a:cubicBezTo>
                    <a:pt x="712" y="410"/>
                    <a:pt x="799" y="453"/>
                    <a:pt x="885" y="496"/>
                  </a:cubicBezTo>
                  <a:cubicBezTo>
                    <a:pt x="950" y="539"/>
                    <a:pt x="1037" y="604"/>
                    <a:pt x="1101" y="647"/>
                  </a:cubicBezTo>
                  <a:cubicBezTo>
                    <a:pt x="1166" y="712"/>
                    <a:pt x="1231" y="777"/>
                    <a:pt x="1274" y="842"/>
                  </a:cubicBezTo>
                  <a:cubicBezTo>
                    <a:pt x="1209" y="777"/>
                    <a:pt x="1144" y="733"/>
                    <a:pt x="1080" y="669"/>
                  </a:cubicBezTo>
                  <a:cubicBezTo>
                    <a:pt x="1015" y="626"/>
                    <a:pt x="950" y="561"/>
                    <a:pt x="864" y="518"/>
                  </a:cubicBezTo>
                  <a:cubicBezTo>
                    <a:pt x="799" y="474"/>
                    <a:pt x="712" y="431"/>
                    <a:pt x="626" y="410"/>
                  </a:cubicBezTo>
                  <a:cubicBezTo>
                    <a:pt x="540" y="366"/>
                    <a:pt x="453" y="345"/>
                    <a:pt x="367" y="3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1" name="Freeform 30"/>
            <p:cNvSpPr>
              <a:spLocks noChangeArrowheads="1"/>
            </p:cNvSpPr>
            <p:nvPr/>
          </p:nvSpPr>
          <p:spPr bwMode="auto">
            <a:xfrm>
              <a:off x="4317578" y="1094071"/>
              <a:ext cx="216106" cy="247161"/>
            </a:xfrm>
            <a:custGeom>
              <a:avLst/>
              <a:gdLst>
                <a:gd name="T0" fmla="*/ 734 w 735"/>
                <a:gd name="T1" fmla="*/ 843 h 844"/>
                <a:gd name="T2" fmla="*/ 734 w 735"/>
                <a:gd name="T3" fmla="*/ 843 h 844"/>
                <a:gd name="T4" fmla="*/ 216 w 735"/>
                <a:gd name="T5" fmla="*/ 130 h 844"/>
                <a:gd name="T6" fmla="*/ 734 w 735"/>
                <a:gd name="T7" fmla="*/ 843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844">
                  <a:moveTo>
                    <a:pt x="734" y="843"/>
                  </a:moveTo>
                  <a:lnTo>
                    <a:pt x="734" y="843"/>
                  </a:lnTo>
                  <a:cubicBezTo>
                    <a:pt x="734" y="843"/>
                    <a:pt x="432" y="0"/>
                    <a:pt x="216" y="130"/>
                  </a:cubicBezTo>
                  <a:cubicBezTo>
                    <a:pt x="0" y="282"/>
                    <a:pt x="734" y="843"/>
                    <a:pt x="734" y="84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</p:grpSp>
      <p:sp>
        <p:nvSpPr>
          <p:cNvPr id="32" name="Freeform 31"/>
          <p:cNvSpPr>
            <a:spLocks noChangeArrowheads="1"/>
          </p:cNvSpPr>
          <p:nvPr userDrawn="1"/>
        </p:nvSpPr>
        <p:spPr bwMode="auto">
          <a:xfrm flipH="1">
            <a:off x="6736966" y="289224"/>
            <a:ext cx="2066544" cy="4554240"/>
          </a:xfrm>
          <a:custGeom>
            <a:avLst/>
            <a:gdLst>
              <a:gd name="T0" fmla="*/ 4644 w 4645"/>
              <a:gd name="T1" fmla="*/ 8573 h 8574"/>
              <a:gd name="T2" fmla="*/ 4644 w 4645"/>
              <a:gd name="T3" fmla="*/ 8573 h 8574"/>
              <a:gd name="T4" fmla="*/ 4644 w 4645"/>
              <a:gd name="T5" fmla="*/ 8530 h 8574"/>
              <a:gd name="T6" fmla="*/ 951 w 4645"/>
              <a:gd name="T7" fmla="*/ 8530 h 8574"/>
              <a:gd name="T8" fmla="*/ 951 w 4645"/>
              <a:gd name="T9" fmla="*/ 8206 h 8574"/>
              <a:gd name="T10" fmla="*/ 368 w 4645"/>
              <a:gd name="T11" fmla="*/ 7645 h 8574"/>
              <a:gd name="T12" fmla="*/ 65 w 4645"/>
              <a:gd name="T13" fmla="*/ 7645 h 8574"/>
              <a:gd name="T14" fmla="*/ 65 w 4645"/>
              <a:gd name="T15" fmla="*/ 950 h 8574"/>
              <a:gd name="T16" fmla="*/ 368 w 4645"/>
              <a:gd name="T17" fmla="*/ 950 h 8574"/>
              <a:gd name="T18" fmla="*/ 951 w 4645"/>
              <a:gd name="T19" fmla="*/ 367 h 8574"/>
              <a:gd name="T20" fmla="*/ 951 w 4645"/>
              <a:gd name="T21" fmla="*/ 65 h 8574"/>
              <a:gd name="T22" fmla="*/ 4644 w 4645"/>
              <a:gd name="T23" fmla="*/ 65 h 8574"/>
              <a:gd name="T24" fmla="*/ 4644 w 4645"/>
              <a:gd name="T25" fmla="*/ 0 h 8574"/>
              <a:gd name="T26" fmla="*/ 886 w 4645"/>
              <a:gd name="T27" fmla="*/ 0 h 8574"/>
              <a:gd name="T28" fmla="*/ 886 w 4645"/>
              <a:gd name="T29" fmla="*/ 367 h 8574"/>
              <a:gd name="T30" fmla="*/ 368 w 4645"/>
              <a:gd name="T31" fmla="*/ 885 h 8574"/>
              <a:gd name="T32" fmla="*/ 0 w 4645"/>
              <a:gd name="T33" fmla="*/ 885 h 8574"/>
              <a:gd name="T34" fmla="*/ 0 w 4645"/>
              <a:gd name="T35" fmla="*/ 7688 h 8574"/>
              <a:gd name="T36" fmla="*/ 368 w 4645"/>
              <a:gd name="T37" fmla="*/ 7688 h 8574"/>
              <a:gd name="T38" fmla="*/ 886 w 4645"/>
              <a:gd name="T39" fmla="*/ 8206 h 8574"/>
              <a:gd name="T40" fmla="*/ 886 w 4645"/>
              <a:gd name="T41" fmla="*/ 8573 h 8574"/>
              <a:gd name="T42" fmla="*/ 4644 w 4645"/>
              <a:gd name="T43" fmla="*/ 8573 h 8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45" h="8574">
                <a:moveTo>
                  <a:pt x="4644" y="8573"/>
                </a:moveTo>
                <a:lnTo>
                  <a:pt x="4644" y="8573"/>
                </a:lnTo>
                <a:cubicBezTo>
                  <a:pt x="4644" y="8530"/>
                  <a:pt x="4644" y="8530"/>
                  <a:pt x="4644" y="8530"/>
                </a:cubicBezTo>
                <a:cubicBezTo>
                  <a:pt x="951" y="8530"/>
                  <a:pt x="951" y="8530"/>
                  <a:pt x="951" y="8530"/>
                </a:cubicBezTo>
                <a:cubicBezTo>
                  <a:pt x="951" y="8206"/>
                  <a:pt x="951" y="8206"/>
                  <a:pt x="951" y="8206"/>
                </a:cubicBezTo>
                <a:cubicBezTo>
                  <a:pt x="951" y="7904"/>
                  <a:pt x="692" y="7645"/>
                  <a:pt x="368" y="7645"/>
                </a:cubicBezTo>
                <a:cubicBezTo>
                  <a:pt x="65" y="7645"/>
                  <a:pt x="65" y="7645"/>
                  <a:pt x="65" y="7645"/>
                </a:cubicBezTo>
                <a:cubicBezTo>
                  <a:pt x="65" y="950"/>
                  <a:pt x="65" y="950"/>
                  <a:pt x="65" y="950"/>
                </a:cubicBezTo>
                <a:cubicBezTo>
                  <a:pt x="368" y="950"/>
                  <a:pt x="368" y="950"/>
                  <a:pt x="368" y="950"/>
                </a:cubicBezTo>
                <a:cubicBezTo>
                  <a:pt x="692" y="950"/>
                  <a:pt x="951" y="691"/>
                  <a:pt x="951" y="367"/>
                </a:cubicBezTo>
                <a:cubicBezTo>
                  <a:pt x="951" y="65"/>
                  <a:pt x="951" y="65"/>
                  <a:pt x="951" y="65"/>
                </a:cubicBezTo>
                <a:cubicBezTo>
                  <a:pt x="4644" y="65"/>
                  <a:pt x="4644" y="65"/>
                  <a:pt x="4644" y="65"/>
                </a:cubicBezTo>
                <a:cubicBezTo>
                  <a:pt x="4644" y="0"/>
                  <a:pt x="4644" y="0"/>
                  <a:pt x="4644" y="0"/>
                </a:cubicBezTo>
                <a:cubicBezTo>
                  <a:pt x="886" y="0"/>
                  <a:pt x="886" y="0"/>
                  <a:pt x="886" y="0"/>
                </a:cubicBezTo>
                <a:cubicBezTo>
                  <a:pt x="886" y="367"/>
                  <a:pt x="886" y="367"/>
                  <a:pt x="886" y="367"/>
                </a:cubicBezTo>
                <a:cubicBezTo>
                  <a:pt x="886" y="670"/>
                  <a:pt x="670" y="885"/>
                  <a:pt x="368" y="885"/>
                </a:cubicBezTo>
                <a:cubicBezTo>
                  <a:pt x="0" y="885"/>
                  <a:pt x="0" y="885"/>
                  <a:pt x="0" y="885"/>
                </a:cubicBezTo>
                <a:cubicBezTo>
                  <a:pt x="0" y="7688"/>
                  <a:pt x="0" y="7688"/>
                  <a:pt x="0" y="7688"/>
                </a:cubicBezTo>
                <a:cubicBezTo>
                  <a:pt x="368" y="7688"/>
                  <a:pt x="368" y="7688"/>
                  <a:pt x="368" y="7688"/>
                </a:cubicBezTo>
                <a:cubicBezTo>
                  <a:pt x="670" y="7688"/>
                  <a:pt x="886" y="7926"/>
                  <a:pt x="886" y="8206"/>
                </a:cubicBezTo>
                <a:cubicBezTo>
                  <a:pt x="886" y="8573"/>
                  <a:pt x="886" y="8573"/>
                  <a:pt x="886" y="8573"/>
                </a:cubicBezTo>
                <a:lnTo>
                  <a:pt x="4644" y="8573"/>
                </a:lnTo>
              </a:path>
            </a:pathLst>
          </a:custGeom>
          <a:noFill/>
          <a:ln w="6350">
            <a:solidFill>
              <a:schemeClr val="accent1"/>
            </a:solidFill>
          </a:ln>
          <a:effectLst/>
        </p:spPr>
        <p:txBody>
          <a:bodyPr wrap="none" anchor="ctr"/>
          <a:lstStyle/>
          <a:p>
            <a:endParaRPr lang="en-US" sz="1012"/>
          </a:p>
        </p:txBody>
      </p:sp>
      <p:sp>
        <p:nvSpPr>
          <p:cNvPr id="33" name="Freeform 32"/>
          <p:cNvSpPr>
            <a:spLocks noChangeArrowheads="1"/>
          </p:cNvSpPr>
          <p:nvPr userDrawn="1"/>
        </p:nvSpPr>
        <p:spPr bwMode="auto">
          <a:xfrm>
            <a:off x="374903" y="289224"/>
            <a:ext cx="2063073" cy="4554240"/>
          </a:xfrm>
          <a:custGeom>
            <a:avLst/>
            <a:gdLst>
              <a:gd name="T0" fmla="*/ 4644 w 4645"/>
              <a:gd name="T1" fmla="*/ 8573 h 8574"/>
              <a:gd name="T2" fmla="*/ 4644 w 4645"/>
              <a:gd name="T3" fmla="*/ 8573 h 8574"/>
              <a:gd name="T4" fmla="*/ 4644 w 4645"/>
              <a:gd name="T5" fmla="*/ 8530 h 8574"/>
              <a:gd name="T6" fmla="*/ 951 w 4645"/>
              <a:gd name="T7" fmla="*/ 8530 h 8574"/>
              <a:gd name="T8" fmla="*/ 951 w 4645"/>
              <a:gd name="T9" fmla="*/ 8206 h 8574"/>
              <a:gd name="T10" fmla="*/ 368 w 4645"/>
              <a:gd name="T11" fmla="*/ 7645 h 8574"/>
              <a:gd name="T12" fmla="*/ 65 w 4645"/>
              <a:gd name="T13" fmla="*/ 7645 h 8574"/>
              <a:gd name="T14" fmla="*/ 65 w 4645"/>
              <a:gd name="T15" fmla="*/ 950 h 8574"/>
              <a:gd name="T16" fmla="*/ 368 w 4645"/>
              <a:gd name="T17" fmla="*/ 950 h 8574"/>
              <a:gd name="T18" fmla="*/ 951 w 4645"/>
              <a:gd name="T19" fmla="*/ 367 h 8574"/>
              <a:gd name="T20" fmla="*/ 951 w 4645"/>
              <a:gd name="T21" fmla="*/ 65 h 8574"/>
              <a:gd name="T22" fmla="*/ 4644 w 4645"/>
              <a:gd name="T23" fmla="*/ 65 h 8574"/>
              <a:gd name="T24" fmla="*/ 4644 w 4645"/>
              <a:gd name="T25" fmla="*/ 0 h 8574"/>
              <a:gd name="T26" fmla="*/ 886 w 4645"/>
              <a:gd name="T27" fmla="*/ 0 h 8574"/>
              <a:gd name="T28" fmla="*/ 886 w 4645"/>
              <a:gd name="T29" fmla="*/ 367 h 8574"/>
              <a:gd name="T30" fmla="*/ 368 w 4645"/>
              <a:gd name="T31" fmla="*/ 885 h 8574"/>
              <a:gd name="T32" fmla="*/ 0 w 4645"/>
              <a:gd name="T33" fmla="*/ 885 h 8574"/>
              <a:gd name="T34" fmla="*/ 0 w 4645"/>
              <a:gd name="T35" fmla="*/ 7688 h 8574"/>
              <a:gd name="T36" fmla="*/ 368 w 4645"/>
              <a:gd name="T37" fmla="*/ 7688 h 8574"/>
              <a:gd name="T38" fmla="*/ 886 w 4645"/>
              <a:gd name="T39" fmla="*/ 8206 h 8574"/>
              <a:gd name="T40" fmla="*/ 886 w 4645"/>
              <a:gd name="T41" fmla="*/ 8573 h 8574"/>
              <a:gd name="T42" fmla="*/ 4644 w 4645"/>
              <a:gd name="T43" fmla="*/ 8573 h 8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45" h="8574">
                <a:moveTo>
                  <a:pt x="4644" y="8573"/>
                </a:moveTo>
                <a:lnTo>
                  <a:pt x="4644" y="8573"/>
                </a:lnTo>
                <a:cubicBezTo>
                  <a:pt x="4644" y="8530"/>
                  <a:pt x="4644" y="8530"/>
                  <a:pt x="4644" y="8530"/>
                </a:cubicBezTo>
                <a:cubicBezTo>
                  <a:pt x="951" y="8530"/>
                  <a:pt x="951" y="8530"/>
                  <a:pt x="951" y="8530"/>
                </a:cubicBezTo>
                <a:cubicBezTo>
                  <a:pt x="951" y="8206"/>
                  <a:pt x="951" y="8206"/>
                  <a:pt x="951" y="8206"/>
                </a:cubicBezTo>
                <a:cubicBezTo>
                  <a:pt x="951" y="7904"/>
                  <a:pt x="692" y="7645"/>
                  <a:pt x="368" y="7645"/>
                </a:cubicBezTo>
                <a:cubicBezTo>
                  <a:pt x="65" y="7645"/>
                  <a:pt x="65" y="7645"/>
                  <a:pt x="65" y="7645"/>
                </a:cubicBezTo>
                <a:cubicBezTo>
                  <a:pt x="65" y="950"/>
                  <a:pt x="65" y="950"/>
                  <a:pt x="65" y="950"/>
                </a:cubicBezTo>
                <a:cubicBezTo>
                  <a:pt x="368" y="950"/>
                  <a:pt x="368" y="950"/>
                  <a:pt x="368" y="950"/>
                </a:cubicBezTo>
                <a:cubicBezTo>
                  <a:pt x="692" y="950"/>
                  <a:pt x="951" y="691"/>
                  <a:pt x="951" y="367"/>
                </a:cubicBezTo>
                <a:cubicBezTo>
                  <a:pt x="951" y="65"/>
                  <a:pt x="951" y="65"/>
                  <a:pt x="951" y="65"/>
                </a:cubicBezTo>
                <a:cubicBezTo>
                  <a:pt x="4644" y="65"/>
                  <a:pt x="4644" y="65"/>
                  <a:pt x="4644" y="65"/>
                </a:cubicBezTo>
                <a:cubicBezTo>
                  <a:pt x="4644" y="0"/>
                  <a:pt x="4644" y="0"/>
                  <a:pt x="4644" y="0"/>
                </a:cubicBezTo>
                <a:cubicBezTo>
                  <a:pt x="886" y="0"/>
                  <a:pt x="886" y="0"/>
                  <a:pt x="886" y="0"/>
                </a:cubicBezTo>
                <a:cubicBezTo>
                  <a:pt x="886" y="367"/>
                  <a:pt x="886" y="367"/>
                  <a:pt x="886" y="367"/>
                </a:cubicBezTo>
                <a:cubicBezTo>
                  <a:pt x="886" y="670"/>
                  <a:pt x="670" y="885"/>
                  <a:pt x="368" y="885"/>
                </a:cubicBezTo>
                <a:cubicBezTo>
                  <a:pt x="0" y="885"/>
                  <a:pt x="0" y="885"/>
                  <a:pt x="0" y="885"/>
                </a:cubicBezTo>
                <a:cubicBezTo>
                  <a:pt x="0" y="7688"/>
                  <a:pt x="0" y="7688"/>
                  <a:pt x="0" y="7688"/>
                </a:cubicBezTo>
                <a:cubicBezTo>
                  <a:pt x="368" y="7688"/>
                  <a:pt x="368" y="7688"/>
                  <a:pt x="368" y="7688"/>
                </a:cubicBezTo>
                <a:cubicBezTo>
                  <a:pt x="670" y="7688"/>
                  <a:pt x="886" y="7926"/>
                  <a:pt x="886" y="8206"/>
                </a:cubicBezTo>
                <a:cubicBezTo>
                  <a:pt x="886" y="8573"/>
                  <a:pt x="886" y="8573"/>
                  <a:pt x="886" y="8573"/>
                </a:cubicBezTo>
                <a:lnTo>
                  <a:pt x="4644" y="8573"/>
                </a:lnTo>
              </a:path>
            </a:pathLst>
          </a:custGeom>
          <a:noFill/>
          <a:ln w="6350">
            <a:solidFill>
              <a:schemeClr val="accent1"/>
            </a:solidFill>
          </a:ln>
          <a:effectLst/>
        </p:spPr>
        <p:txBody>
          <a:bodyPr wrap="none" anchor="ctr"/>
          <a:lstStyle/>
          <a:p>
            <a:endParaRPr lang="en-US" sz="1012"/>
          </a:p>
        </p:txBody>
      </p:sp>
    </p:spTree>
    <p:extLst>
      <p:ext uri="{BB962C8B-B14F-4D97-AF65-F5344CB8AC3E}">
        <p14:creationId xmlns:p14="http://schemas.microsoft.com/office/powerpoint/2010/main" val="565679538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5194624" y="1390708"/>
            <a:ext cx="2753274" cy="156187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1" i="0">
                <a:ln>
                  <a:noFill/>
                </a:ln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959326" y="4704412"/>
            <a:ext cx="1197890" cy="278102"/>
            <a:chOff x="3125767" y="3541103"/>
            <a:chExt cx="2865008" cy="665138"/>
          </a:xfrm>
        </p:grpSpPr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>
              <a:off x="3468687" y="3591571"/>
              <a:ext cx="412799" cy="247161"/>
            </a:xfrm>
            <a:custGeom>
              <a:avLst/>
              <a:gdLst>
                <a:gd name="T0" fmla="*/ 238 w 1405"/>
                <a:gd name="T1" fmla="*/ 497 h 844"/>
                <a:gd name="T2" fmla="*/ 238 w 1405"/>
                <a:gd name="T3" fmla="*/ 497 h 844"/>
                <a:gd name="T4" fmla="*/ 432 w 1405"/>
                <a:gd name="T5" fmla="*/ 648 h 844"/>
                <a:gd name="T6" fmla="*/ 1016 w 1405"/>
                <a:gd name="T7" fmla="*/ 821 h 844"/>
                <a:gd name="T8" fmla="*/ 1404 w 1405"/>
                <a:gd name="T9" fmla="*/ 692 h 844"/>
                <a:gd name="T10" fmla="*/ 1210 w 1405"/>
                <a:gd name="T11" fmla="*/ 713 h 844"/>
                <a:gd name="T12" fmla="*/ 864 w 1405"/>
                <a:gd name="T13" fmla="*/ 475 h 844"/>
                <a:gd name="T14" fmla="*/ 951 w 1405"/>
                <a:gd name="T15" fmla="*/ 43 h 844"/>
                <a:gd name="T16" fmla="*/ 757 w 1405"/>
                <a:gd name="T17" fmla="*/ 43 h 844"/>
                <a:gd name="T18" fmla="*/ 713 w 1405"/>
                <a:gd name="T19" fmla="*/ 216 h 844"/>
                <a:gd name="T20" fmla="*/ 584 w 1405"/>
                <a:gd name="T21" fmla="*/ 130 h 844"/>
                <a:gd name="T22" fmla="*/ 454 w 1405"/>
                <a:gd name="T23" fmla="*/ 173 h 844"/>
                <a:gd name="T24" fmla="*/ 454 w 1405"/>
                <a:gd name="T25" fmla="*/ 281 h 844"/>
                <a:gd name="T26" fmla="*/ 195 w 1405"/>
                <a:gd name="T27" fmla="*/ 260 h 844"/>
                <a:gd name="T28" fmla="*/ 0 w 1405"/>
                <a:gd name="T29" fmla="*/ 475 h 844"/>
                <a:gd name="T30" fmla="*/ 238 w 1405"/>
                <a:gd name="T31" fmla="*/ 497 h 844"/>
                <a:gd name="T32" fmla="*/ 454 w 1405"/>
                <a:gd name="T33" fmla="*/ 475 h 844"/>
                <a:gd name="T34" fmla="*/ 454 w 1405"/>
                <a:gd name="T35" fmla="*/ 475 h 844"/>
                <a:gd name="T36" fmla="*/ 584 w 1405"/>
                <a:gd name="T37" fmla="*/ 584 h 844"/>
                <a:gd name="T38" fmla="*/ 562 w 1405"/>
                <a:gd name="T39" fmla="*/ 562 h 844"/>
                <a:gd name="T40" fmla="*/ 540 w 1405"/>
                <a:gd name="T41" fmla="*/ 367 h 844"/>
                <a:gd name="T42" fmla="*/ 584 w 1405"/>
                <a:gd name="T43" fmla="*/ 540 h 844"/>
                <a:gd name="T44" fmla="*/ 670 w 1405"/>
                <a:gd name="T45" fmla="*/ 648 h 844"/>
                <a:gd name="T46" fmla="*/ 778 w 1405"/>
                <a:gd name="T47" fmla="*/ 713 h 844"/>
                <a:gd name="T48" fmla="*/ 994 w 1405"/>
                <a:gd name="T49" fmla="*/ 734 h 844"/>
                <a:gd name="T50" fmla="*/ 778 w 1405"/>
                <a:gd name="T51" fmla="*/ 713 h 844"/>
                <a:gd name="T52" fmla="*/ 584 w 1405"/>
                <a:gd name="T53" fmla="*/ 627 h 844"/>
                <a:gd name="T54" fmla="*/ 432 w 1405"/>
                <a:gd name="T55" fmla="*/ 497 h 844"/>
                <a:gd name="T56" fmla="*/ 260 w 1405"/>
                <a:gd name="T57" fmla="*/ 367 h 844"/>
                <a:gd name="T58" fmla="*/ 454 w 1405"/>
                <a:gd name="T59" fmla="*/ 475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05" h="844">
                  <a:moveTo>
                    <a:pt x="238" y="497"/>
                  </a:moveTo>
                  <a:lnTo>
                    <a:pt x="238" y="497"/>
                  </a:lnTo>
                  <a:cubicBezTo>
                    <a:pt x="303" y="540"/>
                    <a:pt x="367" y="605"/>
                    <a:pt x="432" y="648"/>
                  </a:cubicBezTo>
                  <a:cubicBezTo>
                    <a:pt x="584" y="778"/>
                    <a:pt x="799" y="843"/>
                    <a:pt x="1016" y="821"/>
                  </a:cubicBezTo>
                  <a:cubicBezTo>
                    <a:pt x="1167" y="821"/>
                    <a:pt x="1296" y="778"/>
                    <a:pt x="1404" y="692"/>
                  </a:cubicBezTo>
                  <a:cubicBezTo>
                    <a:pt x="1361" y="713"/>
                    <a:pt x="1296" y="713"/>
                    <a:pt x="1210" y="713"/>
                  </a:cubicBezTo>
                  <a:cubicBezTo>
                    <a:pt x="1081" y="713"/>
                    <a:pt x="929" y="605"/>
                    <a:pt x="864" y="475"/>
                  </a:cubicBezTo>
                  <a:cubicBezTo>
                    <a:pt x="822" y="325"/>
                    <a:pt x="843" y="152"/>
                    <a:pt x="951" y="43"/>
                  </a:cubicBezTo>
                  <a:cubicBezTo>
                    <a:pt x="886" y="0"/>
                    <a:pt x="822" y="0"/>
                    <a:pt x="757" y="43"/>
                  </a:cubicBezTo>
                  <a:cubicBezTo>
                    <a:pt x="713" y="87"/>
                    <a:pt x="692" y="152"/>
                    <a:pt x="713" y="216"/>
                  </a:cubicBezTo>
                  <a:cubicBezTo>
                    <a:pt x="670" y="195"/>
                    <a:pt x="627" y="152"/>
                    <a:pt x="584" y="130"/>
                  </a:cubicBezTo>
                  <a:cubicBezTo>
                    <a:pt x="540" y="130"/>
                    <a:pt x="476" y="130"/>
                    <a:pt x="454" y="173"/>
                  </a:cubicBezTo>
                  <a:cubicBezTo>
                    <a:pt x="432" y="195"/>
                    <a:pt x="432" y="260"/>
                    <a:pt x="454" y="281"/>
                  </a:cubicBezTo>
                  <a:cubicBezTo>
                    <a:pt x="390" y="238"/>
                    <a:pt x="281" y="238"/>
                    <a:pt x="195" y="260"/>
                  </a:cubicBezTo>
                  <a:cubicBezTo>
                    <a:pt x="87" y="302"/>
                    <a:pt x="43" y="389"/>
                    <a:pt x="0" y="475"/>
                  </a:cubicBezTo>
                  <a:cubicBezTo>
                    <a:pt x="65" y="454"/>
                    <a:pt x="152" y="454"/>
                    <a:pt x="238" y="497"/>
                  </a:cubicBezTo>
                  <a:close/>
                  <a:moveTo>
                    <a:pt x="454" y="475"/>
                  </a:moveTo>
                  <a:lnTo>
                    <a:pt x="454" y="475"/>
                  </a:lnTo>
                  <a:cubicBezTo>
                    <a:pt x="497" y="519"/>
                    <a:pt x="540" y="562"/>
                    <a:pt x="584" y="584"/>
                  </a:cubicBezTo>
                  <a:cubicBezTo>
                    <a:pt x="584" y="584"/>
                    <a:pt x="584" y="562"/>
                    <a:pt x="562" y="562"/>
                  </a:cubicBezTo>
                  <a:cubicBezTo>
                    <a:pt x="540" y="497"/>
                    <a:pt x="519" y="432"/>
                    <a:pt x="540" y="367"/>
                  </a:cubicBezTo>
                  <a:cubicBezTo>
                    <a:pt x="540" y="432"/>
                    <a:pt x="562" y="497"/>
                    <a:pt x="584" y="540"/>
                  </a:cubicBezTo>
                  <a:cubicBezTo>
                    <a:pt x="605" y="584"/>
                    <a:pt x="649" y="627"/>
                    <a:pt x="670" y="648"/>
                  </a:cubicBezTo>
                  <a:cubicBezTo>
                    <a:pt x="713" y="670"/>
                    <a:pt x="735" y="692"/>
                    <a:pt x="778" y="713"/>
                  </a:cubicBezTo>
                  <a:cubicBezTo>
                    <a:pt x="843" y="734"/>
                    <a:pt x="908" y="734"/>
                    <a:pt x="994" y="734"/>
                  </a:cubicBezTo>
                  <a:cubicBezTo>
                    <a:pt x="908" y="734"/>
                    <a:pt x="843" y="734"/>
                    <a:pt x="778" y="713"/>
                  </a:cubicBezTo>
                  <a:cubicBezTo>
                    <a:pt x="713" y="713"/>
                    <a:pt x="649" y="670"/>
                    <a:pt x="584" y="627"/>
                  </a:cubicBezTo>
                  <a:cubicBezTo>
                    <a:pt x="540" y="584"/>
                    <a:pt x="497" y="540"/>
                    <a:pt x="432" y="497"/>
                  </a:cubicBezTo>
                  <a:cubicBezTo>
                    <a:pt x="390" y="432"/>
                    <a:pt x="325" y="411"/>
                    <a:pt x="260" y="367"/>
                  </a:cubicBezTo>
                  <a:cubicBezTo>
                    <a:pt x="346" y="389"/>
                    <a:pt x="390" y="432"/>
                    <a:pt x="454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3138707" y="3552749"/>
              <a:ext cx="938179" cy="406330"/>
            </a:xfrm>
            <a:custGeom>
              <a:avLst/>
              <a:gdLst>
                <a:gd name="T0" fmla="*/ 476 w 3198"/>
                <a:gd name="T1" fmla="*/ 1101 h 1383"/>
                <a:gd name="T2" fmla="*/ 476 w 3198"/>
                <a:gd name="T3" fmla="*/ 1101 h 1383"/>
                <a:gd name="T4" fmla="*/ 1555 w 3198"/>
                <a:gd name="T5" fmla="*/ 1339 h 1383"/>
                <a:gd name="T6" fmla="*/ 3197 w 3198"/>
                <a:gd name="T7" fmla="*/ 454 h 1383"/>
                <a:gd name="T8" fmla="*/ 2074 w 3198"/>
                <a:gd name="T9" fmla="*/ 1058 h 1383"/>
                <a:gd name="T10" fmla="*/ 1642 w 3198"/>
                <a:gd name="T11" fmla="*/ 1080 h 1383"/>
                <a:gd name="T12" fmla="*/ 1448 w 3198"/>
                <a:gd name="T13" fmla="*/ 1015 h 1383"/>
                <a:gd name="T14" fmla="*/ 1253 w 3198"/>
                <a:gd name="T15" fmla="*/ 972 h 1383"/>
                <a:gd name="T16" fmla="*/ 1058 w 3198"/>
                <a:gd name="T17" fmla="*/ 1036 h 1383"/>
                <a:gd name="T18" fmla="*/ 1081 w 3198"/>
                <a:gd name="T19" fmla="*/ 1188 h 1383"/>
                <a:gd name="T20" fmla="*/ 626 w 3198"/>
                <a:gd name="T21" fmla="*/ 454 h 1383"/>
                <a:gd name="T22" fmla="*/ 238 w 3198"/>
                <a:gd name="T23" fmla="*/ 216 h 1383"/>
                <a:gd name="T24" fmla="*/ 217 w 3198"/>
                <a:gd name="T25" fmla="*/ 108 h 1383"/>
                <a:gd name="T26" fmla="*/ 87 w 3198"/>
                <a:gd name="T27" fmla="*/ 86 h 1383"/>
                <a:gd name="T28" fmla="*/ 44 w 3198"/>
                <a:gd name="T29" fmla="*/ 172 h 1383"/>
                <a:gd name="T30" fmla="*/ 476 w 3198"/>
                <a:gd name="T31" fmla="*/ 1101 h 1383"/>
                <a:gd name="T32" fmla="*/ 152 w 3198"/>
                <a:gd name="T33" fmla="*/ 518 h 1383"/>
                <a:gd name="T34" fmla="*/ 152 w 3198"/>
                <a:gd name="T35" fmla="*/ 518 h 1383"/>
                <a:gd name="T36" fmla="*/ 303 w 3198"/>
                <a:gd name="T37" fmla="*/ 799 h 1383"/>
                <a:gd name="T38" fmla="*/ 519 w 3198"/>
                <a:gd name="T39" fmla="*/ 1036 h 1383"/>
                <a:gd name="T40" fmla="*/ 799 w 3198"/>
                <a:gd name="T41" fmla="*/ 1209 h 1383"/>
                <a:gd name="T42" fmla="*/ 519 w 3198"/>
                <a:gd name="T43" fmla="*/ 1058 h 1383"/>
                <a:gd name="T44" fmla="*/ 281 w 3198"/>
                <a:gd name="T45" fmla="*/ 821 h 1383"/>
                <a:gd name="T46" fmla="*/ 130 w 3198"/>
                <a:gd name="T47" fmla="*/ 518 h 1383"/>
                <a:gd name="T48" fmla="*/ 87 w 3198"/>
                <a:gd name="T49" fmla="*/ 194 h 1383"/>
                <a:gd name="T50" fmla="*/ 152 w 3198"/>
                <a:gd name="T51" fmla="*/ 518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98" h="1383">
                  <a:moveTo>
                    <a:pt x="476" y="1101"/>
                  </a:moveTo>
                  <a:lnTo>
                    <a:pt x="476" y="1101"/>
                  </a:lnTo>
                  <a:cubicBezTo>
                    <a:pt x="778" y="1318"/>
                    <a:pt x="1166" y="1382"/>
                    <a:pt x="1555" y="1339"/>
                  </a:cubicBezTo>
                  <a:cubicBezTo>
                    <a:pt x="2225" y="1274"/>
                    <a:pt x="2786" y="993"/>
                    <a:pt x="3197" y="454"/>
                  </a:cubicBezTo>
                  <a:cubicBezTo>
                    <a:pt x="2938" y="799"/>
                    <a:pt x="2484" y="1015"/>
                    <a:pt x="2074" y="1058"/>
                  </a:cubicBezTo>
                  <a:cubicBezTo>
                    <a:pt x="1922" y="1080"/>
                    <a:pt x="1772" y="1080"/>
                    <a:pt x="1642" y="1080"/>
                  </a:cubicBezTo>
                  <a:cubicBezTo>
                    <a:pt x="1577" y="1058"/>
                    <a:pt x="1513" y="1036"/>
                    <a:pt x="1448" y="1015"/>
                  </a:cubicBezTo>
                  <a:cubicBezTo>
                    <a:pt x="1383" y="1015"/>
                    <a:pt x="1318" y="993"/>
                    <a:pt x="1253" y="972"/>
                  </a:cubicBezTo>
                  <a:cubicBezTo>
                    <a:pt x="1188" y="972"/>
                    <a:pt x="1102" y="972"/>
                    <a:pt x="1058" y="1036"/>
                  </a:cubicBezTo>
                  <a:cubicBezTo>
                    <a:pt x="1016" y="1080"/>
                    <a:pt x="1016" y="1145"/>
                    <a:pt x="1081" y="1188"/>
                  </a:cubicBezTo>
                  <a:cubicBezTo>
                    <a:pt x="821" y="1015"/>
                    <a:pt x="691" y="756"/>
                    <a:pt x="626" y="454"/>
                  </a:cubicBezTo>
                  <a:cubicBezTo>
                    <a:pt x="562" y="194"/>
                    <a:pt x="346" y="0"/>
                    <a:pt x="238" y="216"/>
                  </a:cubicBezTo>
                  <a:cubicBezTo>
                    <a:pt x="217" y="194"/>
                    <a:pt x="217" y="151"/>
                    <a:pt x="217" y="108"/>
                  </a:cubicBezTo>
                  <a:cubicBezTo>
                    <a:pt x="173" y="65"/>
                    <a:pt x="108" y="43"/>
                    <a:pt x="87" y="86"/>
                  </a:cubicBezTo>
                  <a:cubicBezTo>
                    <a:pt x="65" y="108"/>
                    <a:pt x="44" y="151"/>
                    <a:pt x="44" y="172"/>
                  </a:cubicBezTo>
                  <a:cubicBezTo>
                    <a:pt x="0" y="540"/>
                    <a:pt x="152" y="886"/>
                    <a:pt x="476" y="1101"/>
                  </a:cubicBezTo>
                  <a:close/>
                  <a:moveTo>
                    <a:pt x="152" y="518"/>
                  </a:moveTo>
                  <a:lnTo>
                    <a:pt x="152" y="518"/>
                  </a:lnTo>
                  <a:cubicBezTo>
                    <a:pt x="173" y="626"/>
                    <a:pt x="238" y="734"/>
                    <a:pt x="303" y="799"/>
                  </a:cubicBezTo>
                  <a:cubicBezTo>
                    <a:pt x="367" y="886"/>
                    <a:pt x="432" y="972"/>
                    <a:pt x="519" y="1036"/>
                  </a:cubicBezTo>
                  <a:cubicBezTo>
                    <a:pt x="605" y="1101"/>
                    <a:pt x="713" y="1166"/>
                    <a:pt x="799" y="1209"/>
                  </a:cubicBezTo>
                  <a:cubicBezTo>
                    <a:pt x="691" y="1166"/>
                    <a:pt x="605" y="1123"/>
                    <a:pt x="519" y="1058"/>
                  </a:cubicBezTo>
                  <a:cubicBezTo>
                    <a:pt x="432" y="993"/>
                    <a:pt x="346" y="907"/>
                    <a:pt x="281" y="821"/>
                  </a:cubicBezTo>
                  <a:cubicBezTo>
                    <a:pt x="217" y="734"/>
                    <a:pt x="152" y="626"/>
                    <a:pt x="130" y="518"/>
                  </a:cubicBezTo>
                  <a:cubicBezTo>
                    <a:pt x="108" y="431"/>
                    <a:pt x="87" y="302"/>
                    <a:pt x="87" y="194"/>
                  </a:cubicBezTo>
                  <a:cubicBezTo>
                    <a:pt x="108" y="302"/>
                    <a:pt x="130" y="410"/>
                    <a:pt x="152" y="5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3125767" y="3832263"/>
              <a:ext cx="393389" cy="190224"/>
            </a:xfrm>
            <a:custGeom>
              <a:avLst/>
              <a:gdLst>
                <a:gd name="T0" fmla="*/ 1339 w 1340"/>
                <a:gd name="T1" fmla="*/ 454 h 649"/>
                <a:gd name="T2" fmla="*/ 1339 w 1340"/>
                <a:gd name="T3" fmla="*/ 454 h 649"/>
                <a:gd name="T4" fmla="*/ 540 w 1340"/>
                <a:gd name="T5" fmla="*/ 432 h 649"/>
                <a:gd name="T6" fmla="*/ 410 w 1340"/>
                <a:gd name="T7" fmla="*/ 389 h 649"/>
                <a:gd name="T8" fmla="*/ 260 w 1340"/>
                <a:gd name="T9" fmla="*/ 432 h 649"/>
                <a:gd name="T10" fmla="*/ 216 w 1340"/>
                <a:gd name="T11" fmla="*/ 540 h 649"/>
                <a:gd name="T12" fmla="*/ 324 w 1340"/>
                <a:gd name="T13" fmla="*/ 605 h 649"/>
                <a:gd name="T14" fmla="*/ 87 w 1340"/>
                <a:gd name="T15" fmla="*/ 583 h 649"/>
                <a:gd name="T16" fmla="*/ 43 w 1340"/>
                <a:gd name="T17" fmla="*/ 345 h 649"/>
                <a:gd name="T18" fmla="*/ 260 w 1340"/>
                <a:gd name="T19" fmla="*/ 216 h 649"/>
                <a:gd name="T20" fmla="*/ 195 w 1340"/>
                <a:gd name="T21" fmla="*/ 151 h 649"/>
                <a:gd name="T22" fmla="*/ 410 w 1340"/>
                <a:gd name="T23" fmla="*/ 195 h 649"/>
                <a:gd name="T24" fmla="*/ 1339 w 1340"/>
                <a:gd name="T25" fmla="*/ 454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40" h="649">
                  <a:moveTo>
                    <a:pt x="1339" y="454"/>
                  </a:moveTo>
                  <a:lnTo>
                    <a:pt x="1339" y="454"/>
                  </a:lnTo>
                  <a:cubicBezTo>
                    <a:pt x="1080" y="518"/>
                    <a:pt x="799" y="518"/>
                    <a:pt x="540" y="432"/>
                  </a:cubicBezTo>
                  <a:cubicBezTo>
                    <a:pt x="497" y="410"/>
                    <a:pt x="454" y="410"/>
                    <a:pt x="410" y="389"/>
                  </a:cubicBezTo>
                  <a:cubicBezTo>
                    <a:pt x="367" y="389"/>
                    <a:pt x="302" y="389"/>
                    <a:pt x="260" y="432"/>
                  </a:cubicBezTo>
                  <a:cubicBezTo>
                    <a:pt x="238" y="454"/>
                    <a:pt x="195" y="497"/>
                    <a:pt x="216" y="540"/>
                  </a:cubicBezTo>
                  <a:cubicBezTo>
                    <a:pt x="238" y="583"/>
                    <a:pt x="281" y="627"/>
                    <a:pt x="324" y="605"/>
                  </a:cubicBezTo>
                  <a:cubicBezTo>
                    <a:pt x="260" y="627"/>
                    <a:pt x="151" y="648"/>
                    <a:pt x="87" y="583"/>
                  </a:cubicBezTo>
                  <a:cubicBezTo>
                    <a:pt x="22" y="518"/>
                    <a:pt x="0" y="410"/>
                    <a:pt x="43" y="345"/>
                  </a:cubicBezTo>
                  <a:cubicBezTo>
                    <a:pt x="87" y="259"/>
                    <a:pt x="173" y="216"/>
                    <a:pt x="260" y="216"/>
                  </a:cubicBezTo>
                  <a:cubicBezTo>
                    <a:pt x="238" y="195"/>
                    <a:pt x="195" y="173"/>
                    <a:pt x="195" y="151"/>
                  </a:cubicBezTo>
                  <a:cubicBezTo>
                    <a:pt x="130" y="0"/>
                    <a:pt x="389" y="173"/>
                    <a:pt x="410" y="195"/>
                  </a:cubicBezTo>
                  <a:cubicBezTo>
                    <a:pt x="648" y="345"/>
                    <a:pt x="1059" y="518"/>
                    <a:pt x="1339" y="4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3873722" y="3541103"/>
              <a:ext cx="647021" cy="665138"/>
            </a:xfrm>
            <a:custGeom>
              <a:avLst/>
              <a:gdLst>
                <a:gd name="T0" fmla="*/ 432 w 2204"/>
                <a:gd name="T1" fmla="*/ 1620 h 2268"/>
                <a:gd name="T2" fmla="*/ 432 w 2204"/>
                <a:gd name="T3" fmla="*/ 1620 h 2268"/>
                <a:gd name="T4" fmla="*/ 518 w 2204"/>
                <a:gd name="T5" fmla="*/ 2267 h 2268"/>
                <a:gd name="T6" fmla="*/ 1080 w 2204"/>
                <a:gd name="T7" fmla="*/ 1749 h 2268"/>
                <a:gd name="T8" fmla="*/ 1403 w 2204"/>
                <a:gd name="T9" fmla="*/ 1922 h 2268"/>
                <a:gd name="T10" fmla="*/ 1274 w 2204"/>
                <a:gd name="T11" fmla="*/ 1641 h 2268"/>
                <a:gd name="T12" fmla="*/ 1403 w 2204"/>
                <a:gd name="T13" fmla="*/ 1663 h 2268"/>
                <a:gd name="T14" fmla="*/ 1144 w 2204"/>
                <a:gd name="T15" fmla="*/ 950 h 2268"/>
                <a:gd name="T16" fmla="*/ 1361 w 2204"/>
                <a:gd name="T17" fmla="*/ 1015 h 2268"/>
                <a:gd name="T18" fmla="*/ 1468 w 2204"/>
                <a:gd name="T19" fmla="*/ 820 h 2268"/>
                <a:gd name="T20" fmla="*/ 1317 w 2204"/>
                <a:gd name="T21" fmla="*/ 906 h 2268"/>
                <a:gd name="T22" fmla="*/ 1188 w 2204"/>
                <a:gd name="T23" fmla="*/ 777 h 2268"/>
                <a:gd name="T24" fmla="*/ 1403 w 2204"/>
                <a:gd name="T25" fmla="*/ 302 h 2268"/>
                <a:gd name="T26" fmla="*/ 2203 w 2204"/>
                <a:gd name="T27" fmla="*/ 43 h 2268"/>
                <a:gd name="T28" fmla="*/ 1793 w 2204"/>
                <a:gd name="T29" fmla="*/ 0 h 2268"/>
                <a:gd name="T30" fmla="*/ 1576 w 2204"/>
                <a:gd name="T31" fmla="*/ 43 h 2268"/>
                <a:gd name="T32" fmla="*/ 864 w 2204"/>
                <a:gd name="T33" fmla="*/ 691 h 2268"/>
                <a:gd name="T34" fmla="*/ 0 w 2204"/>
                <a:gd name="T35" fmla="*/ 1728 h 2268"/>
                <a:gd name="T36" fmla="*/ 432 w 2204"/>
                <a:gd name="T37" fmla="*/ 1620 h 2268"/>
                <a:gd name="T38" fmla="*/ 950 w 2204"/>
                <a:gd name="T39" fmla="*/ 993 h 2268"/>
                <a:gd name="T40" fmla="*/ 950 w 2204"/>
                <a:gd name="T41" fmla="*/ 993 h 2268"/>
                <a:gd name="T42" fmla="*/ 1144 w 2204"/>
                <a:gd name="T43" fmla="*/ 453 h 2268"/>
                <a:gd name="T44" fmla="*/ 1339 w 2204"/>
                <a:gd name="T45" fmla="*/ 237 h 2268"/>
                <a:gd name="T46" fmla="*/ 1447 w 2204"/>
                <a:gd name="T47" fmla="*/ 172 h 2268"/>
                <a:gd name="T48" fmla="*/ 1598 w 2204"/>
                <a:gd name="T49" fmla="*/ 129 h 2268"/>
                <a:gd name="T50" fmla="*/ 1468 w 2204"/>
                <a:gd name="T51" fmla="*/ 172 h 2268"/>
                <a:gd name="T52" fmla="*/ 1339 w 2204"/>
                <a:gd name="T53" fmla="*/ 259 h 2268"/>
                <a:gd name="T54" fmla="*/ 1253 w 2204"/>
                <a:gd name="T55" fmla="*/ 345 h 2268"/>
                <a:gd name="T56" fmla="*/ 1166 w 2204"/>
                <a:gd name="T57" fmla="*/ 474 h 2268"/>
                <a:gd name="T58" fmla="*/ 971 w 2204"/>
                <a:gd name="T59" fmla="*/ 993 h 2268"/>
                <a:gd name="T60" fmla="*/ 864 w 2204"/>
                <a:gd name="T61" fmla="*/ 1555 h 2268"/>
                <a:gd name="T62" fmla="*/ 777 w 2204"/>
                <a:gd name="T63" fmla="*/ 1835 h 2268"/>
                <a:gd name="T64" fmla="*/ 648 w 2204"/>
                <a:gd name="T65" fmla="*/ 2073 h 2268"/>
                <a:gd name="T66" fmla="*/ 842 w 2204"/>
                <a:gd name="T67" fmla="*/ 1555 h 2268"/>
                <a:gd name="T68" fmla="*/ 950 w 2204"/>
                <a:gd name="T69" fmla="*/ 993 h 2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04" h="2268">
                  <a:moveTo>
                    <a:pt x="432" y="1620"/>
                  </a:moveTo>
                  <a:lnTo>
                    <a:pt x="432" y="1620"/>
                  </a:lnTo>
                  <a:cubicBezTo>
                    <a:pt x="259" y="1792"/>
                    <a:pt x="669" y="2052"/>
                    <a:pt x="518" y="2267"/>
                  </a:cubicBezTo>
                  <a:cubicBezTo>
                    <a:pt x="691" y="2030"/>
                    <a:pt x="1101" y="2138"/>
                    <a:pt x="1080" y="1749"/>
                  </a:cubicBezTo>
                  <a:cubicBezTo>
                    <a:pt x="1209" y="1857"/>
                    <a:pt x="1253" y="1857"/>
                    <a:pt x="1403" y="1922"/>
                  </a:cubicBezTo>
                  <a:cubicBezTo>
                    <a:pt x="1296" y="1749"/>
                    <a:pt x="1274" y="1641"/>
                    <a:pt x="1274" y="1641"/>
                  </a:cubicBezTo>
                  <a:cubicBezTo>
                    <a:pt x="1339" y="1663"/>
                    <a:pt x="1403" y="1663"/>
                    <a:pt x="1403" y="1663"/>
                  </a:cubicBezTo>
                  <a:cubicBezTo>
                    <a:pt x="1253" y="1447"/>
                    <a:pt x="1144" y="1231"/>
                    <a:pt x="1144" y="950"/>
                  </a:cubicBezTo>
                  <a:cubicBezTo>
                    <a:pt x="1209" y="1015"/>
                    <a:pt x="1296" y="1058"/>
                    <a:pt x="1361" y="1015"/>
                  </a:cubicBezTo>
                  <a:cubicBezTo>
                    <a:pt x="1447" y="993"/>
                    <a:pt x="1490" y="885"/>
                    <a:pt x="1468" y="820"/>
                  </a:cubicBezTo>
                  <a:cubicBezTo>
                    <a:pt x="1447" y="885"/>
                    <a:pt x="1382" y="929"/>
                    <a:pt x="1317" y="906"/>
                  </a:cubicBezTo>
                  <a:cubicBezTo>
                    <a:pt x="1253" y="885"/>
                    <a:pt x="1209" y="842"/>
                    <a:pt x="1188" y="777"/>
                  </a:cubicBezTo>
                  <a:cubicBezTo>
                    <a:pt x="1123" y="604"/>
                    <a:pt x="1296" y="410"/>
                    <a:pt x="1403" y="302"/>
                  </a:cubicBezTo>
                  <a:cubicBezTo>
                    <a:pt x="1620" y="108"/>
                    <a:pt x="1922" y="43"/>
                    <a:pt x="2203" y="43"/>
                  </a:cubicBezTo>
                  <a:cubicBezTo>
                    <a:pt x="2073" y="43"/>
                    <a:pt x="1944" y="0"/>
                    <a:pt x="1793" y="0"/>
                  </a:cubicBezTo>
                  <a:cubicBezTo>
                    <a:pt x="1728" y="0"/>
                    <a:pt x="1641" y="21"/>
                    <a:pt x="1576" y="43"/>
                  </a:cubicBezTo>
                  <a:cubicBezTo>
                    <a:pt x="1253" y="129"/>
                    <a:pt x="1015" y="367"/>
                    <a:pt x="864" y="691"/>
                  </a:cubicBezTo>
                  <a:cubicBezTo>
                    <a:pt x="669" y="1079"/>
                    <a:pt x="410" y="1555"/>
                    <a:pt x="0" y="1728"/>
                  </a:cubicBezTo>
                  <a:cubicBezTo>
                    <a:pt x="151" y="1749"/>
                    <a:pt x="302" y="1684"/>
                    <a:pt x="432" y="1620"/>
                  </a:cubicBezTo>
                  <a:close/>
                  <a:moveTo>
                    <a:pt x="950" y="993"/>
                  </a:moveTo>
                  <a:lnTo>
                    <a:pt x="950" y="993"/>
                  </a:lnTo>
                  <a:cubicBezTo>
                    <a:pt x="994" y="799"/>
                    <a:pt x="1036" y="626"/>
                    <a:pt x="1144" y="453"/>
                  </a:cubicBezTo>
                  <a:cubicBezTo>
                    <a:pt x="1188" y="388"/>
                    <a:pt x="1253" y="302"/>
                    <a:pt x="1339" y="237"/>
                  </a:cubicBezTo>
                  <a:cubicBezTo>
                    <a:pt x="1382" y="215"/>
                    <a:pt x="1403" y="194"/>
                    <a:pt x="1447" y="172"/>
                  </a:cubicBezTo>
                  <a:cubicBezTo>
                    <a:pt x="1490" y="151"/>
                    <a:pt x="1533" y="129"/>
                    <a:pt x="1598" y="129"/>
                  </a:cubicBezTo>
                  <a:cubicBezTo>
                    <a:pt x="1533" y="129"/>
                    <a:pt x="1490" y="151"/>
                    <a:pt x="1468" y="172"/>
                  </a:cubicBezTo>
                  <a:cubicBezTo>
                    <a:pt x="1426" y="194"/>
                    <a:pt x="1382" y="215"/>
                    <a:pt x="1339" y="259"/>
                  </a:cubicBezTo>
                  <a:cubicBezTo>
                    <a:pt x="1317" y="280"/>
                    <a:pt x="1274" y="324"/>
                    <a:pt x="1253" y="345"/>
                  </a:cubicBezTo>
                  <a:cubicBezTo>
                    <a:pt x="1209" y="388"/>
                    <a:pt x="1188" y="432"/>
                    <a:pt x="1166" y="474"/>
                  </a:cubicBezTo>
                  <a:cubicBezTo>
                    <a:pt x="1058" y="626"/>
                    <a:pt x="1015" y="820"/>
                    <a:pt x="971" y="993"/>
                  </a:cubicBezTo>
                  <a:cubicBezTo>
                    <a:pt x="929" y="1188"/>
                    <a:pt x="907" y="1382"/>
                    <a:pt x="864" y="1555"/>
                  </a:cubicBezTo>
                  <a:cubicBezTo>
                    <a:pt x="842" y="1641"/>
                    <a:pt x="821" y="1749"/>
                    <a:pt x="777" y="1835"/>
                  </a:cubicBezTo>
                  <a:cubicBezTo>
                    <a:pt x="734" y="1922"/>
                    <a:pt x="691" y="1987"/>
                    <a:pt x="648" y="2073"/>
                  </a:cubicBezTo>
                  <a:cubicBezTo>
                    <a:pt x="734" y="1922"/>
                    <a:pt x="799" y="1728"/>
                    <a:pt x="842" y="1555"/>
                  </a:cubicBezTo>
                  <a:cubicBezTo>
                    <a:pt x="885" y="1361"/>
                    <a:pt x="907" y="1188"/>
                    <a:pt x="950" y="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3620090" y="3724857"/>
              <a:ext cx="450327" cy="349391"/>
            </a:xfrm>
            <a:custGeom>
              <a:avLst/>
              <a:gdLst>
                <a:gd name="T0" fmla="*/ 648 w 1534"/>
                <a:gd name="T1" fmla="*/ 907 h 1189"/>
                <a:gd name="T2" fmla="*/ 648 w 1534"/>
                <a:gd name="T3" fmla="*/ 907 h 1189"/>
                <a:gd name="T4" fmla="*/ 389 w 1534"/>
                <a:gd name="T5" fmla="*/ 1188 h 1189"/>
                <a:gd name="T6" fmla="*/ 1533 w 1534"/>
                <a:gd name="T7" fmla="*/ 0 h 1189"/>
                <a:gd name="T8" fmla="*/ 0 w 1534"/>
                <a:gd name="T9" fmla="*/ 929 h 1189"/>
                <a:gd name="T10" fmla="*/ 648 w 1534"/>
                <a:gd name="T11" fmla="*/ 907 h 1189"/>
                <a:gd name="T12" fmla="*/ 626 w 1534"/>
                <a:gd name="T13" fmla="*/ 777 h 1189"/>
                <a:gd name="T14" fmla="*/ 626 w 1534"/>
                <a:gd name="T15" fmla="*/ 777 h 1189"/>
                <a:gd name="T16" fmla="*/ 864 w 1534"/>
                <a:gd name="T17" fmla="*/ 648 h 1189"/>
                <a:gd name="T18" fmla="*/ 1080 w 1534"/>
                <a:gd name="T19" fmla="*/ 518 h 1189"/>
                <a:gd name="T20" fmla="*/ 1274 w 1534"/>
                <a:gd name="T21" fmla="*/ 345 h 1189"/>
                <a:gd name="T22" fmla="*/ 1101 w 1534"/>
                <a:gd name="T23" fmla="*/ 518 h 1189"/>
                <a:gd name="T24" fmla="*/ 885 w 1534"/>
                <a:gd name="T25" fmla="*/ 670 h 1189"/>
                <a:gd name="T26" fmla="*/ 626 w 1534"/>
                <a:gd name="T27" fmla="*/ 799 h 1189"/>
                <a:gd name="T28" fmla="*/ 367 w 1534"/>
                <a:gd name="T29" fmla="*/ 864 h 1189"/>
                <a:gd name="T30" fmla="*/ 626 w 1534"/>
                <a:gd name="T31" fmla="*/ 777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34" h="1189">
                  <a:moveTo>
                    <a:pt x="648" y="907"/>
                  </a:moveTo>
                  <a:lnTo>
                    <a:pt x="648" y="907"/>
                  </a:lnTo>
                  <a:cubicBezTo>
                    <a:pt x="605" y="994"/>
                    <a:pt x="410" y="1166"/>
                    <a:pt x="389" y="1188"/>
                  </a:cubicBezTo>
                  <a:cubicBezTo>
                    <a:pt x="821" y="1123"/>
                    <a:pt x="1361" y="345"/>
                    <a:pt x="1533" y="0"/>
                  </a:cubicBezTo>
                  <a:cubicBezTo>
                    <a:pt x="1123" y="453"/>
                    <a:pt x="583" y="777"/>
                    <a:pt x="0" y="929"/>
                  </a:cubicBezTo>
                  <a:cubicBezTo>
                    <a:pt x="194" y="1037"/>
                    <a:pt x="475" y="1015"/>
                    <a:pt x="648" y="907"/>
                  </a:cubicBezTo>
                  <a:close/>
                  <a:moveTo>
                    <a:pt x="626" y="777"/>
                  </a:moveTo>
                  <a:lnTo>
                    <a:pt x="626" y="777"/>
                  </a:lnTo>
                  <a:cubicBezTo>
                    <a:pt x="712" y="735"/>
                    <a:pt x="799" y="712"/>
                    <a:pt x="864" y="648"/>
                  </a:cubicBezTo>
                  <a:cubicBezTo>
                    <a:pt x="950" y="605"/>
                    <a:pt x="1015" y="562"/>
                    <a:pt x="1080" y="518"/>
                  </a:cubicBezTo>
                  <a:cubicBezTo>
                    <a:pt x="1144" y="453"/>
                    <a:pt x="1209" y="389"/>
                    <a:pt x="1274" y="345"/>
                  </a:cubicBezTo>
                  <a:cubicBezTo>
                    <a:pt x="1231" y="410"/>
                    <a:pt x="1166" y="475"/>
                    <a:pt x="1101" y="518"/>
                  </a:cubicBezTo>
                  <a:cubicBezTo>
                    <a:pt x="1037" y="583"/>
                    <a:pt x="950" y="626"/>
                    <a:pt x="885" y="670"/>
                  </a:cubicBezTo>
                  <a:cubicBezTo>
                    <a:pt x="799" y="712"/>
                    <a:pt x="712" y="756"/>
                    <a:pt x="626" y="799"/>
                  </a:cubicBezTo>
                  <a:cubicBezTo>
                    <a:pt x="562" y="821"/>
                    <a:pt x="453" y="842"/>
                    <a:pt x="367" y="864"/>
                  </a:cubicBezTo>
                  <a:cubicBezTo>
                    <a:pt x="453" y="842"/>
                    <a:pt x="540" y="821"/>
                    <a:pt x="626" y="7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4317578" y="3609688"/>
              <a:ext cx="216106" cy="240691"/>
            </a:xfrm>
            <a:custGeom>
              <a:avLst/>
              <a:gdLst>
                <a:gd name="T0" fmla="*/ 734 w 735"/>
                <a:gd name="T1" fmla="*/ 0 h 822"/>
                <a:gd name="T2" fmla="*/ 734 w 735"/>
                <a:gd name="T3" fmla="*/ 0 h 822"/>
                <a:gd name="T4" fmla="*/ 216 w 735"/>
                <a:gd name="T5" fmla="*/ 692 h 822"/>
                <a:gd name="T6" fmla="*/ 734 w 73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822">
                  <a:moveTo>
                    <a:pt x="734" y="0"/>
                  </a:moveTo>
                  <a:lnTo>
                    <a:pt x="734" y="0"/>
                  </a:lnTo>
                  <a:cubicBezTo>
                    <a:pt x="734" y="0"/>
                    <a:pt x="432" y="821"/>
                    <a:pt x="216" y="692"/>
                  </a:cubicBezTo>
                  <a:cubicBezTo>
                    <a:pt x="0" y="562"/>
                    <a:pt x="734" y="0"/>
                    <a:pt x="734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4481923" y="3635568"/>
              <a:ext cx="152696" cy="221281"/>
            </a:xfrm>
            <a:custGeom>
              <a:avLst/>
              <a:gdLst>
                <a:gd name="T0" fmla="*/ 258 w 519"/>
                <a:gd name="T1" fmla="*/ 755 h 756"/>
                <a:gd name="T2" fmla="*/ 258 w 519"/>
                <a:gd name="T3" fmla="*/ 755 h 756"/>
                <a:gd name="T4" fmla="*/ 258 w 519"/>
                <a:gd name="T5" fmla="*/ 0 h 756"/>
                <a:gd name="T6" fmla="*/ 258 w 519"/>
                <a:gd name="T7" fmla="*/ 755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756">
                  <a:moveTo>
                    <a:pt x="258" y="755"/>
                  </a:moveTo>
                  <a:lnTo>
                    <a:pt x="258" y="755"/>
                  </a:lnTo>
                  <a:cubicBezTo>
                    <a:pt x="0" y="755"/>
                    <a:pt x="258" y="0"/>
                    <a:pt x="258" y="0"/>
                  </a:cubicBezTo>
                  <a:cubicBezTo>
                    <a:pt x="258" y="0"/>
                    <a:pt x="518" y="755"/>
                    <a:pt x="258" y="75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5229878" y="3591571"/>
              <a:ext cx="417975" cy="247161"/>
            </a:xfrm>
            <a:custGeom>
              <a:avLst/>
              <a:gdLst>
                <a:gd name="T0" fmla="*/ 1425 w 1426"/>
                <a:gd name="T1" fmla="*/ 475 h 844"/>
                <a:gd name="T2" fmla="*/ 1425 w 1426"/>
                <a:gd name="T3" fmla="*/ 475 h 844"/>
                <a:gd name="T4" fmla="*/ 1231 w 1426"/>
                <a:gd name="T5" fmla="*/ 260 h 844"/>
                <a:gd name="T6" fmla="*/ 950 w 1426"/>
                <a:gd name="T7" fmla="*/ 281 h 844"/>
                <a:gd name="T8" fmla="*/ 972 w 1426"/>
                <a:gd name="T9" fmla="*/ 173 h 844"/>
                <a:gd name="T10" fmla="*/ 842 w 1426"/>
                <a:gd name="T11" fmla="*/ 130 h 844"/>
                <a:gd name="T12" fmla="*/ 713 w 1426"/>
                <a:gd name="T13" fmla="*/ 216 h 844"/>
                <a:gd name="T14" fmla="*/ 648 w 1426"/>
                <a:gd name="T15" fmla="*/ 43 h 844"/>
                <a:gd name="T16" fmla="*/ 475 w 1426"/>
                <a:gd name="T17" fmla="*/ 43 h 844"/>
                <a:gd name="T18" fmla="*/ 540 w 1426"/>
                <a:gd name="T19" fmla="*/ 475 h 844"/>
                <a:gd name="T20" fmla="*/ 194 w 1426"/>
                <a:gd name="T21" fmla="*/ 713 h 844"/>
                <a:gd name="T22" fmla="*/ 0 w 1426"/>
                <a:gd name="T23" fmla="*/ 692 h 844"/>
                <a:gd name="T24" fmla="*/ 410 w 1426"/>
                <a:gd name="T25" fmla="*/ 821 h 844"/>
                <a:gd name="T26" fmla="*/ 993 w 1426"/>
                <a:gd name="T27" fmla="*/ 648 h 844"/>
                <a:gd name="T28" fmla="*/ 1188 w 1426"/>
                <a:gd name="T29" fmla="*/ 497 h 844"/>
                <a:gd name="T30" fmla="*/ 1425 w 1426"/>
                <a:gd name="T31" fmla="*/ 475 h 844"/>
                <a:gd name="T32" fmla="*/ 1145 w 1426"/>
                <a:gd name="T33" fmla="*/ 367 h 844"/>
                <a:gd name="T34" fmla="*/ 1145 w 1426"/>
                <a:gd name="T35" fmla="*/ 367 h 844"/>
                <a:gd name="T36" fmla="*/ 972 w 1426"/>
                <a:gd name="T37" fmla="*/ 497 h 844"/>
                <a:gd name="T38" fmla="*/ 821 w 1426"/>
                <a:gd name="T39" fmla="*/ 627 h 844"/>
                <a:gd name="T40" fmla="*/ 648 w 1426"/>
                <a:gd name="T41" fmla="*/ 713 h 844"/>
                <a:gd name="T42" fmla="*/ 432 w 1426"/>
                <a:gd name="T43" fmla="*/ 734 h 844"/>
                <a:gd name="T44" fmla="*/ 626 w 1426"/>
                <a:gd name="T45" fmla="*/ 713 h 844"/>
                <a:gd name="T46" fmla="*/ 756 w 1426"/>
                <a:gd name="T47" fmla="*/ 648 h 844"/>
                <a:gd name="T48" fmla="*/ 821 w 1426"/>
                <a:gd name="T49" fmla="*/ 540 h 844"/>
                <a:gd name="T50" fmla="*/ 886 w 1426"/>
                <a:gd name="T51" fmla="*/ 367 h 844"/>
                <a:gd name="T52" fmla="*/ 842 w 1426"/>
                <a:gd name="T53" fmla="*/ 562 h 844"/>
                <a:gd name="T54" fmla="*/ 821 w 1426"/>
                <a:gd name="T55" fmla="*/ 584 h 844"/>
                <a:gd name="T56" fmla="*/ 972 w 1426"/>
                <a:gd name="T57" fmla="*/ 475 h 844"/>
                <a:gd name="T58" fmla="*/ 1145 w 1426"/>
                <a:gd name="T59" fmla="*/ 367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26" h="844">
                  <a:moveTo>
                    <a:pt x="1425" y="475"/>
                  </a:moveTo>
                  <a:lnTo>
                    <a:pt x="1425" y="475"/>
                  </a:lnTo>
                  <a:cubicBezTo>
                    <a:pt x="1382" y="389"/>
                    <a:pt x="1317" y="302"/>
                    <a:pt x="1231" y="260"/>
                  </a:cubicBezTo>
                  <a:cubicBezTo>
                    <a:pt x="1145" y="238"/>
                    <a:pt x="1037" y="238"/>
                    <a:pt x="950" y="281"/>
                  </a:cubicBezTo>
                  <a:cubicBezTo>
                    <a:pt x="972" y="260"/>
                    <a:pt x="993" y="195"/>
                    <a:pt x="972" y="173"/>
                  </a:cubicBezTo>
                  <a:cubicBezTo>
                    <a:pt x="928" y="130"/>
                    <a:pt x="886" y="130"/>
                    <a:pt x="842" y="130"/>
                  </a:cubicBezTo>
                  <a:cubicBezTo>
                    <a:pt x="778" y="152"/>
                    <a:pt x="756" y="195"/>
                    <a:pt x="713" y="216"/>
                  </a:cubicBezTo>
                  <a:cubicBezTo>
                    <a:pt x="734" y="152"/>
                    <a:pt x="713" y="87"/>
                    <a:pt x="648" y="43"/>
                  </a:cubicBezTo>
                  <a:cubicBezTo>
                    <a:pt x="605" y="0"/>
                    <a:pt x="519" y="0"/>
                    <a:pt x="475" y="43"/>
                  </a:cubicBezTo>
                  <a:cubicBezTo>
                    <a:pt x="561" y="152"/>
                    <a:pt x="605" y="325"/>
                    <a:pt x="540" y="475"/>
                  </a:cubicBezTo>
                  <a:cubicBezTo>
                    <a:pt x="496" y="605"/>
                    <a:pt x="346" y="713"/>
                    <a:pt x="194" y="713"/>
                  </a:cubicBezTo>
                  <a:cubicBezTo>
                    <a:pt x="129" y="713"/>
                    <a:pt x="64" y="713"/>
                    <a:pt x="0" y="692"/>
                  </a:cubicBezTo>
                  <a:cubicBezTo>
                    <a:pt x="129" y="778"/>
                    <a:pt x="259" y="821"/>
                    <a:pt x="410" y="821"/>
                  </a:cubicBezTo>
                  <a:cubicBezTo>
                    <a:pt x="605" y="843"/>
                    <a:pt x="821" y="778"/>
                    <a:pt x="993" y="648"/>
                  </a:cubicBezTo>
                  <a:cubicBezTo>
                    <a:pt x="1058" y="605"/>
                    <a:pt x="1123" y="540"/>
                    <a:pt x="1188" y="497"/>
                  </a:cubicBezTo>
                  <a:cubicBezTo>
                    <a:pt x="1253" y="454"/>
                    <a:pt x="1339" y="454"/>
                    <a:pt x="1425" y="475"/>
                  </a:cubicBezTo>
                  <a:close/>
                  <a:moveTo>
                    <a:pt x="1145" y="367"/>
                  </a:moveTo>
                  <a:lnTo>
                    <a:pt x="1145" y="367"/>
                  </a:lnTo>
                  <a:cubicBezTo>
                    <a:pt x="1080" y="411"/>
                    <a:pt x="1037" y="432"/>
                    <a:pt x="972" y="497"/>
                  </a:cubicBezTo>
                  <a:cubicBezTo>
                    <a:pt x="928" y="540"/>
                    <a:pt x="886" y="584"/>
                    <a:pt x="821" y="627"/>
                  </a:cubicBezTo>
                  <a:cubicBezTo>
                    <a:pt x="778" y="670"/>
                    <a:pt x="713" y="713"/>
                    <a:pt x="648" y="713"/>
                  </a:cubicBezTo>
                  <a:cubicBezTo>
                    <a:pt x="561" y="734"/>
                    <a:pt x="496" y="734"/>
                    <a:pt x="432" y="734"/>
                  </a:cubicBezTo>
                  <a:cubicBezTo>
                    <a:pt x="496" y="734"/>
                    <a:pt x="561" y="734"/>
                    <a:pt x="626" y="713"/>
                  </a:cubicBezTo>
                  <a:cubicBezTo>
                    <a:pt x="669" y="692"/>
                    <a:pt x="713" y="670"/>
                    <a:pt x="756" y="648"/>
                  </a:cubicBezTo>
                  <a:cubicBezTo>
                    <a:pt x="778" y="627"/>
                    <a:pt x="799" y="584"/>
                    <a:pt x="821" y="540"/>
                  </a:cubicBezTo>
                  <a:cubicBezTo>
                    <a:pt x="864" y="497"/>
                    <a:pt x="886" y="432"/>
                    <a:pt x="886" y="367"/>
                  </a:cubicBezTo>
                  <a:cubicBezTo>
                    <a:pt x="907" y="432"/>
                    <a:pt x="886" y="497"/>
                    <a:pt x="842" y="562"/>
                  </a:cubicBezTo>
                  <a:cubicBezTo>
                    <a:pt x="842" y="562"/>
                    <a:pt x="842" y="584"/>
                    <a:pt x="821" y="584"/>
                  </a:cubicBezTo>
                  <a:cubicBezTo>
                    <a:pt x="886" y="562"/>
                    <a:pt x="928" y="519"/>
                    <a:pt x="972" y="475"/>
                  </a:cubicBezTo>
                  <a:cubicBezTo>
                    <a:pt x="1015" y="432"/>
                    <a:pt x="1080" y="389"/>
                    <a:pt x="1145" y="3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5039654" y="3552749"/>
              <a:ext cx="931710" cy="406330"/>
            </a:xfrm>
            <a:custGeom>
              <a:avLst/>
              <a:gdLst>
                <a:gd name="T0" fmla="*/ 3131 w 3176"/>
                <a:gd name="T1" fmla="*/ 172 h 1383"/>
                <a:gd name="T2" fmla="*/ 3131 w 3176"/>
                <a:gd name="T3" fmla="*/ 172 h 1383"/>
                <a:gd name="T4" fmla="*/ 3110 w 3176"/>
                <a:gd name="T5" fmla="*/ 86 h 1383"/>
                <a:gd name="T6" fmla="*/ 2981 w 3176"/>
                <a:gd name="T7" fmla="*/ 108 h 1383"/>
                <a:gd name="T8" fmla="*/ 2959 w 3176"/>
                <a:gd name="T9" fmla="*/ 216 h 1383"/>
                <a:gd name="T10" fmla="*/ 2570 w 3176"/>
                <a:gd name="T11" fmla="*/ 454 h 1383"/>
                <a:gd name="T12" fmla="*/ 2117 w 3176"/>
                <a:gd name="T13" fmla="*/ 1188 h 1383"/>
                <a:gd name="T14" fmla="*/ 2138 w 3176"/>
                <a:gd name="T15" fmla="*/ 1036 h 1383"/>
                <a:gd name="T16" fmla="*/ 1944 w 3176"/>
                <a:gd name="T17" fmla="*/ 972 h 1383"/>
                <a:gd name="T18" fmla="*/ 1749 w 3176"/>
                <a:gd name="T19" fmla="*/ 1015 h 1383"/>
                <a:gd name="T20" fmla="*/ 1555 w 3176"/>
                <a:gd name="T21" fmla="*/ 1080 h 1383"/>
                <a:gd name="T22" fmla="*/ 1123 w 3176"/>
                <a:gd name="T23" fmla="*/ 1058 h 1383"/>
                <a:gd name="T24" fmla="*/ 0 w 3176"/>
                <a:gd name="T25" fmla="*/ 454 h 1383"/>
                <a:gd name="T26" fmla="*/ 1641 w 3176"/>
                <a:gd name="T27" fmla="*/ 1339 h 1383"/>
                <a:gd name="T28" fmla="*/ 2722 w 3176"/>
                <a:gd name="T29" fmla="*/ 1101 h 1383"/>
                <a:gd name="T30" fmla="*/ 3131 w 3176"/>
                <a:gd name="T31" fmla="*/ 172 h 1383"/>
                <a:gd name="T32" fmla="*/ 3089 w 3176"/>
                <a:gd name="T33" fmla="*/ 194 h 1383"/>
                <a:gd name="T34" fmla="*/ 3089 w 3176"/>
                <a:gd name="T35" fmla="*/ 194 h 1383"/>
                <a:gd name="T36" fmla="*/ 3067 w 3176"/>
                <a:gd name="T37" fmla="*/ 518 h 1383"/>
                <a:gd name="T38" fmla="*/ 2916 w 3176"/>
                <a:gd name="T39" fmla="*/ 821 h 1383"/>
                <a:gd name="T40" fmla="*/ 2678 w 3176"/>
                <a:gd name="T41" fmla="*/ 1058 h 1383"/>
                <a:gd name="T42" fmla="*/ 2376 w 3176"/>
                <a:gd name="T43" fmla="*/ 1209 h 1383"/>
                <a:gd name="T44" fmla="*/ 2657 w 3176"/>
                <a:gd name="T45" fmla="*/ 1036 h 1383"/>
                <a:gd name="T46" fmla="*/ 2894 w 3176"/>
                <a:gd name="T47" fmla="*/ 799 h 1383"/>
                <a:gd name="T48" fmla="*/ 3045 w 3176"/>
                <a:gd name="T49" fmla="*/ 518 h 1383"/>
                <a:gd name="T50" fmla="*/ 3089 w 3176"/>
                <a:gd name="T51" fmla="*/ 194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76" h="1383">
                  <a:moveTo>
                    <a:pt x="3131" y="172"/>
                  </a:moveTo>
                  <a:lnTo>
                    <a:pt x="3131" y="172"/>
                  </a:lnTo>
                  <a:cubicBezTo>
                    <a:pt x="3131" y="151"/>
                    <a:pt x="3131" y="108"/>
                    <a:pt x="3110" y="86"/>
                  </a:cubicBezTo>
                  <a:cubicBezTo>
                    <a:pt x="3067" y="43"/>
                    <a:pt x="3002" y="65"/>
                    <a:pt x="2981" y="108"/>
                  </a:cubicBezTo>
                  <a:cubicBezTo>
                    <a:pt x="2959" y="151"/>
                    <a:pt x="2981" y="194"/>
                    <a:pt x="2959" y="216"/>
                  </a:cubicBezTo>
                  <a:cubicBezTo>
                    <a:pt x="2851" y="0"/>
                    <a:pt x="2613" y="194"/>
                    <a:pt x="2570" y="454"/>
                  </a:cubicBezTo>
                  <a:cubicBezTo>
                    <a:pt x="2505" y="756"/>
                    <a:pt x="2376" y="1015"/>
                    <a:pt x="2117" y="1188"/>
                  </a:cubicBezTo>
                  <a:cubicBezTo>
                    <a:pt x="2181" y="1145"/>
                    <a:pt x="2181" y="1080"/>
                    <a:pt x="2138" y="1036"/>
                  </a:cubicBezTo>
                  <a:cubicBezTo>
                    <a:pt x="2073" y="972"/>
                    <a:pt x="2008" y="972"/>
                    <a:pt x="1944" y="972"/>
                  </a:cubicBezTo>
                  <a:cubicBezTo>
                    <a:pt x="1879" y="993"/>
                    <a:pt x="1814" y="1015"/>
                    <a:pt x="1749" y="1015"/>
                  </a:cubicBezTo>
                  <a:cubicBezTo>
                    <a:pt x="1685" y="1036"/>
                    <a:pt x="1620" y="1058"/>
                    <a:pt x="1555" y="1080"/>
                  </a:cubicBezTo>
                  <a:cubicBezTo>
                    <a:pt x="1404" y="1080"/>
                    <a:pt x="1274" y="1080"/>
                    <a:pt x="1123" y="1058"/>
                  </a:cubicBezTo>
                  <a:cubicBezTo>
                    <a:pt x="712" y="1015"/>
                    <a:pt x="259" y="799"/>
                    <a:pt x="0" y="454"/>
                  </a:cubicBezTo>
                  <a:cubicBezTo>
                    <a:pt x="410" y="993"/>
                    <a:pt x="950" y="1274"/>
                    <a:pt x="1641" y="1339"/>
                  </a:cubicBezTo>
                  <a:cubicBezTo>
                    <a:pt x="2008" y="1382"/>
                    <a:pt x="2419" y="1318"/>
                    <a:pt x="2722" y="1101"/>
                  </a:cubicBezTo>
                  <a:cubicBezTo>
                    <a:pt x="3045" y="886"/>
                    <a:pt x="3175" y="540"/>
                    <a:pt x="3131" y="172"/>
                  </a:cubicBezTo>
                  <a:close/>
                  <a:moveTo>
                    <a:pt x="3089" y="194"/>
                  </a:moveTo>
                  <a:lnTo>
                    <a:pt x="3089" y="194"/>
                  </a:lnTo>
                  <a:cubicBezTo>
                    <a:pt x="3089" y="302"/>
                    <a:pt x="3089" y="431"/>
                    <a:pt x="3067" y="518"/>
                  </a:cubicBezTo>
                  <a:cubicBezTo>
                    <a:pt x="3024" y="626"/>
                    <a:pt x="2981" y="734"/>
                    <a:pt x="2916" y="821"/>
                  </a:cubicBezTo>
                  <a:cubicBezTo>
                    <a:pt x="2851" y="907"/>
                    <a:pt x="2764" y="993"/>
                    <a:pt x="2678" y="1058"/>
                  </a:cubicBezTo>
                  <a:cubicBezTo>
                    <a:pt x="2592" y="1123"/>
                    <a:pt x="2484" y="1166"/>
                    <a:pt x="2376" y="1209"/>
                  </a:cubicBezTo>
                  <a:cubicBezTo>
                    <a:pt x="2484" y="1166"/>
                    <a:pt x="2570" y="1101"/>
                    <a:pt x="2657" y="1036"/>
                  </a:cubicBezTo>
                  <a:cubicBezTo>
                    <a:pt x="2743" y="972"/>
                    <a:pt x="2829" y="886"/>
                    <a:pt x="2894" y="799"/>
                  </a:cubicBezTo>
                  <a:cubicBezTo>
                    <a:pt x="2959" y="734"/>
                    <a:pt x="3002" y="626"/>
                    <a:pt x="3045" y="518"/>
                  </a:cubicBezTo>
                  <a:cubicBezTo>
                    <a:pt x="3067" y="410"/>
                    <a:pt x="3089" y="302"/>
                    <a:pt x="3089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5590915" y="3832263"/>
              <a:ext cx="399860" cy="190224"/>
            </a:xfrm>
            <a:custGeom>
              <a:avLst/>
              <a:gdLst>
                <a:gd name="T0" fmla="*/ 0 w 1362"/>
                <a:gd name="T1" fmla="*/ 454 h 649"/>
                <a:gd name="T2" fmla="*/ 0 w 1362"/>
                <a:gd name="T3" fmla="*/ 454 h 649"/>
                <a:gd name="T4" fmla="*/ 820 w 1362"/>
                <a:gd name="T5" fmla="*/ 432 h 649"/>
                <a:gd name="T6" fmla="*/ 950 w 1362"/>
                <a:gd name="T7" fmla="*/ 389 h 649"/>
                <a:gd name="T8" fmla="*/ 1080 w 1362"/>
                <a:gd name="T9" fmla="*/ 432 h 649"/>
                <a:gd name="T10" fmla="*/ 1145 w 1362"/>
                <a:gd name="T11" fmla="*/ 540 h 649"/>
                <a:gd name="T12" fmla="*/ 1015 w 1362"/>
                <a:gd name="T13" fmla="*/ 605 h 649"/>
                <a:gd name="T14" fmla="*/ 1275 w 1362"/>
                <a:gd name="T15" fmla="*/ 583 h 649"/>
                <a:gd name="T16" fmla="*/ 1317 w 1362"/>
                <a:gd name="T17" fmla="*/ 345 h 649"/>
                <a:gd name="T18" fmla="*/ 1102 w 1362"/>
                <a:gd name="T19" fmla="*/ 216 h 649"/>
                <a:gd name="T20" fmla="*/ 1166 w 1362"/>
                <a:gd name="T21" fmla="*/ 151 h 649"/>
                <a:gd name="T22" fmla="*/ 950 w 1362"/>
                <a:gd name="T23" fmla="*/ 195 h 649"/>
                <a:gd name="T24" fmla="*/ 0 w 1362"/>
                <a:gd name="T25" fmla="*/ 454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2" h="649">
                  <a:moveTo>
                    <a:pt x="0" y="454"/>
                  </a:moveTo>
                  <a:lnTo>
                    <a:pt x="0" y="454"/>
                  </a:lnTo>
                  <a:cubicBezTo>
                    <a:pt x="281" y="518"/>
                    <a:pt x="540" y="518"/>
                    <a:pt x="820" y="432"/>
                  </a:cubicBezTo>
                  <a:cubicBezTo>
                    <a:pt x="864" y="410"/>
                    <a:pt x="907" y="410"/>
                    <a:pt x="950" y="389"/>
                  </a:cubicBezTo>
                  <a:cubicBezTo>
                    <a:pt x="993" y="389"/>
                    <a:pt x="1037" y="389"/>
                    <a:pt x="1080" y="432"/>
                  </a:cubicBezTo>
                  <a:cubicBezTo>
                    <a:pt x="1123" y="454"/>
                    <a:pt x="1145" y="497"/>
                    <a:pt x="1145" y="540"/>
                  </a:cubicBezTo>
                  <a:cubicBezTo>
                    <a:pt x="1123" y="583"/>
                    <a:pt x="1058" y="627"/>
                    <a:pt x="1015" y="605"/>
                  </a:cubicBezTo>
                  <a:cubicBezTo>
                    <a:pt x="1102" y="627"/>
                    <a:pt x="1210" y="648"/>
                    <a:pt x="1275" y="583"/>
                  </a:cubicBezTo>
                  <a:cubicBezTo>
                    <a:pt x="1339" y="518"/>
                    <a:pt x="1361" y="410"/>
                    <a:pt x="1317" y="345"/>
                  </a:cubicBezTo>
                  <a:cubicBezTo>
                    <a:pt x="1275" y="259"/>
                    <a:pt x="1188" y="216"/>
                    <a:pt x="1102" y="216"/>
                  </a:cubicBezTo>
                  <a:cubicBezTo>
                    <a:pt x="1123" y="195"/>
                    <a:pt x="1166" y="173"/>
                    <a:pt x="1166" y="151"/>
                  </a:cubicBezTo>
                  <a:cubicBezTo>
                    <a:pt x="1231" y="0"/>
                    <a:pt x="972" y="173"/>
                    <a:pt x="950" y="195"/>
                  </a:cubicBezTo>
                  <a:cubicBezTo>
                    <a:pt x="691" y="345"/>
                    <a:pt x="302" y="518"/>
                    <a:pt x="0" y="4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4595798" y="3541103"/>
              <a:ext cx="640550" cy="665138"/>
            </a:xfrm>
            <a:custGeom>
              <a:avLst/>
              <a:gdLst>
                <a:gd name="T0" fmla="*/ 2182 w 2183"/>
                <a:gd name="T1" fmla="*/ 1728 h 2268"/>
                <a:gd name="T2" fmla="*/ 2182 w 2183"/>
                <a:gd name="T3" fmla="*/ 1728 h 2268"/>
                <a:gd name="T4" fmla="*/ 1339 w 2183"/>
                <a:gd name="T5" fmla="*/ 691 h 2268"/>
                <a:gd name="T6" fmla="*/ 626 w 2183"/>
                <a:gd name="T7" fmla="*/ 43 h 2268"/>
                <a:gd name="T8" fmla="*/ 410 w 2183"/>
                <a:gd name="T9" fmla="*/ 0 h 2268"/>
                <a:gd name="T10" fmla="*/ 0 w 2183"/>
                <a:gd name="T11" fmla="*/ 43 h 2268"/>
                <a:gd name="T12" fmla="*/ 778 w 2183"/>
                <a:gd name="T13" fmla="*/ 302 h 2268"/>
                <a:gd name="T14" fmla="*/ 1015 w 2183"/>
                <a:gd name="T15" fmla="*/ 777 h 2268"/>
                <a:gd name="T16" fmla="*/ 886 w 2183"/>
                <a:gd name="T17" fmla="*/ 906 h 2268"/>
                <a:gd name="T18" fmla="*/ 734 w 2183"/>
                <a:gd name="T19" fmla="*/ 820 h 2268"/>
                <a:gd name="T20" fmla="*/ 821 w 2183"/>
                <a:gd name="T21" fmla="*/ 1015 h 2268"/>
                <a:gd name="T22" fmla="*/ 1037 w 2183"/>
                <a:gd name="T23" fmla="*/ 950 h 2268"/>
                <a:gd name="T24" fmla="*/ 778 w 2183"/>
                <a:gd name="T25" fmla="*/ 1663 h 2268"/>
                <a:gd name="T26" fmla="*/ 929 w 2183"/>
                <a:gd name="T27" fmla="*/ 1641 h 2268"/>
                <a:gd name="T28" fmla="*/ 799 w 2183"/>
                <a:gd name="T29" fmla="*/ 1922 h 2268"/>
                <a:gd name="T30" fmla="*/ 1123 w 2183"/>
                <a:gd name="T31" fmla="*/ 1749 h 2268"/>
                <a:gd name="T32" fmla="*/ 1663 w 2183"/>
                <a:gd name="T33" fmla="*/ 2267 h 2268"/>
                <a:gd name="T34" fmla="*/ 1771 w 2183"/>
                <a:gd name="T35" fmla="*/ 1620 h 2268"/>
                <a:gd name="T36" fmla="*/ 2182 w 2183"/>
                <a:gd name="T37" fmla="*/ 1728 h 2268"/>
                <a:gd name="T38" fmla="*/ 1339 w 2183"/>
                <a:gd name="T39" fmla="*/ 1555 h 2268"/>
                <a:gd name="T40" fmla="*/ 1339 w 2183"/>
                <a:gd name="T41" fmla="*/ 1555 h 2268"/>
                <a:gd name="T42" fmla="*/ 1555 w 2183"/>
                <a:gd name="T43" fmla="*/ 2073 h 2268"/>
                <a:gd name="T44" fmla="*/ 1425 w 2183"/>
                <a:gd name="T45" fmla="*/ 1835 h 2268"/>
                <a:gd name="T46" fmla="*/ 1318 w 2183"/>
                <a:gd name="T47" fmla="*/ 1555 h 2268"/>
                <a:gd name="T48" fmla="*/ 1210 w 2183"/>
                <a:gd name="T49" fmla="*/ 993 h 2268"/>
                <a:gd name="T50" fmla="*/ 1037 w 2183"/>
                <a:gd name="T51" fmla="*/ 474 h 2268"/>
                <a:gd name="T52" fmla="*/ 951 w 2183"/>
                <a:gd name="T53" fmla="*/ 345 h 2268"/>
                <a:gd name="T54" fmla="*/ 842 w 2183"/>
                <a:gd name="T55" fmla="*/ 259 h 2268"/>
                <a:gd name="T56" fmla="*/ 734 w 2183"/>
                <a:gd name="T57" fmla="*/ 172 h 2268"/>
                <a:gd name="T58" fmla="*/ 605 w 2183"/>
                <a:gd name="T59" fmla="*/ 129 h 2268"/>
                <a:gd name="T60" fmla="*/ 734 w 2183"/>
                <a:gd name="T61" fmla="*/ 172 h 2268"/>
                <a:gd name="T62" fmla="*/ 864 w 2183"/>
                <a:gd name="T63" fmla="*/ 237 h 2268"/>
                <a:gd name="T64" fmla="*/ 1058 w 2183"/>
                <a:gd name="T65" fmla="*/ 453 h 2268"/>
                <a:gd name="T66" fmla="*/ 1253 w 2183"/>
                <a:gd name="T67" fmla="*/ 993 h 2268"/>
                <a:gd name="T68" fmla="*/ 1339 w 2183"/>
                <a:gd name="T69" fmla="*/ 1555 h 2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83" h="2268">
                  <a:moveTo>
                    <a:pt x="2182" y="1728"/>
                  </a:moveTo>
                  <a:lnTo>
                    <a:pt x="2182" y="1728"/>
                  </a:lnTo>
                  <a:cubicBezTo>
                    <a:pt x="1771" y="1555"/>
                    <a:pt x="1512" y="1079"/>
                    <a:pt x="1339" y="691"/>
                  </a:cubicBezTo>
                  <a:cubicBezTo>
                    <a:pt x="1188" y="367"/>
                    <a:pt x="951" y="129"/>
                    <a:pt x="626" y="43"/>
                  </a:cubicBezTo>
                  <a:cubicBezTo>
                    <a:pt x="562" y="21"/>
                    <a:pt x="475" y="0"/>
                    <a:pt x="410" y="0"/>
                  </a:cubicBezTo>
                  <a:cubicBezTo>
                    <a:pt x="259" y="0"/>
                    <a:pt x="130" y="43"/>
                    <a:pt x="0" y="43"/>
                  </a:cubicBezTo>
                  <a:cubicBezTo>
                    <a:pt x="281" y="43"/>
                    <a:pt x="583" y="108"/>
                    <a:pt x="778" y="302"/>
                  </a:cubicBezTo>
                  <a:cubicBezTo>
                    <a:pt x="907" y="410"/>
                    <a:pt x="1080" y="604"/>
                    <a:pt x="1015" y="777"/>
                  </a:cubicBezTo>
                  <a:cubicBezTo>
                    <a:pt x="993" y="842"/>
                    <a:pt x="951" y="885"/>
                    <a:pt x="886" y="906"/>
                  </a:cubicBezTo>
                  <a:cubicBezTo>
                    <a:pt x="821" y="929"/>
                    <a:pt x="734" y="885"/>
                    <a:pt x="734" y="820"/>
                  </a:cubicBezTo>
                  <a:cubicBezTo>
                    <a:pt x="713" y="885"/>
                    <a:pt x="756" y="993"/>
                    <a:pt x="821" y="1015"/>
                  </a:cubicBezTo>
                  <a:cubicBezTo>
                    <a:pt x="907" y="1058"/>
                    <a:pt x="993" y="1015"/>
                    <a:pt x="1037" y="950"/>
                  </a:cubicBezTo>
                  <a:cubicBezTo>
                    <a:pt x="1058" y="1231"/>
                    <a:pt x="951" y="1447"/>
                    <a:pt x="778" y="1663"/>
                  </a:cubicBezTo>
                  <a:cubicBezTo>
                    <a:pt x="778" y="1663"/>
                    <a:pt x="864" y="1663"/>
                    <a:pt x="929" y="1641"/>
                  </a:cubicBezTo>
                  <a:cubicBezTo>
                    <a:pt x="929" y="1641"/>
                    <a:pt x="907" y="1749"/>
                    <a:pt x="799" y="1922"/>
                  </a:cubicBezTo>
                  <a:cubicBezTo>
                    <a:pt x="951" y="1857"/>
                    <a:pt x="993" y="1857"/>
                    <a:pt x="1123" y="1749"/>
                  </a:cubicBezTo>
                  <a:cubicBezTo>
                    <a:pt x="1101" y="2138"/>
                    <a:pt x="1512" y="2030"/>
                    <a:pt x="1663" y="2267"/>
                  </a:cubicBezTo>
                  <a:cubicBezTo>
                    <a:pt x="1512" y="2052"/>
                    <a:pt x="1944" y="1792"/>
                    <a:pt x="1771" y="1620"/>
                  </a:cubicBezTo>
                  <a:cubicBezTo>
                    <a:pt x="1901" y="1684"/>
                    <a:pt x="2030" y="1749"/>
                    <a:pt x="2182" y="1728"/>
                  </a:cubicBezTo>
                  <a:close/>
                  <a:moveTo>
                    <a:pt x="1339" y="1555"/>
                  </a:moveTo>
                  <a:lnTo>
                    <a:pt x="1339" y="1555"/>
                  </a:lnTo>
                  <a:cubicBezTo>
                    <a:pt x="1383" y="1728"/>
                    <a:pt x="1469" y="1922"/>
                    <a:pt x="1555" y="2073"/>
                  </a:cubicBezTo>
                  <a:cubicBezTo>
                    <a:pt x="1512" y="1987"/>
                    <a:pt x="1469" y="1922"/>
                    <a:pt x="1425" y="1835"/>
                  </a:cubicBezTo>
                  <a:cubicBezTo>
                    <a:pt x="1383" y="1749"/>
                    <a:pt x="1339" y="1641"/>
                    <a:pt x="1318" y="1555"/>
                  </a:cubicBezTo>
                  <a:cubicBezTo>
                    <a:pt x="1274" y="1382"/>
                    <a:pt x="1253" y="1188"/>
                    <a:pt x="1210" y="993"/>
                  </a:cubicBezTo>
                  <a:cubicBezTo>
                    <a:pt x="1188" y="820"/>
                    <a:pt x="1123" y="626"/>
                    <a:pt x="1037" y="474"/>
                  </a:cubicBezTo>
                  <a:cubicBezTo>
                    <a:pt x="1015" y="432"/>
                    <a:pt x="972" y="388"/>
                    <a:pt x="951" y="345"/>
                  </a:cubicBezTo>
                  <a:cubicBezTo>
                    <a:pt x="929" y="324"/>
                    <a:pt x="886" y="280"/>
                    <a:pt x="842" y="259"/>
                  </a:cubicBezTo>
                  <a:cubicBezTo>
                    <a:pt x="821" y="215"/>
                    <a:pt x="778" y="194"/>
                    <a:pt x="734" y="172"/>
                  </a:cubicBezTo>
                  <a:cubicBezTo>
                    <a:pt x="691" y="151"/>
                    <a:pt x="648" y="129"/>
                    <a:pt x="605" y="129"/>
                  </a:cubicBezTo>
                  <a:cubicBezTo>
                    <a:pt x="648" y="129"/>
                    <a:pt x="691" y="151"/>
                    <a:pt x="734" y="172"/>
                  </a:cubicBezTo>
                  <a:cubicBezTo>
                    <a:pt x="778" y="194"/>
                    <a:pt x="821" y="215"/>
                    <a:pt x="864" y="237"/>
                  </a:cubicBezTo>
                  <a:cubicBezTo>
                    <a:pt x="929" y="302"/>
                    <a:pt x="993" y="388"/>
                    <a:pt x="1058" y="453"/>
                  </a:cubicBezTo>
                  <a:cubicBezTo>
                    <a:pt x="1145" y="626"/>
                    <a:pt x="1210" y="799"/>
                    <a:pt x="1253" y="993"/>
                  </a:cubicBezTo>
                  <a:cubicBezTo>
                    <a:pt x="1274" y="1188"/>
                    <a:pt x="1296" y="1361"/>
                    <a:pt x="1339" y="1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5039654" y="3724857"/>
              <a:ext cx="456797" cy="349391"/>
            </a:xfrm>
            <a:custGeom>
              <a:avLst/>
              <a:gdLst>
                <a:gd name="T0" fmla="*/ 1555 w 1556"/>
                <a:gd name="T1" fmla="*/ 929 h 1189"/>
                <a:gd name="T2" fmla="*/ 1555 w 1556"/>
                <a:gd name="T3" fmla="*/ 929 h 1189"/>
                <a:gd name="T4" fmla="*/ 0 w 1556"/>
                <a:gd name="T5" fmla="*/ 0 h 1189"/>
                <a:gd name="T6" fmla="*/ 1144 w 1556"/>
                <a:gd name="T7" fmla="*/ 1188 h 1189"/>
                <a:gd name="T8" fmla="*/ 907 w 1556"/>
                <a:gd name="T9" fmla="*/ 907 h 1189"/>
                <a:gd name="T10" fmla="*/ 1555 w 1556"/>
                <a:gd name="T11" fmla="*/ 929 h 1189"/>
                <a:gd name="T12" fmla="*/ 1167 w 1556"/>
                <a:gd name="T13" fmla="*/ 864 h 1189"/>
                <a:gd name="T14" fmla="*/ 1167 w 1556"/>
                <a:gd name="T15" fmla="*/ 864 h 1189"/>
                <a:gd name="T16" fmla="*/ 907 w 1556"/>
                <a:gd name="T17" fmla="*/ 799 h 1189"/>
                <a:gd name="T18" fmla="*/ 670 w 1556"/>
                <a:gd name="T19" fmla="*/ 670 h 1189"/>
                <a:gd name="T20" fmla="*/ 453 w 1556"/>
                <a:gd name="T21" fmla="*/ 518 h 1189"/>
                <a:gd name="T22" fmla="*/ 259 w 1556"/>
                <a:gd name="T23" fmla="*/ 345 h 1189"/>
                <a:gd name="T24" fmla="*/ 453 w 1556"/>
                <a:gd name="T25" fmla="*/ 518 h 1189"/>
                <a:gd name="T26" fmla="*/ 670 w 1556"/>
                <a:gd name="T27" fmla="*/ 648 h 1189"/>
                <a:gd name="T28" fmla="*/ 929 w 1556"/>
                <a:gd name="T29" fmla="*/ 777 h 1189"/>
                <a:gd name="T30" fmla="*/ 1167 w 1556"/>
                <a:gd name="T31" fmla="*/ 864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56" h="1189">
                  <a:moveTo>
                    <a:pt x="1555" y="929"/>
                  </a:moveTo>
                  <a:lnTo>
                    <a:pt x="1555" y="929"/>
                  </a:lnTo>
                  <a:cubicBezTo>
                    <a:pt x="950" y="777"/>
                    <a:pt x="410" y="453"/>
                    <a:pt x="0" y="0"/>
                  </a:cubicBezTo>
                  <a:cubicBezTo>
                    <a:pt x="173" y="345"/>
                    <a:pt x="712" y="1123"/>
                    <a:pt x="1144" y="1188"/>
                  </a:cubicBezTo>
                  <a:cubicBezTo>
                    <a:pt x="1144" y="1166"/>
                    <a:pt x="950" y="994"/>
                    <a:pt x="907" y="907"/>
                  </a:cubicBezTo>
                  <a:cubicBezTo>
                    <a:pt x="1080" y="1015"/>
                    <a:pt x="1361" y="1037"/>
                    <a:pt x="1555" y="929"/>
                  </a:cubicBezTo>
                  <a:close/>
                  <a:moveTo>
                    <a:pt x="1167" y="864"/>
                  </a:moveTo>
                  <a:lnTo>
                    <a:pt x="1167" y="864"/>
                  </a:lnTo>
                  <a:cubicBezTo>
                    <a:pt x="1080" y="842"/>
                    <a:pt x="994" y="821"/>
                    <a:pt x="907" y="799"/>
                  </a:cubicBezTo>
                  <a:cubicBezTo>
                    <a:pt x="821" y="756"/>
                    <a:pt x="735" y="712"/>
                    <a:pt x="670" y="670"/>
                  </a:cubicBezTo>
                  <a:cubicBezTo>
                    <a:pt x="583" y="626"/>
                    <a:pt x="518" y="583"/>
                    <a:pt x="453" y="518"/>
                  </a:cubicBezTo>
                  <a:cubicBezTo>
                    <a:pt x="389" y="475"/>
                    <a:pt x="324" y="410"/>
                    <a:pt x="259" y="345"/>
                  </a:cubicBezTo>
                  <a:cubicBezTo>
                    <a:pt x="324" y="389"/>
                    <a:pt x="389" y="453"/>
                    <a:pt x="453" y="518"/>
                  </a:cubicBezTo>
                  <a:cubicBezTo>
                    <a:pt x="540" y="562"/>
                    <a:pt x="605" y="605"/>
                    <a:pt x="670" y="648"/>
                  </a:cubicBezTo>
                  <a:cubicBezTo>
                    <a:pt x="756" y="712"/>
                    <a:pt x="842" y="735"/>
                    <a:pt x="929" y="777"/>
                  </a:cubicBezTo>
                  <a:cubicBezTo>
                    <a:pt x="994" y="821"/>
                    <a:pt x="1080" y="842"/>
                    <a:pt x="1167" y="8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6" name="Freeform 15"/>
            <p:cNvSpPr>
              <a:spLocks noChangeArrowheads="1"/>
            </p:cNvSpPr>
            <p:nvPr/>
          </p:nvSpPr>
          <p:spPr bwMode="auto">
            <a:xfrm>
              <a:off x="4584151" y="3609688"/>
              <a:ext cx="216106" cy="240691"/>
            </a:xfrm>
            <a:custGeom>
              <a:avLst/>
              <a:gdLst>
                <a:gd name="T0" fmla="*/ 0 w 735"/>
                <a:gd name="T1" fmla="*/ 0 h 822"/>
                <a:gd name="T2" fmla="*/ 0 w 735"/>
                <a:gd name="T3" fmla="*/ 0 h 822"/>
                <a:gd name="T4" fmla="*/ 518 w 735"/>
                <a:gd name="T5" fmla="*/ 692 h 822"/>
                <a:gd name="T6" fmla="*/ 0 w 73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82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02" y="821"/>
                    <a:pt x="518" y="692"/>
                  </a:cubicBezTo>
                  <a:cubicBezTo>
                    <a:pt x="734" y="562"/>
                    <a:pt x="0" y="0"/>
                    <a:pt x="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3959326" y="183176"/>
            <a:ext cx="1197890" cy="281348"/>
            <a:chOff x="3125767" y="739503"/>
            <a:chExt cx="2865008" cy="672901"/>
          </a:xfrm>
        </p:grpSpPr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5229878" y="1107010"/>
              <a:ext cx="417975" cy="247161"/>
            </a:xfrm>
            <a:custGeom>
              <a:avLst/>
              <a:gdLst>
                <a:gd name="T0" fmla="*/ 1188 w 1426"/>
                <a:gd name="T1" fmla="*/ 346 h 844"/>
                <a:gd name="T2" fmla="*/ 1188 w 1426"/>
                <a:gd name="T3" fmla="*/ 346 h 844"/>
                <a:gd name="T4" fmla="*/ 993 w 1426"/>
                <a:gd name="T5" fmla="*/ 194 h 844"/>
                <a:gd name="T6" fmla="*/ 410 w 1426"/>
                <a:gd name="T7" fmla="*/ 21 h 844"/>
                <a:gd name="T8" fmla="*/ 0 w 1426"/>
                <a:gd name="T9" fmla="*/ 173 h 844"/>
                <a:gd name="T10" fmla="*/ 194 w 1426"/>
                <a:gd name="T11" fmla="*/ 151 h 844"/>
                <a:gd name="T12" fmla="*/ 540 w 1426"/>
                <a:gd name="T13" fmla="*/ 388 h 844"/>
                <a:gd name="T14" fmla="*/ 475 w 1426"/>
                <a:gd name="T15" fmla="*/ 820 h 844"/>
                <a:gd name="T16" fmla="*/ 648 w 1426"/>
                <a:gd name="T17" fmla="*/ 799 h 844"/>
                <a:gd name="T18" fmla="*/ 713 w 1426"/>
                <a:gd name="T19" fmla="*/ 626 h 844"/>
                <a:gd name="T20" fmla="*/ 842 w 1426"/>
                <a:gd name="T21" fmla="*/ 713 h 844"/>
                <a:gd name="T22" fmla="*/ 972 w 1426"/>
                <a:gd name="T23" fmla="*/ 691 h 844"/>
                <a:gd name="T24" fmla="*/ 950 w 1426"/>
                <a:gd name="T25" fmla="*/ 561 h 844"/>
                <a:gd name="T26" fmla="*/ 1231 w 1426"/>
                <a:gd name="T27" fmla="*/ 583 h 844"/>
                <a:gd name="T28" fmla="*/ 1425 w 1426"/>
                <a:gd name="T29" fmla="*/ 367 h 844"/>
                <a:gd name="T30" fmla="*/ 1188 w 1426"/>
                <a:gd name="T31" fmla="*/ 346 h 844"/>
                <a:gd name="T32" fmla="*/ 972 w 1426"/>
                <a:gd name="T33" fmla="*/ 388 h 844"/>
                <a:gd name="T34" fmla="*/ 972 w 1426"/>
                <a:gd name="T35" fmla="*/ 388 h 844"/>
                <a:gd name="T36" fmla="*/ 821 w 1426"/>
                <a:gd name="T37" fmla="*/ 259 h 844"/>
                <a:gd name="T38" fmla="*/ 842 w 1426"/>
                <a:gd name="T39" fmla="*/ 302 h 844"/>
                <a:gd name="T40" fmla="*/ 886 w 1426"/>
                <a:gd name="T41" fmla="*/ 497 h 844"/>
                <a:gd name="T42" fmla="*/ 821 w 1426"/>
                <a:gd name="T43" fmla="*/ 302 h 844"/>
                <a:gd name="T44" fmla="*/ 756 w 1426"/>
                <a:gd name="T45" fmla="*/ 194 h 844"/>
                <a:gd name="T46" fmla="*/ 626 w 1426"/>
                <a:gd name="T47" fmla="*/ 151 h 844"/>
                <a:gd name="T48" fmla="*/ 432 w 1426"/>
                <a:gd name="T49" fmla="*/ 129 h 844"/>
                <a:gd name="T50" fmla="*/ 648 w 1426"/>
                <a:gd name="T51" fmla="*/ 129 h 844"/>
                <a:gd name="T52" fmla="*/ 821 w 1426"/>
                <a:gd name="T53" fmla="*/ 238 h 844"/>
                <a:gd name="T54" fmla="*/ 972 w 1426"/>
                <a:gd name="T55" fmla="*/ 367 h 844"/>
                <a:gd name="T56" fmla="*/ 1145 w 1426"/>
                <a:gd name="T57" fmla="*/ 475 h 844"/>
                <a:gd name="T58" fmla="*/ 972 w 1426"/>
                <a:gd name="T59" fmla="*/ 388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26" h="844">
                  <a:moveTo>
                    <a:pt x="1188" y="346"/>
                  </a:moveTo>
                  <a:lnTo>
                    <a:pt x="1188" y="346"/>
                  </a:lnTo>
                  <a:cubicBezTo>
                    <a:pt x="1123" y="302"/>
                    <a:pt x="1058" y="259"/>
                    <a:pt x="993" y="194"/>
                  </a:cubicBezTo>
                  <a:cubicBezTo>
                    <a:pt x="821" y="65"/>
                    <a:pt x="605" y="0"/>
                    <a:pt x="410" y="21"/>
                  </a:cubicBezTo>
                  <a:cubicBezTo>
                    <a:pt x="259" y="43"/>
                    <a:pt x="129" y="86"/>
                    <a:pt x="0" y="173"/>
                  </a:cubicBezTo>
                  <a:cubicBezTo>
                    <a:pt x="64" y="151"/>
                    <a:pt x="129" y="151"/>
                    <a:pt x="194" y="151"/>
                  </a:cubicBezTo>
                  <a:cubicBezTo>
                    <a:pt x="346" y="151"/>
                    <a:pt x="496" y="259"/>
                    <a:pt x="540" y="388"/>
                  </a:cubicBezTo>
                  <a:cubicBezTo>
                    <a:pt x="605" y="518"/>
                    <a:pt x="561" y="713"/>
                    <a:pt x="475" y="820"/>
                  </a:cubicBezTo>
                  <a:cubicBezTo>
                    <a:pt x="519" y="843"/>
                    <a:pt x="605" y="843"/>
                    <a:pt x="648" y="799"/>
                  </a:cubicBezTo>
                  <a:cubicBezTo>
                    <a:pt x="713" y="778"/>
                    <a:pt x="734" y="691"/>
                    <a:pt x="713" y="626"/>
                  </a:cubicBezTo>
                  <a:cubicBezTo>
                    <a:pt x="756" y="670"/>
                    <a:pt x="778" y="691"/>
                    <a:pt x="842" y="713"/>
                  </a:cubicBezTo>
                  <a:cubicBezTo>
                    <a:pt x="886" y="734"/>
                    <a:pt x="928" y="734"/>
                    <a:pt x="972" y="691"/>
                  </a:cubicBezTo>
                  <a:cubicBezTo>
                    <a:pt x="993" y="648"/>
                    <a:pt x="972" y="605"/>
                    <a:pt x="950" y="561"/>
                  </a:cubicBezTo>
                  <a:cubicBezTo>
                    <a:pt x="1037" y="605"/>
                    <a:pt x="1145" y="626"/>
                    <a:pt x="1231" y="583"/>
                  </a:cubicBezTo>
                  <a:cubicBezTo>
                    <a:pt x="1317" y="561"/>
                    <a:pt x="1382" y="475"/>
                    <a:pt x="1425" y="367"/>
                  </a:cubicBezTo>
                  <a:cubicBezTo>
                    <a:pt x="1339" y="411"/>
                    <a:pt x="1253" y="388"/>
                    <a:pt x="1188" y="346"/>
                  </a:cubicBezTo>
                  <a:close/>
                  <a:moveTo>
                    <a:pt x="972" y="388"/>
                  </a:moveTo>
                  <a:lnTo>
                    <a:pt x="972" y="388"/>
                  </a:lnTo>
                  <a:cubicBezTo>
                    <a:pt x="928" y="346"/>
                    <a:pt x="886" y="302"/>
                    <a:pt x="821" y="259"/>
                  </a:cubicBezTo>
                  <a:cubicBezTo>
                    <a:pt x="842" y="281"/>
                    <a:pt x="842" y="281"/>
                    <a:pt x="842" y="302"/>
                  </a:cubicBezTo>
                  <a:cubicBezTo>
                    <a:pt x="886" y="346"/>
                    <a:pt x="907" y="432"/>
                    <a:pt x="886" y="497"/>
                  </a:cubicBezTo>
                  <a:cubicBezTo>
                    <a:pt x="886" y="432"/>
                    <a:pt x="864" y="367"/>
                    <a:pt x="821" y="302"/>
                  </a:cubicBezTo>
                  <a:cubicBezTo>
                    <a:pt x="799" y="281"/>
                    <a:pt x="778" y="238"/>
                    <a:pt x="756" y="194"/>
                  </a:cubicBezTo>
                  <a:cubicBezTo>
                    <a:pt x="713" y="173"/>
                    <a:pt x="669" y="173"/>
                    <a:pt x="626" y="151"/>
                  </a:cubicBezTo>
                  <a:cubicBezTo>
                    <a:pt x="561" y="129"/>
                    <a:pt x="496" y="129"/>
                    <a:pt x="432" y="129"/>
                  </a:cubicBezTo>
                  <a:cubicBezTo>
                    <a:pt x="496" y="108"/>
                    <a:pt x="561" y="108"/>
                    <a:pt x="648" y="129"/>
                  </a:cubicBezTo>
                  <a:cubicBezTo>
                    <a:pt x="713" y="151"/>
                    <a:pt x="778" y="194"/>
                    <a:pt x="821" y="238"/>
                  </a:cubicBezTo>
                  <a:cubicBezTo>
                    <a:pt x="886" y="281"/>
                    <a:pt x="928" y="324"/>
                    <a:pt x="972" y="367"/>
                  </a:cubicBezTo>
                  <a:cubicBezTo>
                    <a:pt x="1037" y="411"/>
                    <a:pt x="1080" y="453"/>
                    <a:pt x="1145" y="475"/>
                  </a:cubicBezTo>
                  <a:cubicBezTo>
                    <a:pt x="1080" y="475"/>
                    <a:pt x="1015" y="432"/>
                    <a:pt x="972" y="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5039654" y="993135"/>
              <a:ext cx="931710" cy="399859"/>
            </a:xfrm>
            <a:custGeom>
              <a:avLst/>
              <a:gdLst>
                <a:gd name="T0" fmla="*/ 2722 w 3176"/>
                <a:gd name="T1" fmla="*/ 259 h 1362"/>
                <a:gd name="T2" fmla="*/ 2722 w 3176"/>
                <a:gd name="T3" fmla="*/ 259 h 1362"/>
                <a:gd name="T4" fmla="*/ 1641 w 3176"/>
                <a:gd name="T5" fmla="*/ 43 h 1362"/>
                <a:gd name="T6" fmla="*/ 0 w 3176"/>
                <a:gd name="T7" fmla="*/ 907 h 1362"/>
                <a:gd name="T8" fmla="*/ 1123 w 3176"/>
                <a:gd name="T9" fmla="*/ 324 h 1362"/>
                <a:gd name="T10" fmla="*/ 1555 w 3176"/>
                <a:gd name="T11" fmla="*/ 303 h 1362"/>
                <a:gd name="T12" fmla="*/ 1749 w 3176"/>
                <a:gd name="T13" fmla="*/ 345 h 1362"/>
                <a:gd name="T14" fmla="*/ 1944 w 3176"/>
                <a:gd name="T15" fmla="*/ 410 h 1362"/>
                <a:gd name="T16" fmla="*/ 2138 w 3176"/>
                <a:gd name="T17" fmla="*/ 345 h 1362"/>
                <a:gd name="T18" fmla="*/ 2117 w 3176"/>
                <a:gd name="T19" fmla="*/ 195 h 1362"/>
                <a:gd name="T20" fmla="*/ 2570 w 3176"/>
                <a:gd name="T21" fmla="*/ 907 h 1362"/>
                <a:gd name="T22" fmla="*/ 2959 w 3176"/>
                <a:gd name="T23" fmla="*/ 1167 h 1362"/>
                <a:gd name="T24" fmla="*/ 2981 w 3176"/>
                <a:gd name="T25" fmla="*/ 1274 h 1362"/>
                <a:gd name="T26" fmla="*/ 3110 w 3176"/>
                <a:gd name="T27" fmla="*/ 1296 h 1362"/>
                <a:gd name="T28" fmla="*/ 3131 w 3176"/>
                <a:gd name="T29" fmla="*/ 1188 h 1362"/>
                <a:gd name="T30" fmla="*/ 2722 w 3176"/>
                <a:gd name="T31" fmla="*/ 259 h 1362"/>
                <a:gd name="T32" fmla="*/ 3045 w 3176"/>
                <a:gd name="T33" fmla="*/ 842 h 1362"/>
                <a:gd name="T34" fmla="*/ 3045 w 3176"/>
                <a:gd name="T35" fmla="*/ 842 h 1362"/>
                <a:gd name="T36" fmla="*/ 2894 w 3176"/>
                <a:gd name="T37" fmla="*/ 562 h 1362"/>
                <a:gd name="T38" fmla="*/ 2657 w 3176"/>
                <a:gd name="T39" fmla="*/ 345 h 1362"/>
                <a:gd name="T40" fmla="*/ 2376 w 3176"/>
                <a:gd name="T41" fmla="*/ 173 h 1362"/>
                <a:gd name="T42" fmla="*/ 2678 w 3176"/>
                <a:gd name="T43" fmla="*/ 324 h 1362"/>
                <a:gd name="T44" fmla="*/ 2916 w 3176"/>
                <a:gd name="T45" fmla="*/ 540 h 1362"/>
                <a:gd name="T46" fmla="*/ 3067 w 3176"/>
                <a:gd name="T47" fmla="*/ 842 h 1362"/>
                <a:gd name="T48" fmla="*/ 3089 w 3176"/>
                <a:gd name="T49" fmla="*/ 1167 h 1362"/>
                <a:gd name="T50" fmla="*/ 3045 w 3176"/>
                <a:gd name="T51" fmla="*/ 842 h 1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76" h="1362">
                  <a:moveTo>
                    <a:pt x="2722" y="259"/>
                  </a:moveTo>
                  <a:lnTo>
                    <a:pt x="2722" y="259"/>
                  </a:lnTo>
                  <a:cubicBezTo>
                    <a:pt x="2419" y="43"/>
                    <a:pt x="2008" y="0"/>
                    <a:pt x="1641" y="43"/>
                  </a:cubicBezTo>
                  <a:cubicBezTo>
                    <a:pt x="950" y="108"/>
                    <a:pt x="410" y="389"/>
                    <a:pt x="0" y="907"/>
                  </a:cubicBezTo>
                  <a:cubicBezTo>
                    <a:pt x="259" y="583"/>
                    <a:pt x="712" y="368"/>
                    <a:pt x="1123" y="324"/>
                  </a:cubicBezTo>
                  <a:cubicBezTo>
                    <a:pt x="1274" y="303"/>
                    <a:pt x="1404" y="281"/>
                    <a:pt x="1555" y="303"/>
                  </a:cubicBezTo>
                  <a:cubicBezTo>
                    <a:pt x="1620" y="303"/>
                    <a:pt x="1685" y="324"/>
                    <a:pt x="1749" y="345"/>
                  </a:cubicBezTo>
                  <a:cubicBezTo>
                    <a:pt x="1814" y="368"/>
                    <a:pt x="1879" y="389"/>
                    <a:pt x="1944" y="410"/>
                  </a:cubicBezTo>
                  <a:cubicBezTo>
                    <a:pt x="2008" y="410"/>
                    <a:pt x="2073" y="389"/>
                    <a:pt x="2138" y="345"/>
                  </a:cubicBezTo>
                  <a:cubicBezTo>
                    <a:pt x="2181" y="303"/>
                    <a:pt x="2181" y="216"/>
                    <a:pt x="2117" y="195"/>
                  </a:cubicBezTo>
                  <a:cubicBezTo>
                    <a:pt x="2376" y="368"/>
                    <a:pt x="2505" y="627"/>
                    <a:pt x="2570" y="907"/>
                  </a:cubicBezTo>
                  <a:cubicBezTo>
                    <a:pt x="2613" y="1188"/>
                    <a:pt x="2851" y="1361"/>
                    <a:pt x="2959" y="1167"/>
                  </a:cubicBezTo>
                  <a:cubicBezTo>
                    <a:pt x="2981" y="1188"/>
                    <a:pt x="2959" y="1232"/>
                    <a:pt x="2981" y="1274"/>
                  </a:cubicBezTo>
                  <a:cubicBezTo>
                    <a:pt x="3002" y="1318"/>
                    <a:pt x="3067" y="1339"/>
                    <a:pt x="3110" y="1296"/>
                  </a:cubicBezTo>
                  <a:cubicBezTo>
                    <a:pt x="3131" y="1253"/>
                    <a:pt x="3131" y="1232"/>
                    <a:pt x="3131" y="1188"/>
                  </a:cubicBezTo>
                  <a:cubicBezTo>
                    <a:pt x="3175" y="821"/>
                    <a:pt x="3045" y="475"/>
                    <a:pt x="2722" y="259"/>
                  </a:cubicBezTo>
                  <a:close/>
                  <a:moveTo>
                    <a:pt x="3045" y="842"/>
                  </a:moveTo>
                  <a:lnTo>
                    <a:pt x="3045" y="842"/>
                  </a:lnTo>
                  <a:cubicBezTo>
                    <a:pt x="3002" y="756"/>
                    <a:pt x="2959" y="648"/>
                    <a:pt x="2894" y="562"/>
                  </a:cubicBezTo>
                  <a:cubicBezTo>
                    <a:pt x="2829" y="475"/>
                    <a:pt x="2743" y="410"/>
                    <a:pt x="2657" y="345"/>
                  </a:cubicBezTo>
                  <a:cubicBezTo>
                    <a:pt x="2570" y="259"/>
                    <a:pt x="2484" y="216"/>
                    <a:pt x="2376" y="173"/>
                  </a:cubicBezTo>
                  <a:cubicBezTo>
                    <a:pt x="2484" y="195"/>
                    <a:pt x="2592" y="259"/>
                    <a:pt x="2678" y="324"/>
                  </a:cubicBezTo>
                  <a:cubicBezTo>
                    <a:pt x="2764" y="389"/>
                    <a:pt x="2851" y="454"/>
                    <a:pt x="2916" y="540"/>
                  </a:cubicBezTo>
                  <a:cubicBezTo>
                    <a:pt x="2981" y="627"/>
                    <a:pt x="3024" y="735"/>
                    <a:pt x="3067" y="842"/>
                  </a:cubicBezTo>
                  <a:cubicBezTo>
                    <a:pt x="3089" y="950"/>
                    <a:pt x="3089" y="1059"/>
                    <a:pt x="3089" y="1167"/>
                  </a:cubicBezTo>
                  <a:cubicBezTo>
                    <a:pt x="3089" y="1059"/>
                    <a:pt x="3067" y="950"/>
                    <a:pt x="3045" y="8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1" name="Freeform 20"/>
            <p:cNvSpPr>
              <a:spLocks noChangeArrowheads="1"/>
            </p:cNvSpPr>
            <p:nvPr/>
          </p:nvSpPr>
          <p:spPr bwMode="auto">
            <a:xfrm>
              <a:off x="5590915" y="929727"/>
              <a:ext cx="399860" cy="190224"/>
            </a:xfrm>
            <a:custGeom>
              <a:avLst/>
              <a:gdLst>
                <a:gd name="T0" fmla="*/ 0 w 1362"/>
                <a:gd name="T1" fmla="*/ 194 h 649"/>
                <a:gd name="T2" fmla="*/ 0 w 1362"/>
                <a:gd name="T3" fmla="*/ 194 h 649"/>
                <a:gd name="T4" fmla="*/ 820 w 1362"/>
                <a:gd name="T5" fmla="*/ 216 h 649"/>
                <a:gd name="T6" fmla="*/ 950 w 1362"/>
                <a:gd name="T7" fmla="*/ 238 h 649"/>
                <a:gd name="T8" fmla="*/ 1080 w 1362"/>
                <a:gd name="T9" fmla="*/ 216 h 649"/>
                <a:gd name="T10" fmla="*/ 1145 w 1362"/>
                <a:gd name="T11" fmla="*/ 87 h 649"/>
                <a:gd name="T12" fmla="*/ 1015 w 1362"/>
                <a:gd name="T13" fmla="*/ 43 h 649"/>
                <a:gd name="T14" fmla="*/ 1275 w 1362"/>
                <a:gd name="T15" fmla="*/ 65 h 649"/>
                <a:gd name="T16" fmla="*/ 1317 w 1362"/>
                <a:gd name="T17" fmla="*/ 302 h 649"/>
                <a:gd name="T18" fmla="*/ 1102 w 1362"/>
                <a:gd name="T19" fmla="*/ 432 h 649"/>
                <a:gd name="T20" fmla="*/ 1166 w 1362"/>
                <a:gd name="T21" fmla="*/ 497 h 649"/>
                <a:gd name="T22" fmla="*/ 950 w 1362"/>
                <a:gd name="T23" fmla="*/ 454 h 649"/>
                <a:gd name="T24" fmla="*/ 0 w 1362"/>
                <a:gd name="T25" fmla="*/ 194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2" h="649">
                  <a:moveTo>
                    <a:pt x="0" y="194"/>
                  </a:moveTo>
                  <a:lnTo>
                    <a:pt x="0" y="194"/>
                  </a:lnTo>
                  <a:cubicBezTo>
                    <a:pt x="281" y="130"/>
                    <a:pt x="540" y="130"/>
                    <a:pt x="820" y="216"/>
                  </a:cubicBezTo>
                  <a:cubicBezTo>
                    <a:pt x="864" y="216"/>
                    <a:pt x="907" y="238"/>
                    <a:pt x="950" y="238"/>
                  </a:cubicBezTo>
                  <a:cubicBezTo>
                    <a:pt x="993" y="259"/>
                    <a:pt x="1037" y="238"/>
                    <a:pt x="1080" y="216"/>
                  </a:cubicBezTo>
                  <a:cubicBezTo>
                    <a:pt x="1123" y="194"/>
                    <a:pt x="1145" y="152"/>
                    <a:pt x="1145" y="87"/>
                  </a:cubicBezTo>
                  <a:cubicBezTo>
                    <a:pt x="1123" y="43"/>
                    <a:pt x="1058" y="22"/>
                    <a:pt x="1015" y="43"/>
                  </a:cubicBezTo>
                  <a:cubicBezTo>
                    <a:pt x="1102" y="0"/>
                    <a:pt x="1210" y="0"/>
                    <a:pt x="1275" y="65"/>
                  </a:cubicBezTo>
                  <a:cubicBezTo>
                    <a:pt x="1339" y="130"/>
                    <a:pt x="1361" y="216"/>
                    <a:pt x="1317" y="302"/>
                  </a:cubicBezTo>
                  <a:cubicBezTo>
                    <a:pt x="1275" y="389"/>
                    <a:pt x="1188" y="432"/>
                    <a:pt x="1102" y="432"/>
                  </a:cubicBezTo>
                  <a:cubicBezTo>
                    <a:pt x="1123" y="432"/>
                    <a:pt x="1166" y="454"/>
                    <a:pt x="1166" y="497"/>
                  </a:cubicBezTo>
                  <a:cubicBezTo>
                    <a:pt x="1231" y="648"/>
                    <a:pt x="972" y="475"/>
                    <a:pt x="950" y="454"/>
                  </a:cubicBezTo>
                  <a:cubicBezTo>
                    <a:pt x="691" y="302"/>
                    <a:pt x="302" y="130"/>
                    <a:pt x="0" y="19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2" name="Freeform 21"/>
            <p:cNvSpPr>
              <a:spLocks noChangeArrowheads="1"/>
            </p:cNvSpPr>
            <p:nvPr/>
          </p:nvSpPr>
          <p:spPr bwMode="auto">
            <a:xfrm>
              <a:off x="4595798" y="739503"/>
              <a:ext cx="640550" cy="672901"/>
            </a:xfrm>
            <a:custGeom>
              <a:avLst/>
              <a:gdLst>
                <a:gd name="T0" fmla="*/ 1771 w 2183"/>
                <a:gd name="T1" fmla="*/ 670 h 2291"/>
                <a:gd name="T2" fmla="*/ 1771 w 2183"/>
                <a:gd name="T3" fmla="*/ 670 h 2291"/>
                <a:gd name="T4" fmla="*/ 1663 w 2183"/>
                <a:gd name="T5" fmla="*/ 0 h 2291"/>
                <a:gd name="T6" fmla="*/ 1123 w 2183"/>
                <a:gd name="T7" fmla="*/ 540 h 2291"/>
                <a:gd name="T8" fmla="*/ 799 w 2183"/>
                <a:gd name="T9" fmla="*/ 368 h 2291"/>
                <a:gd name="T10" fmla="*/ 929 w 2183"/>
                <a:gd name="T11" fmla="*/ 648 h 2291"/>
                <a:gd name="T12" fmla="*/ 778 w 2183"/>
                <a:gd name="T13" fmla="*/ 627 h 2291"/>
                <a:gd name="T14" fmla="*/ 1037 w 2183"/>
                <a:gd name="T15" fmla="*/ 1318 h 2291"/>
                <a:gd name="T16" fmla="*/ 821 w 2183"/>
                <a:gd name="T17" fmla="*/ 1253 h 2291"/>
                <a:gd name="T18" fmla="*/ 734 w 2183"/>
                <a:gd name="T19" fmla="*/ 1469 h 2291"/>
                <a:gd name="T20" fmla="*/ 886 w 2183"/>
                <a:gd name="T21" fmla="*/ 1382 h 2291"/>
                <a:gd name="T22" fmla="*/ 1015 w 2183"/>
                <a:gd name="T23" fmla="*/ 1512 h 2291"/>
                <a:gd name="T24" fmla="*/ 778 w 2183"/>
                <a:gd name="T25" fmla="*/ 1966 h 2291"/>
                <a:gd name="T26" fmla="*/ 0 w 2183"/>
                <a:gd name="T27" fmla="*/ 2246 h 2291"/>
                <a:gd name="T28" fmla="*/ 410 w 2183"/>
                <a:gd name="T29" fmla="*/ 2268 h 2291"/>
                <a:gd name="T30" fmla="*/ 626 w 2183"/>
                <a:gd name="T31" fmla="*/ 2246 h 2291"/>
                <a:gd name="T32" fmla="*/ 1339 w 2183"/>
                <a:gd name="T33" fmla="*/ 1577 h 2291"/>
                <a:gd name="T34" fmla="*/ 2182 w 2183"/>
                <a:gd name="T35" fmla="*/ 540 h 2291"/>
                <a:gd name="T36" fmla="*/ 1771 w 2183"/>
                <a:gd name="T37" fmla="*/ 670 h 2291"/>
                <a:gd name="T38" fmla="*/ 1253 w 2183"/>
                <a:gd name="T39" fmla="*/ 1296 h 2291"/>
                <a:gd name="T40" fmla="*/ 1253 w 2183"/>
                <a:gd name="T41" fmla="*/ 1296 h 2291"/>
                <a:gd name="T42" fmla="*/ 1058 w 2183"/>
                <a:gd name="T43" fmla="*/ 1814 h 2291"/>
                <a:gd name="T44" fmla="*/ 864 w 2183"/>
                <a:gd name="T45" fmla="*/ 2031 h 2291"/>
                <a:gd name="T46" fmla="*/ 734 w 2183"/>
                <a:gd name="T47" fmla="*/ 2117 h 2291"/>
                <a:gd name="T48" fmla="*/ 605 w 2183"/>
                <a:gd name="T49" fmla="*/ 2160 h 2291"/>
                <a:gd name="T50" fmla="*/ 734 w 2183"/>
                <a:gd name="T51" fmla="*/ 2117 h 2291"/>
                <a:gd name="T52" fmla="*/ 842 w 2183"/>
                <a:gd name="T53" fmla="*/ 2031 h 2291"/>
                <a:gd name="T54" fmla="*/ 951 w 2183"/>
                <a:gd name="T55" fmla="*/ 1923 h 2291"/>
                <a:gd name="T56" fmla="*/ 1037 w 2183"/>
                <a:gd name="T57" fmla="*/ 1814 h 2291"/>
                <a:gd name="T58" fmla="*/ 1210 w 2183"/>
                <a:gd name="T59" fmla="*/ 1274 h 2291"/>
                <a:gd name="T60" fmla="*/ 1318 w 2183"/>
                <a:gd name="T61" fmla="*/ 713 h 2291"/>
                <a:gd name="T62" fmla="*/ 1425 w 2183"/>
                <a:gd name="T63" fmla="*/ 454 h 2291"/>
                <a:gd name="T64" fmla="*/ 1555 w 2183"/>
                <a:gd name="T65" fmla="*/ 195 h 2291"/>
                <a:gd name="T66" fmla="*/ 1339 w 2183"/>
                <a:gd name="T67" fmla="*/ 735 h 2291"/>
                <a:gd name="T68" fmla="*/ 1253 w 2183"/>
                <a:gd name="T69" fmla="*/ 1296 h 2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83" h="2291">
                  <a:moveTo>
                    <a:pt x="1771" y="670"/>
                  </a:moveTo>
                  <a:lnTo>
                    <a:pt x="1771" y="670"/>
                  </a:lnTo>
                  <a:cubicBezTo>
                    <a:pt x="1944" y="476"/>
                    <a:pt x="1512" y="216"/>
                    <a:pt x="1663" y="0"/>
                  </a:cubicBezTo>
                  <a:cubicBezTo>
                    <a:pt x="1512" y="238"/>
                    <a:pt x="1101" y="151"/>
                    <a:pt x="1123" y="540"/>
                  </a:cubicBezTo>
                  <a:cubicBezTo>
                    <a:pt x="993" y="432"/>
                    <a:pt x="951" y="411"/>
                    <a:pt x="799" y="368"/>
                  </a:cubicBezTo>
                  <a:cubicBezTo>
                    <a:pt x="907" y="540"/>
                    <a:pt x="929" y="648"/>
                    <a:pt x="929" y="648"/>
                  </a:cubicBezTo>
                  <a:cubicBezTo>
                    <a:pt x="864" y="627"/>
                    <a:pt x="778" y="627"/>
                    <a:pt x="778" y="627"/>
                  </a:cubicBezTo>
                  <a:cubicBezTo>
                    <a:pt x="951" y="821"/>
                    <a:pt x="1058" y="1059"/>
                    <a:pt x="1037" y="1318"/>
                  </a:cubicBezTo>
                  <a:cubicBezTo>
                    <a:pt x="993" y="1253"/>
                    <a:pt x="907" y="1209"/>
                    <a:pt x="821" y="1253"/>
                  </a:cubicBezTo>
                  <a:cubicBezTo>
                    <a:pt x="756" y="1296"/>
                    <a:pt x="713" y="1382"/>
                    <a:pt x="734" y="1469"/>
                  </a:cubicBezTo>
                  <a:cubicBezTo>
                    <a:pt x="734" y="1404"/>
                    <a:pt x="821" y="1361"/>
                    <a:pt x="886" y="1382"/>
                  </a:cubicBezTo>
                  <a:cubicBezTo>
                    <a:pt x="951" y="1404"/>
                    <a:pt x="993" y="1447"/>
                    <a:pt x="1015" y="1512"/>
                  </a:cubicBezTo>
                  <a:cubicBezTo>
                    <a:pt x="1080" y="1685"/>
                    <a:pt x="907" y="1858"/>
                    <a:pt x="778" y="1966"/>
                  </a:cubicBezTo>
                  <a:cubicBezTo>
                    <a:pt x="583" y="2160"/>
                    <a:pt x="281" y="2246"/>
                    <a:pt x="0" y="2246"/>
                  </a:cubicBezTo>
                  <a:cubicBezTo>
                    <a:pt x="130" y="2246"/>
                    <a:pt x="259" y="2290"/>
                    <a:pt x="410" y="2268"/>
                  </a:cubicBezTo>
                  <a:cubicBezTo>
                    <a:pt x="475" y="2268"/>
                    <a:pt x="562" y="2268"/>
                    <a:pt x="626" y="2246"/>
                  </a:cubicBezTo>
                  <a:cubicBezTo>
                    <a:pt x="951" y="2160"/>
                    <a:pt x="1188" y="1923"/>
                    <a:pt x="1339" y="1577"/>
                  </a:cubicBezTo>
                  <a:cubicBezTo>
                    <a:pt x="1512" y="1188"/>
                    <a:pt x="1771" y="735"/>
                    <a:pt x="2182" y="540"/>
                  </a:cubicBezTo>
                  <a:cubicBezTo>
                    <a:pt x="2030" y="540"/>
                    <a:pt x="1901" y="605"/>
                    <a:pt x="1771" y="670"/>
                  </a:cubicBezTo>
                  <a:close/>
                  <a:moveTo>
                    <a:pt x="1253" y="1296"/>
                  </a:moveTo>
                  <a:lnTo>
                    <a:pt x="1253" y="1296"/>
                  </a:lnTo>
                  <a:cubicBezTo>
                    <a:pt x="1210" y="1469"/>
                    <a:pt x="1145" y="1664"/>
                    <a:pt x="1058" y="1814"/>
                  </a:cubicBezTo>
                  <a:cubicBezTo>
                    <a:pt x="993" y="1901"/>
                    <a:pt x="929" y="1966"/>
                    <a:pt x="864" y="2031"/>
                  </a:cubicBezTo>
                  <a:cubicBezTo>
                    <a:pt x="821" y="2073"/>
                    <a:pt x="778" y="2096"/>
                    <a:pt x="734" y="2117"/>
                  </a:cubicBezTo>
                  <a:cubicBezTo>
                    <a:pt x="691" y="2138"/>
                    <a:pt x="648" y="2160"/>
                    <a:pt x="605" y="2160"/>
                  </a:cubicBezTo>
                  <a:cubicBezTo>
                    <a:pt x="648" y="2138"/>
                    <a:pt x="691" y="2138"/>
                    <a:pt x="734" y="2117"/>
                  </a:cubicBezTo>
                  <a:cubicBezTo>
                    <a:pt x="778" y="2073"/>
                    <a:pt x="821" y="2052"/>
                    <a:pt x="842" y="2031"/>
                  </a:cubicBezTo>
                  <a:cubicBezTo>
                    <a:pt x="886" y="1987"/>
                    <a:pt x="929" y="1966"/>
                    <a:pt x="951" y="1923"/>
                  </a:cubicBezTo>
                  <a:cubicBezTo>
                    <a:pt x="972" y="1879"/>
                    <a:pt x="1015" y="1858"/>
                    <a:pt x="1037" y="1814"/>
                  </a:cubicBezTo>
                  <a:cubicBezTo>
                    <a:pt x="1123" y="1641"/>
                    <a:pt x="1188" y="1469"/>
                    <a:pt x="1210" y="1274"/>
                  </a:cubicBezTo>
                  <a:cubicBezTo>
                    <a:pt x="1253" y="1102"/>
                    <a:pt x="1274" y="907"/>
                    <a:pt x="1318" y="713"/>
                  </a:cubicBezTo>
                  <a:cubicBezTo>
                    <a:pt x="1339" y="627"/>
                    <a:pt x="1383" y="540"/>
                    <a:pt x="1425" y="454"/>
                  </a:cubicBezTo>
                  <a:cubicBezTo>
                    <a:pt x="1469" y="368"/>
                    <a:pt x="1512" y="281"/>
                    <a:pt x="1555" y="195"/>
                  </a:cubicBezTo>
                  <a:cubicBezTo>
                    <a:pt x="1469" y="368"/>
                    <a:pt x="1383" y="540"/>
                    <a:pt x="1339" y="735"/>
                  </a:cubicBezTo>
                  <a:cubicBezTo>
                    <a:pt x="1296" y="907"/>
                    <a:pt x="1274" y="1102"/>
                    <a:pt x="1253" y="12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3" name="Freeform 22"/>
            <p:cNvSpPr>
              <a:spLocks noChangeArrowheads="1"/>
            </p:cNvSpPr>
            <p:nvPr/>
          </p:nvSpPr>
          <p:spPr bwMode="auto">
            <a:xfrm>
              <a:off x="5039654" y="879259"/>
              <a:ext cx="456797" cy="341627"/>
            </a:xfrm>
            <a:custGeom>
              <a:avLst/>
              <a:gdLst>
                <a:gd name="T0" fmla="*/ 907 w 1556"/>
                <a:gd name="T1" fmla="*/ 259 h 1166"/>
                <a:gd name="T2" fmla="*/ 907 w 1556"/>
                <a:gd name="T3" fmla="*/ 259 h 1166"/>
                <a:gd name="T4" fmla="*/ 1144 w 1556"/>
                <a:gd name="T5" fmla="*/ 0 h 1166"/>
                <a:gd name="T6" fmla="*/ 0 w 1556"/>
                <a:gd name="T7" fmla="*/ 1165 h 1166"/>
                <a:gd name="T8" fmla="*/ 1555 w 1556"/>
                <a:gd name="T9" fmla="*/ 237 h 1166"/>
                <a:gd name="T10" fmla="*/ 907 w 1556"/>
                <a:gd name="T11" fmla="*/ 259 h 1166"/>
                <a:gd name="T12" fmla="*/ 929 w 1556"/>
                <a:gd name="T13" fmla="*/ 410 h 1166"/>
                <a:gd name="T14" fmla="*/ 929 w 1556"/>
                <a:gd name="T15" fmla="*/ 410 h 1166"/>
                <a:gd name="T16" fmla="*/ 670 w 1556"/>
                <a:gd name="T17" fmla="*/ 518 h 1166"/>
                <a:gd name="T18" fmla="*/ 453 w 1556"/>
                <a:gd name="T19" fmla="*/ 669 h 1166"/>
                <a:gd name="T20" fmla="*/ 259 w 1556"/>
                <a:gd name="T21" fmla="*/ 842 h 1166"/>
                <a:gd name="T22" fmla="*/ 453 w 1556"/>
                <a:gd name="T23" fmla="*/ 647 h 1166"/>
                <a:gd name="T24" fmla="*/ 670 w 1556"/>
                <a:gd name="T25" fmla="*/ 496 h 1166"/>
                <a:gd name="T26" fmla="*/ 907 w 1556"/>
                <a:gd name="T27" fmla="*/ 388 h 1166"/>
                <a:gd name="T28" fmla="*/ 1167 w 1556"/>
                <a:gd name="T29" fmla="*/ 302 h 1166"/>
                <a:gd name="T30" fmla="*/ 929 w 1556"/>
                <a:gd name="T31" fmla="*/ 410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56" h="1166">
                  <a:moveTo>
                    <a:pt x="907" y="259"/>
                  </a:moveTo>
                  <a:lnTo>
                    <a:pt x="907" y="259"/>
                  </a:lnTo>
                  <a:cubicBezTo>
                    <a:pt x="950" y="194"/>
                    <a:pt x="1144" y="21"/>
                    <a:pt x="1144" y="0"/>
                  </a:cubicBezTo>
                  <a:cubicBezTo>
                    <a:pt x="712" y="64"/>
                    <a:pt x="173" y="820"/>
                    <a:pt x="0" y="1165"/>
                  </a:cubicBezTo>
                  <a:cubicBezTo>
                    <a:pt x="410" y="733"/>
                    <a:pt x="950" y="388"/>
                    <a:pt x="1555" y="237"/>
                  </a:cubicBezTo>
                  <a:cubicBezTo>
                    <a:pt x="1361" y="151"/>
                    <a:pt x="1080" y="172"/>
                    <a:pt x="907" y="259"/>
                  </a:cubicBezTo>
                  <a:close/>
                  <a:moveTo>
                    <a:pt x="929" y="410"/>
                  </a:moveTo>
                  <a:lnTo>
                    <a:pt x="929" y="410"/>
                  </a:lnTo>
                  <a:cubicBezTo>
                    <a:pt x="842" y="431"/>
                    <a:pt x="756" y="474"/>
                    <a:pt x="670" y="518"/>
                  </a:cubicBezTo>
                  <a:cubicBezTo>
                    <a:pt x="605" y="561"/>
                    <a:pt x="540" y="626"/>
                    <a:pt x="453" y="669"/>
                  </a:cubicBezTo>
                  <a:cubicBezTo>
                    <a:pt x="389" y="733"/>
                    <a:pt x="324" y="777"/>
                    <a:pt x="259" y="842"/>
                  </a:cubicBezTo>
                  <a:cubicBezTo>
                    <a:pt x="324" y="777"/>
                    <a:pt x="389" y="712"/>
                    <a:pt x="453" y="647"/>
                  </a:cubicBezTo>
                  <a:cubicBezTo>
                    <a:pt x="518" y="604"/>
                    <a:pt x="583" y="539"/>
                    <a:pt x="670" y="496"/>
                  </a:cubicBezTo>
                  <a:cubicBezTo>
                    <a:pt x="735" y="453"/>
                    <a:pt x="821" y="410"/>
                    <a:pt x="907" y="388"/>
                  </a:cubicBezTo>
                  <a:cubicBezTo>
                    <a:pt x="994" y="345"/>
                    <a:pt x="1080" y="324"/>
                    <a:pt x="1167" y="302"/>
                  </a:cubicBezTo>
                  <a:cubicBezTo>
                    <a:pt x="1080" y="345"/>
                    <a:pt x="994" y="366"/>
                    <a:pt x="929" y="4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4" name="Freeform 23"/>
            <p:cNvSpPr>
              <a:spLocks noChangeArrowheads="1"/>
            </p:cNvSpPr>
            <p:nvPr/>
          </p:nvSpPr>
          <p:spPr bwMode="auto">
            <a:xfrm>
              <a:off x="4584151" y="1094071"/>
              <a:ext cx="216106" cy="247161"/>
            </a:xfrm>
            <a:custGeom>
              <a:avLst/>
              <a:gdLst>
                <a:gd name="T0" fmla="*/ 0 w 735"/>
                <a:gd name="T1" fmla="*/ 843 h 844"/>
                <a:gd name="T2" fmla="*/ 0 w 735"/>
                <a:gd name="T3" fmla="*/ 843 h 844"/>
                <a:gd name="T4" fmla="*/ 518 w 735"/>
                <a:gd name="T5" fmla="*/ 130 h 844"/>
                <a:gd name="T6" fmla="*/ 0 w 735"/>
                <a:gd name="T7" fmla="*/ 843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844">
                  <a:moveTo>
                    <a:pt x="0" y="843"/>
                  </a:moveTo>
                  <a:lnTo>
                    <a:pt x="0" y="843"/>
                  </a:lnTo>
                  <a:cubicBezTo>
                    <a:pt x="0" y="843"/>
                    <a:pt x="302" y="0"/>
                    <a:pt x="518" y="130"/>
                  </a:cubicBezTo>
                  <a:cubicBezTo>
                    <a:pt x="734" y="282"/>
                    <a:pt x="0" y="843"/>
                    <a:pt x="0" y="84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5" name="Freeform 24"/>
            <p:cNvSpPr>
              <a:spLocks noChangeArrowheads="1"/>
            </p:cNvSpPr>
            <p:nvPr/>
          </p:nvSpPr>
          <p:spPr bwMode="auto">
            <a:xfrm>
              <a:off x="4481923" y="1094070"/>
              <a:ext cx="152696" cy="222575"/>
            </a:xfrm>
            <a:custGeom>
              <a:avLst/>
              <a:gdLst>
                <a:gd name="T0" fmla="*/ 258 w 519"/>
                <a:gd name="T1" fmla="*/ 0 h 758"/>
                <a:gd name="T2" fmla="*/ 258 w 519"/>
                <a:gd name="T3" fmla="*/ 0 h 758"/>
                <a:gd name="T4" fmla="*/ 258 w 519"/>
                <a:gd name="T5" fmla="*/ 757 h 758"/>
                <a:gd name="T6" fmla="*/ 258 w 519"/>
                <a:gd name="T7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758">
                  <a:moveTo>
                    <a:pt x="258" y="0"/>
                  </a:moveTo>
                  <a:lnTo>
                    <a:pt x="258" y="0"/>
                  </a:lnTo>
                  <a:cubicBezTo>
                    <a:pt x="518" y="0"/>
                    <a:pt x="258" y="757"/>
                    <a:pt x="258" y="757"/>
                  </a:cubicBezTo>
                  <a:cubicBezTo>
                    <a:pt x="258" y="757"/>
                    <a:pt x="0" y="0"/>
                    <a:pt x="25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6" name="Freeform 25"/>
            <p:cNvSpPr>
              <a:spLocks noChangeArrowheads="1"/>
            </p:cNvSpPr>
            <p:nvPr/>
          </p:nvSpPr>
          <p:spPr bwMode="auto">
            <a:xfrm>
              <a:off x="3468687" y="1107010"/>
              <a:ext cx="412799" cy="247161"/>
            </a:xfrm>
            <a:custGeom>
              <a:avLst/>
              <a:gdLst>
                <a:gd name="T0" fmla="*/ 0 w 1405"/>
                <a:gd name="T1" fmla="*/ 367 h 844"/>
                <a:gd name="T2" fmla="*/ 0 w 1405"/>
                <a:gd name="T3" fmla="*/ 367 h 844"/>
                <a:gd name="T4" fmla="*/ 195 w 1405"/>
                <a:gd name="T5" fmla="*/ 583 h 844"/>
                <a:gd name="T6" fmla="*/ 454 w 1405"/>
                <a:gd name="T7" fmla="*/ 561 h 844"/>
                <a:gd name="T8" fmla="*/ 454 w 1405"/>
                <a:gd name="T9" fmla="*/ 691 h 844"/>
                <a:gd name="T10" fmla="*/ 584 w 1405"/>
                <a:gd name="T11" fmla="*/ 713 h 844"/>
                <a:gd name="T12" fmla="*/ 713 w 1405"/>
                <a:gd name="T13" fmla="*/ 626 h 844"/>
                <a:gd name="T14" fmla="*/ 757 w 1405"/>
                <a:gd name="T15" fmla="*/ 799 h 844"/>
                <a:gd name="T16" fmla="*/ 951 w 1405"/>
                <a:gd name="T17" fmla="*/ 820 h 844"/>
                <a:gd name="T18" fmla="*/ 864 w 1405"/>
                <a:gd name="T19" fmla="*/ 388 h 844"/>
                <a:gd name="T20" fmla="*/ 1210 w 1405"/>
                <a:gd name="T21" fmla="*/ 151 h 844"/>
                <a:gd name="T22" fmla="*/ 1404 w 1405"/>
                <a:gd name="T23" fmla="*/ 173 h 844"/>
                <a:gd name="T24" fmla="*/ 1016 w 1405"/>
                <a:gd name="T25" fmla="*/ 21 h 844"/>
                <a:gd name="T26" fmla="*/ 432 w 1405"/>
                <a:gd name="T27" fmla="*/ 194 h 844"/>
                <a:gd name="T28" fmla="*/ 238 w 1405"/>
                <a:gd name="T29" fmla="*/ 346 h 844"/>
                <a:gd name="T30" fmla="*/ 0 w 1405"/>
                <a:gd name="T31" fmla="*/ 367 h 844"/>
                <a:gd name="T32" fmla="*/ 260 w 1405"/>
                <a:gd name="T33" fmla="*/ 475 h 844"/>
                <a:gd name="T34" fmla="*/ 260 w 1405"/>
                <a:gd name="T35" fmla="*/ 475 h 844"/>
                <a:gd name="T36" fmla="*/ 432 w 1405"/>
                <a:gd name="T37" fmla="*/ 367 h 844"/>
                <a:gd name="T38" fmla="*/ 584 w 1405"/>
                <a:gd name="T39" fmla="*/ 238 h 844"/>
                <a:gd name="T40" fmla="*/ 778 w 1405"/>
                <a:gd name="T41" fmla="*/ 129 h 844"/>
                <a:gd name="T42" fmla="*/ 994 w 1405"/>
                <a:gd name="T43" fmla="*/ 129 h 844"/>
                <a:gd name="T44" fmla="*/ 778 w 1405"/>
                <a:gd name="T45" fmla="*/ 151 h 844"/>
                <a:gd name="T46" fmla="*/ 670 w 1405"/>
                <a:gd name="T47" fmla="*/ 194 h 844"/>
                <a:gd name="T48" fmla="*/ 584 w 1405"/>
                <a:gd name="T49" fmla="*/ 302 h 844"/>
                <a:gd name="T50" fmla="*/ 540 w 1405"/>
                <a:gd name="T51" fmla="*/ 497 h 844"/>
                <a:gd name="T52" fmla="*/ 562 w 1405"/>
                <a:gd name="T53" fmla="*/ 302 h 844"/>
                <a:gd name="T54" fmla="*/ 584 w 1405"/>
                <a:gd name="T55" fmla="*/ 259 h 844"/>
                <a:gd name="T56" fmla="*/ 454 w 1405"/>
                <a:gd name="T57" fmla="*/ 388 h 844"/>
                <a:gd name="T58" fmla="*/ 260 w 1405"/>
                <a:gd name="T59" fmla="*/ 475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05" h="844">
                  <a:moveTo>
                    <a:pt x="0" y="367"/>
                  </a:moveTo>
                  <a:lnTo>
                    <a:pt x="0" y="367"/>
                  </a:lnTo>
                  <a:cubicBezTo>
                    <a:pt x="43" y="475"/>
                    <a:pt x="87" y="561"/>
                    <a:pt x="195" y="583"/>
                  </a:cubicBezTo>
                  <a:cubicBezTo>
                    <a:pt x="281" y="626"/>
                    <a:pt x="390" y="605"/>
                    <a:pt x="454" y="561"/>
                  </a:cubicBezTo>
                  <a:cubicBezTo>
                    <a:pt x="432" y="605"/>
                    <a:pt x="432" y="648"/>
                    <a:pt x="454" y="691"/>
                  </a:cubicBezTo>
                  <a:cubicBezTo>
                    <a:pt x="476" y="734"/>
                    <a:pt x="540" y="734"/>
                    <a:pt x="584" y="713"/>
                  </a:cubicBezTo>
                  <a:cubicBezTo>
                    <a:pt x="627" y="691"/>
                    <a:pt x="670" y="670"/>
                    <a:pt x="713" y="626"/>
                  </a:cubicBezTo>
                  <a:cubicBezTo>
                    <a:pt x="692" y="691"/>
                    <a:pt x="713" y="778"/>
                    <a:pt x="757" y="799"/>
                  </a:cubicBezTo>
                  <a:cubicBezTo>
                    <a:pt x="822" y="843"/>
                    <a:pt x="886" y="843"/>
                    <a:pt x="951" y="820"/>
                  </a:cubicBezTo>
                  <a:cubicBezTo>
                    <a:pt x="843" y="713"/>
                    <a:pt x="822" y="518"/>
                    <a:pt x="864" y="388"/>
                  </a:cubicBezTo>
                  <a:cubicBezTo>
                    <a:pt x="929" y="259"/>
                    <a:pt x="1081" y="151"/>
                    <a:pt x="1210" y="151"/>
                  </a:cubicBezTo>
                  <a:cubicBezTo>
                    <a:pt x="1296" y="151"/>
                    <a:pt x="1361" y="151"/>
                    <a:pt x="1404" y="173"/>
                  </a:cubicBezTo>
                  <a:cubicBezTo>
                    <a:pt x="1296" y="86"/>
                    <a:pt x="1167" y="43"/>
                    <a:pt x="1016" y="21"/>
                  </a:cubicBezTo>
                  <a:cubicBezTo>
                    <a:pt x="799" y="0"/>
                    <a:pt x="584" y="65"/>
                    <a:pt x="432" y="194"/>
                  </a:cubicBezTo>
                  <a:cubicBezTo>
                    <a:pt x="367" y="259"/>
                    <a:pt x="303" y="302"/>
                    <a:pt x="238" y="346"/>
                  </a:cubicBezTo>
                  <a:cubicBezTo>
                    <a:pt x="152" y="388"/>
                    <a:pt x="65" y="411"/>
                    <a:pt x="0" y="367"/>
                  </a:cubicBezTo>
                  <a:close/>
                  <a:moveTo>
                    <a:pt x="260" y="475"/>
                  </a:moveTo>
                  <a:lnTo>
                    <a:pt x="260" y="475"/>
                  </a:lnTo>
                  <a:cubicBezTo>
                    <a:pt x="325" y="453"/>
                    <a:pt x="390" y="411"/>
                    <a:pt x="432" y="367"/>
                  </a:cubicBezTo>
                  <a:cubicBezTo>
                    <a:pt x="497" y="324"/>
                    <a:pt x="540" y="281"/>
                    <a:pt x="584" y="238"/>
                  </a:cubicBezTo>
                  <a:cubicBezTo>
                    <a:pt x="649" y="194"/>
                    <a:pt x="713" y="151"/>
                    <a:pt x="778" y="129"/>
                  </a:cubicBezTo>
                  <a:cubicBezTo>
                    <a:pt x="843" y="108"/>
                    <a:pt x="908" y="108"/>
                    <a:pt x="994" y="129"/>
                  </a:cubicBezTo>
                  <a:cubicBezTo>
                    <a:pt x="908" y="129"/>
                    <a:pt x="843" y="129"/>
                    <a:pt x="778" y="151"/>
                  </a:cubicBezTo>
                  <a:cubicBezTo>
                    <a:pt x="735" y="173"/>
                    <a:pt x="713" y="173"/>
                    <a:pt x="670" y="194"/>
                  </a:cubicBezTo>
                  <a:cubicBezTo>
                    <a:pt x="649" y="238"/>
                    <a:pt x="605" y="281"/>
                    <a:pt x="584" y="302"/>
                  </a:cubicBezTo>
                  <a:cubicBezTo>
                    <a:pt x="562" y="367"/>
                    <a:pt x="540" y="432"/>
                    <a:pt x="540" y="497"/>
                  </a:cubicBezTo>
                  <a:cubicBezTo>
                    <a:pt x="519" y="432"/>
                    <a:pt x="540" y="346"/>
                    <a:pt x="562" y="302"/>
                  </a:cubicBezTo>
                  <a:cubicBezTo>
                    <a:pt x="584" y="281"/>
                    <a:pt x="584" y="281"/>
                    <a:pt x="584" y="259"/>
                  </a:cubicBezTo>
                  <a:cubicBezTo>
                    <a:pt x="540" y="302"/>
                    <a:pt x="497" y="346"/>
                    <a:pt x="454" y="388"/>
                  </a:cubicBezTo>
                  <a:cubicBezTo>
                    <a:pt x="390" y="432"/>
                    <a:pt x="346" y="475"/>
                    <a:pt x="260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7" name="Freeform 26"/>
            <p:cNvSpPr>
              <a:spLocks noChangeArrowheads="1"/>
            </p:cNvSpPr>
            <p:nvPr/>
          </p:nvSpPr>
          <p:spPr bwMode="auto">
            <a:xfrm>
              <a:off x="3138707" y="993135"/>
              <a:ext cx="938179" cy="399859"/>
            </a:xfrm>
            <a:custGeom>
              <a:avLst/>
              <a:gdLst>
                <a:gd name="T0" fmla="*/ 44 w 3198"/>
                <a:gd name="T1" fmla="*/ 1188 h 1362"/>
                <a:gd name="T2" fmla="*/ 44 w 3198"/>
                <a:gd name="T3" fmla="*/ 1188 h 1362"/>
                <a:gd name="T4" fmla="*/ 87 w 3198"/>
                <a:gd name="T5" fmla="*/ 1296 h 1362"/>
                <a:gd name="T6" fmla="*/ 217 w 3198"/>
                <a:gd name="T7" fmla="*/ 1274 h 1362"/>
                <a:gd name="T8" fmla="*/ 238 w 3198"/>
                <a:gd name="T9" fmla="*/ 1167 h 1362"/>
                <a:gd name="T10" fmla="*/ 626 w 3198"/>
                <a:gd name="T11" fmla="*/ 907 h 1362"/>
                <a:gd name="T12" fmla="*/ 1081 w 3198"/>
                <a:gd name="T13" fmla="*/ 195 h 1362"/>
                <a:gd name="T14" fmla="*/ 1058 w 3198"/>
                <a:gd name="T15" fmla="*/ 345 h 1362"/>
                <a:gd name="T16" fmla="*/ 1253 w 3198"/>
                <a:gd name="T17" fmla="*/ 410 h 1362"/>
                <a:gd name="T18" fmla="*/ 1448 w 3198"/>
                <a:gd name="T19" fmla="*/ 345 h 1362"/>
                <a:gd name="T20" fmla="*/ 1642 w 3198"/>
                <a:gd name="T21" fmla="*/ 303 h 1362"/>
                <a:gd name="T22" fmla="*/ 2074 w 3198"/>
                <a:gd name="T23" fmla="*/ 324 h 1362"/>
                <a:gd name="T24" fmla="*/ 3197 w 3198"/>
                <a:gd name="T25" fmla="*/ 907 h 1362"/>
                <a:gd name="T26" fmla="*/ 1555 w 3198"/>
                <a:gd name="T27" fmla="*/ 43 h 1362"/>
                <a:gd name="T28" fmla="*/ 476 w 3198"/>
                <a:gd name="T29" fmla="*/ 259 h 1362"/>
                <a:gd name="T30" fmla="*/ 44 w 3198"/>
                <a:gd name="T31" fmla="*/ 1188 h 1362"/>
                <a:gd name="T32" fmla="*/ 87 w 3198"/>
                <a:gd name="T33" fmla="*/ 1167 h 1362"/>
                <a:gd name="T34" fmla="*/ 87 w 3198"/>
                <a:gd name="T35" fmla="*/ 1167 h 1362"/>
                <a:gd name="T36" fmla="*/ 130 w 3198"/>
                <a:gd name="T37" fmla="*/ 842 h 1362"/>
                <a:gd name="T38" fmla="*/ 281 w 3198"/>
                <a:gd name="T39" fmla="*/ 540 h 1362"/>
                <a:gd name="T40" fmla="*/ 519 w 3198"/>
                <a:gd name="T41" fmla="*/ 324 h 1362"/>
                <a:gd name="T42" fmla="*/ 799 w 3198"/>
                <a:gd name="T43" fmla="*/ 173 h 1362"/>
                <a:gd name="T44" fmla="*/ 519 w 3198"/>
                <a:gd name="T45" fmla="*/ 345 h 1362"/>
                <a:gd name="T46" fmla="*/ 303 w 3198"/>
                <a:gd name="T47" fmla="*/ 562 h 1362"/>
                <a:gd name="T48" fmla="*/ 152 w 3198"/>
                <a:gd name="T49" fmla="*/ 842 h 1362"/>
                <a:gd name="T50" fmla="*/ 87 w 3198"/>
                <a:gd name="T51" fmla="*/ 1167 h 1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98" h="1362">
                  <a:moveTo>
                    <a:pt x="44" y="1188"/>
                  </a:moveTo>
                  <a:lnTo>
                    <a:pt x="44" y="1188"/>
                  </a:lnTo>
                  <a:cubicBezTo>
                    <a:pt x="44" y="1232"/>
                    <a:pt x="65" y="1253"/>
                    <a:pt x="87" y="1296"/>
                  </a:cubicBezTo>
                  <a:cubicBezTo>
                    <a:pt x="108" y="1339"/>
                    <a:pt x="173" y="1318"/>
                    <a:pt x="217" y="1274"/>
                  </a:cubicBezTo>
                  <a:cubicBezTo>
                    <a:pt x="217" y="1232"/>
                    <a:pt x="217" y="1188"/>
                    <a:pt x="238" y="1167"/>
                  </a:cubicBezTo>
                  <a:cubicBezTo>
                    <a:pt x="346" y="1361"/>
                    <a:pt x="562" y="1188"/>
                    <a:pt x="626" y="907"/>
                  </a:cubicBezTo>
                  <a:cubicBezTo>
                    <a:pt x="691" y="627"/>
                    <a:pt x="821" y="368"/>
                    <a:pt x="1081" y="195"/>
                  </a:cubicBezTo>
                  <a:cubicBezTo>
                    <a:pt x="1016" y="216"/>
                    <a:pt x="1016" y="303"/>
                    <a:pt x="1058" y="345"/>
                  </a:cubicBezTo>
                  <a:cubicBezTo>
                    <a:pt x="1102" y="389"/>
                    <a:pt x="1188" y="410"/>
                    <a:pt x="1253" y="410"/>
                  </a:cubicBezTo>
                  <a:cubicBezTo>
                    <a:pt x="1318" y="389"/>
                    <a:pt x="1383" y="368"/>
                    <a:pt x="1448" y="345"/>
                  </a:cubicBezTo>
                  <a:cubicBezTo>
                    <a:pt x="1513" y="324"/>
                    <a:pt x="1577" y="303"/>
                    <a:pt x="1642" y="303"/>
                  </a:cubicBezTo>
                  <a:cubicBezTo>
                    <a:pt x="1772" y="281"/>
                    <a:pt x="1922" y="303"/>
                    <a:pt x="2074" y="324"/>
                  </a:cubicBezTo>
                  <a:cubicBezTo>
                    <a:pt x="2484" y="368"/>
                    <a:pt x="2938" y="583"/>
                    <a:pt x="3197" y="907"/>
                  </a:cubicBezTo>
                  <a:cubicBezTo>
                    <a:pt x="2786" y="389"/>
                    <a:pt x="2225" y="108"/>
                    <a:pt x="1555" y="43"/>
                  </a:cubicBezTo>
                  <a:cubicBezTo>
                    <a:pt x="1166" y="0"/>
                    <a:pt x="778" y="43"/>
                    <a:pt x="476" y="259"/>
                  </a:cubicBezTo>
                  <a:cubicBezTo>
                    <a:pt x="152" y="475"/>
                    <a:pt x="0" y="821"/>
                    <a:pt x="44" y="1188"/>
                  </a:cubicBezTo>
                  <a:close/>
                  <a:moveTo>
                    <a:pt x="87" y="1167"/>
                  </a:moveTo>
                  <a:lnTo>
                    <a:pt x="87" y="1167"/>
                  </a:lnTo>
                  <a:cubicBezTo>
                    <a:pt x="87" y="1059"/>
                    <a:pt x="108" y="950"/>
                    <a:pt x="130" y="842"/>
                  </a:cubicBezTo>
                  <a:cubicBezTo>
                    <a:pt x="152" y="735"/>
                    <a:pt x="217" y="627"/>
                    <a:pt x="281" y="540"/>
                  </a:cubicBezTo>
                  <a:cubicBezTo>
                    <a:pt x="346" y="454"/>
                    <a:pt x="432" y="389"/>
                    <a:pt x="519" y="324"/>
                  </a:cubicBezTo>
                  <a:cubicBezTo>
                    <a:pt x="605" y="259"/>
                    <a:pt x="691" y="195"/>
                    <a:pt x="799" y="173"/>
                  </a:cubicBezTo>
                  <a:cubicBezTo>
                    <a:pt x="713" y="216"/>
                    <a:pt x="605" y="259"/>
                    <a:pt x="519" y="345"/>
                  </a:cubicBezTo>
                  <a:cubicBezTo>
                    <a:pt x="432" y="410"/>
                    <a:pt x="367" y="475"/>
                    <a:pt x="303" y="562"/>
                  </a:cubicBezTo>
                  <a:cubicBezTo>
                    <a:pt x="238" y="648"/>
                    <a:pt x="173" y="756"/>
                    <a:pt x="152" y="842"/>
                  </a:cubicBezTo>
                  <a:cubicBezTo>
                    <a:pt x="130" y="950"/>
                    <a:pt x="108" y="1059"/>
                    <a:pt x="87" y="1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8" name="Freeform 27"/>
            <p:cNvSpPr>
              <a:spLocks noChangeArrowheads="1"/>
            </p:cNvSpPr>
            <p:nvPr/>
          </p:nvSpPr>
          <p:spPr bwMode="auto">
            <a:xfrm>
              <a:off x="3125767" y="929727"/>
              <a:ext cx="393389" cy="190224"/>
            </a:xfrm>
            <a:custGeom>
              <a:avLst/>
              <a:gdLst>
                <a:gd name="T0" fmla="*/ 1339 w 1340"/>
                <a:gd name="T1" fmla="*/ 194 h 649"/>
                <a:gd name="T2" fmla="*/ 1339 w 1340"/>
                <a:gd name="T3" fmla="*/ 194 h 649"/>
                <a:gd name="T4" fmla="*/ 540 w 1340"/>
                <a:gd name="T5" fmla="*/ 216 h 649"/>
                <a:gd name="T6" fmla="*/ 410 w 1340"/>
                <a:gd name="T7" fmla="*/ 238 h 649"/>
                <a:gd name="T8" fmla="*/ 260 w 1340"/>
                <a:gd name="T9" fmla="*/ 216 h 649"/>
                <a:gd name="T10" fmla="*/ 216 w 1340"/>
                <a:gd name="T11" fmla="*/ 87 h 649"/>
                <a:gd name="T12" fmla="*/ 324 w 1340"/>
                <a:gd name="T13" fmla="*/ 43 h 649"/>
                <a:gd name="T14" fmla="*/ 87 w 1340"/>
                <a:gd name="T15" fmla="*/ 65 h 649"/>
                <a:gd name="T16" fmla="*/ 43 w 1340"/>
                <a:gd name="T17" fmla="*/ 302 h 649"/>
                <a:gd name="T18" fmla="*/ 260 w 1340"/>
                <a:gd name="T19" fmla="*/ 432 h 649"/>
                <a:gd name="T20" fmla="*/ 195 w 1340"/>
                <a:gd name="T21" fmla="*/ 497 h 649"/>
                <a:gd name="T22" fmla="*/ 410 w 1340"/>
                <a:gd name="T23" fmla="*/ 454 h 649"/>
                <a:gd name="T24" fmla="*/ 1339 w 1340"/>
                <a:gd name="T25" fmla="*/ 194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40" h="649">
                  <a:moveTo>
                    <a:pt x="1339" y="194"/>
                  </a:moveTo>
                  <a:lnTo>
                    <a:pt x="1339" y="194"/>
                  </a:lnTo>
                  <a:cubicBezTo>
                    <a:pt x="1080" y="130"/>
                    <a:pt x="799" y="130"/>
                    <a:pt x="540" y="216"/>
                  </a:cubicBezTo>
                  <a:cubicBezTo>
                    <a:pt x="497" y="216"/>
                    <a:pt x="454" y="238"/>
                    <a:pt x="410" y="238"/>
                  </a:cubicBezTo>
                  <a:cubicBezTo>
                    <a:pt x="367" y="259"/>
                    <a:pt x="302" y="238"/>
                    <a:pt x="260" y="216"/>
                  </a:cubicBezTo>
                  <a:cubicBezTo>
                    <a:pt x="238" y="194"/>
                    <a:pt x="195" y="152"/>
                    <a:pt x="216" y="87"/>
                  </a:cubicBezTo>
                  <a:cubicBezTo>
                    <a:pt x="238" y="43"/>
                    <a:pt x="281" y="22"/>
                    <a:pt x="324" y="43"/>
                  </a:cubicBezTo>
                  <a:cubicBezTo>
                    <a:pt x="260" y="0"/>
                    <a:pt x="151" y="0"/>
                    <a:pt x="87" y="65"/>
                  </a:cubicBezTo>
                  <a:cubicBezTo>
                    <a:pt x="22" y="130"/>
                    <a:pt x="0" y="216"/>
                    <a:pt x="43" y="302"/>
                  </a:cubicBezTo>
                  <a:cubicBezTo>
                    <a:pt x="87" y="389"/>
                    <a:pt x="173" y="432"/>
                    <a:pt x="260" y="432"/>
                  </a:cubicBezTo>
                  <a:cubicBezTo>
                    <a:pt x="238" y="432"/>
                    <a:pt x="195" y="454"/>
                    <a:pt x="195" y="497"/>
                  </a:cubicBezTo>
                  <a:cubicBezTo>
                    <a:pt x="130" y="648"/>
                    <a:pt x="389" y="475"/>
                    <a:pt x="410" y="454"/>
                  </a:cubicBezTo>
                  <a:cubicBezTo>
                    <a:pt x="648" y="302"/>
                    <a:pt x="1059" y="130"/>
                    <a:pt x="1339" y="19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9" name="Freeform 28"/>
            <p:cNvSpPr>
              <a:spLocks noChangeArrowheads="1"/>
            </p:cNvSpPr>
            <p:nvPr/>
          </p:nvSpPr>
          <p:spPr bwMode="auto">
            <a:xfrm>
              <a:off x="3873722" y="739503"/>
              <a:ext cx="647021" cy="672901"/>
            </a:xfrm>
            <a:custGeom>
              <a:avLst/>
              <a:gdLst>
                <a:gd name="T0" fmla="*/ 0 w 2204"/>
                <a:gd name="T1" fmla="*/ 540 h 2291"/>
                <a:gd name="T2" fmla="*/ 0 w 2204"/>
                <a:gd name="T3" fmla="*/ 540 h 2291"/>
                <a:gd name="T4" fmla="*/ 864 w 2204"/>
                <a:gd name="T5" fmla="*/ 1577 h 2291"/>
                <a:gd name="T6" fmla="*/ 1576 w 2204"/>
                <a:gd name="T7" fmla="*/ 2246 h 2291"/>
                <a:gd name="T8" fmla="*/ 1793 w 2204"/>
                <a:gd name="T9" fmla="*/ 2268 h 2291"/>
                <a:gd name="T10" fmla="*/ 2203 w 2204"/>
                <a:gd name="T11" fmla="*/ 2246 h 2291"/>
                <a:gd name="T12" fmla="*/ 1403 w 2204"/>
                <a:gd name="T13" fmla="*/ 1966 h 2291"/>
                <a:gd name="T14" fmla="*/ 1188 w 2204"/>
                <a:gd name="T15" fmla="*/ 1512 h 2291"/>
                <a:gd name="T16" fmla="*/ 1317 w 2204"/>
                <a:gd name="T17" fmla="*/ 1382 h 2291"/>
                <a:gd name="T18" fmla="*/ 1468 w 2204"/>
                <a:gd name="T19" fmla="*/ 1469 h 2291"/>
                <a:gd name="T20" fmla="*/ 1361 w 2204"/>
                <a:gd name="T21" fmla="*/ 1253 h 2291"/>
                <a:gd name="T22" fmla="*/ 1144 w 2204"/>
                <a:gd name="T23" fmla="*/ 1318 h 2291"/>
                <a:gd name="T24" fmla="*/ 1403 w 2204"/>
                <a:gd name="T25" fmla="*/ 627 h 2291"/>
                <a:gd name="T26" fmla="*/ 1274 w 2204"/>
                <a:gd name="T27" fmla="*/ 648 h 2291"/>
                <a:gd name="T28" fmla="*/ 1403 w 2204"/>
                <a:gd name="T29" fmla="*/ 368 h 2291"/>
                <a:gd name="T30" fmla="*/ 1080 w 2204"/>
                <a:gd name="T31" fmla="*/ 540 h 2291"/>
                <a:gd name="T32" fmla="*/ 518 w 2204"/>
                <a:gd name="T33" fmla="*/ 0 h 2291"/>
                <a:gd name="T34" fmla="*/ 432 w 2204"/>
                <a:gd name="T35" fmla="*/ 670 h 2291"/>
                <a:gd name="T36" fmla="*/ 0 w 2204"/>
                <a:gd name="T37" fmla="*/ 540 h 2291"/>
                <a:gd name="T38" fmla="*/ 842 w 2204"/>
                <a:gd name="T39" fmla="*/ 735 h 2291"/>
                <a:gd name="T40" fmla="*/ 842 w 2204"/>
                <a:gd name="T41" fmla="*/ 735 h 2291"/>
                <a:gd name="T42" fmla="*/ 648 w 2204"/>
                <a:gd name="T43" fmla="*/ 195 h 2291"/>
                <a:gd name="T44" fmla="*/ 777 w 2204"/>
                <a:gd name="T45" fmla="*/ 454 h 2291"/>
                <a:gd name="T46" fmla="*/ 864 w 2204"/>
                <a:gd name="T47" fmla="*/ 713 h 2291"/>
                <a:gd name="T48" fmla="*/ 971 w 2204"/>
                <a:gd name="T49" fmla="*/ 1274 h 2291"/>
                <a:gd name="T50" fmla="*/ 1166 w 2204"/>
                <a:gd name="T51" fmla="*/ 1814 h 2291"/>
                <a:gd name="T52" fmla="*/ 1253 w 2204"/>
                <a:gd name="T53" fmla="*/ 1923 h 2291"/>
                <a:gd name="T54" fmla="*/ 1339 w 2204"/>
                <a:gd name="T55" fmla="*/ 2031 h 2291"/>
                <a:gd name="T56" fmla="*/ 1468 w 2204"/>
                <a:gd name="T57" fmla="*/ 2117 h 2291"/>
                <a:gd name="T58" fmla="*/ 1598 w 2204"/>
                <a:gd name="T59" fmla="*/ 2160 h 2291"/>
                <a:gd name="T60" fmla="*/ 1447 w 2204"/>
                <a:gd name="T61" fmla="*/ 2117 h 2291"/>
                <a:gd name="T62" fmla="*/ 1339 w 2204"/>
                <a:gd name="T63" fmla="*/ 2031 h 2291"/>
                <a:gd name="T64" fmla="*/ 1144 w 2204"/>
                <a:gd name="T65" fmla="*/ 1814 h 2291"/>
                <a:gd name="T66" fmla="*/ 950 w 2204"/>
                <a:gd name="T67" fmla="*/ 1296 h 2291"/>
                <a:gd name="T68" fmla="*/ 842 w 2204"/>
                <a:gd name="T69" fmla="*/ 735 h 2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04" h="2291">
                  <a:moveTo>
                    <a:pt x="0" y="540"/>
                  </a:moveTo>
                  <a:lnTo>
                    <a:pt x="0" y="540"/>
                  </a:lnTo>
                  <a:cubicBezTo>
                    <a:pt x="410" y="735"/>
                    <a:pt x="669" y="1188"/>
                    <a:pt x="864" y="1577"/>
                  </a:cubicBezTo>
                  <a:cubicBezTo>
                    <a:pt x="1015" y="1923"/>
                    <a:pt x="1253" y="2160"/>
                    <a:pt x="1576" y="2246"/>
                  </a:cubicBezTo>
                  <a:cubicBezTo>
                    <a:pt x="1641" y="2268"/>
                    <a:pt x="1728" y="2268"/>
                    <a:pt x="1793" y="2268"/>
                  </a:cubicBezTo>
                  <a:cubicBezTo>
                    <a:pt x="1944" y="2290"/>
                    <a:pt x="2073" y="2246"/>
                    <a:pt x="2203" y="2246"/>
                  </a:cubicBezTo>
                  <a:cubicBezTo>
                    <a:pt x="1922" y="2246"/>
                    <a:pt x="1620" y="2160"/>
                    <a:pt x="1403" y="1966"/>
                  </a:cubicBezTo>
                  <a:cubicBezTo>
                    <a:pt x="1296" y="1858"/>
                    <a:pt x="1123" y="1685"/>
                    <a:pt x="1188" y="1512"/>
                  </a:cubicBezTo>
                  <a:cubicBezTo>
                    <a:pt x="1209" y="1447"/>
                    <a:pt x="1253" y="1404"/>
                    <a:pt x="1317" y="1382"/>
                  </a:cubicBezTo>
                  <a:cubicBezTo>
                    <a:pt x="1382" y="1361"/>
                    <a:pt x="1447" y="1404"/>
                    <a:pt x="1468" y="1469"/>
                  </a:cubicBezTo>
                  <a:cubicBezTo>
                    <a:pt x="1490" y="1382"/>
                    <a:pt x="1447" y="1296"/>
                    <a:pt x="1361" y="1253"/>
                  </a:cubicBezTo>
                  <a:cubicBezTo>
                    <a:pt x="1296" y="1209"/>
                    <a:pt x="1209" y="1253"/>
                    <a:pt x="1144" y="1318"/>
                  </a:cubicBezTo>
                  <a:cubicBezTo>
                    <a:pt x="1144" y="1059"/>
                    <a:pt x="1253" y="821"/>
                    <a:pt x="1403" y="627"/>
                  </a:cubicBezTo>
                  <a:cubicBezTo>
                    <a:pt x="1403" y="627"/>
                    <a:pt x="1339" y="627"/>
                    <a:pt x="1274" y="648"/>
                  </a:cubicBezTo>
                  <a:cubicBezTo>
                    <a:pt x="1274" y="648"/>
                    <a:pt x="1296" y="540"/>
                    <a:pt x="1403" y="368"/>
                  </a:cubicBezTo>
                  <a:cubicBezTo>
                    <a:pt x="1253" y="411"/>
                    <a:pt x="1209" y="432"/>
                    <a:pt x="1080" y="540"/>
                  </a:cubicBezTo>
                  <a:cubicBezTo>
                    <a:pt x="1101" y="151"/>
                    <a:pt x="691" y="238"/>
                    <a:pt x="518" y="0"/>
                  </a:cubicBezTo>
                  <a:cubicBezTo>
                    <a:pt x="669" y="216"/>
                    <a:pt x="259" y="476"/>
                    <a:pt x="432" y="670"/>
                  </a:cubicBezTo>
                  <a:cubicBezTo>
                    <a:pt x="302" y="605"/>
                    <a:pt x="151" y="540"/>
                    <a:pt x="0" y="540"/>
                  </a:cubicBezTo>
                  <a:close/>
                  <a:moveTo>
                    <a:pt x="842" y="735"/>
                  </a:moveTo>
                  <a:lnTo>
                    <a:pt x="842" y="735"/>
                  </a:lnTo>
                  <a:cubicBezTo>
                    <a:pt x="799" y="540"/>
                    <a:pt x="734" y="368"/>
                    <a:pt x="648" y="195"/>
                  </a:cubicBezTo>
                  <a:cubicBezTo>
                    <a:pt x="691" y="281"/>
                    <a:pt x="734" y="368"/>
                    <a:pt x="777" y="454"/>
                  </a:cubicBezTo>
                  <a:cubicBezTo>
                    <a:pt x="821" y="540"/>
                    <a:pt x="842" y="627"/>
                    <a:pt x="864" y="713"/>
                  </a:cubicBezTo>
                  <a:cubicBezTo>
                    <a:pt x="907" y="907"/>
                    <a:pt x="929" y="1102"/>
                    <a:pt x="971" y="1274"/>
                  </a:cubicBezTo>
                  <a:cubicBezTo>
                    <a:pt x="1015" y="1469"/>
                    <a:pt x="1058" y="1641"/>
                    <a:pt x="1166" y="1814"/>
                  </a:cubicBezTo>
                  <a:cubicBezTo>
                    <a:pt x="1188" y="1858"/>
                    <a:pt x="1209" y="1879"/>
                    <a:pt x="1253" y="1923"/>
                  </a:cubicBezTo>
                  <a:cubicBezTo>
                    <a:pt x="1274" y="1966"/>
                    <a:pt x="1317" y="1987"/>
                    <a:pt x="1339" y="2031"/>
                  </a:cubicBezTo>
                  <a:cubicBezTo>
                    <a:pt x="1382" y="2052"/>
                    <a:pt x="1426" y="2073"/>
                    <a:pt x="1468" y="2117"/>
                  </a:cubicBezTo>
                  <a:cubicBezTo>
                    <a:pt x="1490" y="2138"/>
                    <a:pt x="1533" y="2138"/>
                    <a:pt x="1598" y="2160"/>
                  </a:cubicBezTo>
                  <a:cubicBezTo>
                    <a:pt x="1533" y="2160"/>
                    <a:pt x="1490" y="2138"/>
                    <a:pt x="1447" y="2117"/>
                  </a:cubicBezTo>
                  <a:cubicBezTo>
                    <a:pt x="1403" y="2096"/>
                    <a:pt x="1382" y="2073"/>
                    <a:pt x="1339" y="2031"/>
                  </a:cubicBezTo>
                  <a:cubicBezTo>
                    <a:pt x="1253" y="1966"/>
                    <a:pt x="1188" y="1901"/>
                    <a:pt x="1144" y="1814"/>
                  </a:cubicBezTo>
                  <a:cubicBezTo>
                    <a:pt x="1036" y="1664"/>
                    <a:pt x="994" y="1469"/>
                    <a:pt x="950" y="1296"/>
                  </a:cubicBezTo>
                  <a:cubicBezTo>
                    <a:pt x="907" y="1102"/>
                    <a:pt x="885" y="907"/>
                    <a:pt x="842" y="7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0" name="Freeform 29"/>
            <p:cNvSpPr>
              <a:spLocks noChangeArrowheads="1"/>
            </p:cNvSpPr>
            <p:nvPr/>
          </p:nvSpPr>
          <p:spPr bwMode="auto">
            <a:xfrm>
              <a:off x="3620090" y="879259"/>
              <a:ext cx="450327" cy="341627"/>
            </a:xfrm>
            <a:custGeom>
              <a:avLst/>
              <a:gdLst>
                <a:gd name="T0" fmla="*/ 0 w 1534"/>
                <a:gd name="T1" fmla="*/ 237 h 1166"/>
                <a:gd name="T2" fmla="*/ 0 w 1534"/>
                <a:gd name="T3" fmla="*/ 237 h 1166"/>
                <a:gd name="T4" fmla="*/ 1533 w 1534"/>
                <a:gd name="T5" fmla="*/ 1165 h 1166"/>
                <a:gd name="T6" fmla="*/ 389 w 1534"/>
                <a:gd name="T7" fmla="*/ 0 h 1166"/>
                <a:gd name="T8" fmla="*/ 648 w 1534"/>
                <a:gd name="T9" fmla="*/ 259 h 1166"/>
                <a:gd name="T10" fmla="*/ 0 w 1534"/>
                <a:gd name="T11" fmla="*/ 237 h 1166"/>
                <a:gd name="T12" fmla="*/ 367 w 1534"/>
                <a:gd name="T13" fmla="*/ 302 h 1166"/>
                <a:gd name="T14" fmla="*/ 367 w 1534"/>
                <a:gd name="T15" fmla="*/ 302 h 1166"/>
                <a:gd name="T16" fmla="*/ 626 w 1534"/>
                <a:gd name="T17" fmla="*/ 388 h 1166"/>
                <a:gd name="T18" fmla="*/ 885 w 1534"/>
                <a:gd name="T19" fmla="*/ 496 h 1166"/>
                <a:gd name="T20" fmla="*/ 1101 w 1534"/>
                <a:gd name="T21" fmla="*/ 647 h 1166"/>
                <a:gd name="T22" fmla="*/ 1274 w 1534"/>
                <a:gd name="T23" fmla="*/ 842 h 1166"/>
                <a:gd name="T24" fmla="*/ 1080 w 1534"/>
                <a:gd name="T25" fmla="*/ 669 h 1166"/>
                <a:gd name="T26" fmla="*/ 864 w 1534"/>
                <a:gd name="T27" fmla="*/ 518 h 1166"/>
                <a:gd name="T28" fmla="*/ 626 w 1534"/>
                <a:gd name="T29" fmla="*/ 410 h 1166"/>
                <a:gd name="T30" fmla="*/ 367 w 1534"/>
                <a:gd name="T31" fmla="*/ 302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34" h="1166">
                  <a:moveTo>
                    <a:pt x="0" y="237"/>
                  </a:moveTo>
                  <a:lnTo>
                    <a:pt x="0" y="237"/>
                  </a:lnTo>
                  <a:cubicBezTo>
                    <a:pt x="583" y="388"/>
                    <a:pt x="1123" y="733"/>
                    <a:pt x="1533" y="1165"/>
                  </a:cubicBezTo>
                  <a:cubicBezTo>
                    <a:pt x="1361" y="820"/>
                    <a:pt x="821" y="64"/>
                    <a:pt x="389" y="0"/>
                  </a:cubicBezTo>
                  <a:cubicBezTo>
                    <a:pt x="410" y="21"/>
                    <a:pt x="605" y="194"/>
                    <a:pt x="648" y="259"/>
                  </a:cubicBezTo>
                  <a:cubicBezTo>
                    <a:pt x="475" y="172"/>
                    <a:pt x="194" y="151"/>
                    <a:pt x="0" y="237"/>
                  </a:cubicBezTo>
                  <a:close/>
                  <a:moveTo>
                    <a:pt x="367" y="302"/>
                  </a:moveTo>
                  <a:lnTo>
                    <a:pt x="367" y="302"/>
                  </a:lnTo>
                  <a:cubicBezTo>
                    <a:pt x="453" y="324"/>
                    <a:pt x="562" y="345"/>
                    <a:pt x="626" y="388"/>
                  </a:cubicBezTo>
                  <a:cubicBezTo>
                    <a:pt x="712" y="410"/>
                    <a:pt x="799" y="453"/>
                    <a:pt x="885" y="496"/>
                  </a:cubicBezTo>
                  <a:cubicBezTo>
                    <a:pt x="950" y="539"/>
                    <a:pt x="1037" y="604"/>
                    <a:pt x="1101" y="647"/>
                  </a:cubicBezTo>
                  <a:cubicBezTo>
                    <a:pt x="1166" y="712"/>
                    <a:pt x="1231" y="777"/>
                    <a:pt x="1274" y="842"/>
                  </a:cubicBezTo>
                  <a:cubicBezTo>
                    <a:pt x="1209" y="777"/>
                    <a:pt x="1144" y="733"/>
                    <a:pt x="1080" y="669"/>
                  </a:cubicBezTo>
                  <a:cubicBezTo>
                    <a:pt x="1015" y="626"/>
                    <a:pt x="950" y="561"/>
                    <a:pt x="864" y="518"/>
                  </a:cubicBezTo>
                  <a:cubicBezTo>
                    <a:pt x="799" y="474"/>
                    <a:pt x="712" y="431"/>
                    <a:pt x="626" y="410"/>
                  </a:cubicBezTo>
                  <a:cubicBezTo>
                    <a:pt x="540" y="366"/>
                    <a:pt x="453" y="345"/>
                    <a:pt x="367" y="3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1" name="Freeform 30"/>
            <p:cNvSpPr>
              <a:spLocks noChangeArrowheads="1"/>
            </p:cNvSpPr>
            <p:nvPr/>
          </p:nvSpPr>
          <p:spPr bwMode="auto">
            <a:xfrm>
              <a:off x="4317578" y="1094071"/>
              <a:ext cx="216106" cy="247161"/>
            </a:xfrm>
            <a:custGeom>
              <a:avLst/>
              <a:gdLst>
                <a:gd name="T0" fmla="*/ 734 w 735"/>
                <a:gd name="T1" fmla="*/ 843 h 844"/>
                <a:gd name="T2" fmla="*/ 734 w 735"/>
                <a:gd name="T3" fmla="*/ 843 h 844"/>
                <a:gd name="T4" fmla="*/ 216 w 735"/>
                <a:gd name="T5" fmla="*/ 130 h 844"/>
                <a:gd name="T6" fmla="*/ 734 w 735"/>
                <a:gd name="T7" fmla="*/ 843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844">
                  <a:moveTo>
                    <a:pt x="734" y="843"/>
                  </a:moveTo>
                  <a:lnTo>
                    <a:pt x="734" y="843"/>
                  </a:lnTo>
                  <a:cubicBezTo>
                    <a:pt x="734" y="843"/>
                    <a:pt x="432" y="0"/>
                    <a:pt x="216" y="130"/>
                  </a:cubicBezTo>
                  <a:cubicBezTo>
                    <a:pt x="0" y="282"/>
                    <a:pt x="734" y="843"/>
                    <a:pt x="734" y="84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2"/>
            </a:p>
          </p:txBody>
        </p:sp>
      </p:grpSp>
      <p:sp>
        <p:nvSpPr>
          <p:cNvPr id="32" name="Freeform 31"/>
          <p:cNvSpPr>
            <a:spLocks noChangeArrowheads="1"/>
          </p:cNvSpPr>
          <p:nvPr userDrawn="1"/>
        </p:nvSpPr>
        <p:spPr bwMode="auto">
          <a:xfrm flipH="1">
            <a:off x="6736966" y="289224"/>
            <a:ext cx="2066544" cy="4554240"/>
          </a:xfrm>
          <a:custGeom>
            <a:avLst/>
            <a:gdLst>
              <a:gd name="T0" fmla="*/ 4644 w 4645"/>
              <a:gd name="T1" fmla="*/ 8573 h 8574"/>
              <a:gd name="T2" fmla="*/ 4644 w 4645"/>
              <a:gd name="T3" fmla="*/ 8573 h 8574"/>
              <a:gd name="T4" fmla="*/ 4644 w 4645"/>
              <a:gd name="T5" fmla="*/ 8530 h 8574"/>
              <a:gd name="T6" fmla="*/ 951 w 4645"/>
              <a:gd name="T7" fmla="*/ 8530 h 8574"/>
              <a:gd name="T8" fmla="*/ 951 w 4645"/>
              <a:gd name="T9" fmla="*/ 8206 h 8574"/>
              <a:gd name="T10" fmla="*/ 368 w 4645"/>
              <a:gd name="T11" fmla="*/ 7645 h 8574"/>
              <a:gd name="T12" fmla="*/ 65 w 4645"/>
              <a:gd name="T13" fmla="*/ 7645 h 8574"/>
              <a:gd name="T14" fmla="*/ 65 w 4645"/>
              <a:gd name="T15" fmla="*/ 950 h 8574"/>
              <a:gd name="T16" fmla="*/ 368 w 4645"/>
              <a:gd name="T17" fmla="*/ 950 h 8574"/>
              <a:gd name="T18" fmla="*/ 951 w 4645"/>
              <a:gd name="T19" fmla="*/ 367 h 8574"/>
              <a:gd name="T20" fmla="*/ 951 w 4645"/>
              <a:gd name="T21" fmla="*/ 65 h 8574"/>
              <a:gd name="T22" fmla="*/ 4644 w 4645"/>
              <a:gd name="T23" fmla="*/ 65 h 8574"/>
              <a:gd name="T24" fmla="*/ 4644 w 4645"/>
              <a:gd name="T25" fmla="*/ 0 h 8574"/>
              <a:gd name="T26" fmla="*/ 886 w 4645"/>
              <a:gd name="T27" fmla="*/ 0 h 8574"/>
              <a:gd name="T28" fmla="*/ 886 w 4645"/>
              <a:gd name="T29" fmla="*/ 367 h 8574"/>
              <a:gd name="T30" fmla="*/ 368 w 4645"/>
              <a:gd name="T31" fmla="*/ 885 h 8574"/>
              <a:gd name="T32" fmla="*/ 0 w 4645"/>
              <a:gd name="T33" fmla="*/ 885 h 8574"/>
              <a:gd name="T34" fmla="*/ 0 w 4645"/>
              <a:gd name="T35" fmla="*/ 7688 h 8574"/>
              <a:gd name="T36" fmla="*/ 368 w 4645"/>
              <a:gd name="T37" fmla="*/ 7688 h 8574"/>
              <a:gd name="T38" fmla="*/ 886 w 4645"/>
              <a:gd name="T39" fmla="*/ 8206 h 8574"/>
              <a:gd name="T40" fmla="*/ 886 w 4645"/>
              <a:gd name="T41" fmla="*/ 8573 h 8574"/>
              <a:gd name="T42" fmla="*/ 4644 w 4645"/>
              <a:gd name="T43" fmla="*/ 8573 h 8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45" h="8574">
                <a:moveTo>
                  <a:pt x="4644" y="8573"/>
                </a:moveTo>
                <a:lnTo>
                  <a:pt x="4644" y="8573"/>
                </a:lnTo>
                <a:cubicBezTo>
                  <a:pt x="4644" y="8530"/>
                  <a:pt x="4644" y="8530"/>
                  <a:pt x="4644" y="8530"/>
                </a:cubicBezTo>
                <a:cubicBezTo>
                  <a:pt x="951" y="8530"/>
                  <a:pt x="951" y="8530"/>
                  <a:pt x="951" y="8530"/>
                </a:cubicBezTo>
                <a:cubicBezTo>
                  <a:pt x="951" y="8206"/>
                  <a:pt x="951" y="8206"/>
                  <a:pt x="951" y="8206"/>
                </a:cubicBezTo>
                <a:cubicBezTo>
                  <a:pt x="951" y="7904"/>
                  <a:pt x="692" y="7645"/>
                  <a:pt x="368" y="7645"/>
                </a:cubicBezTo>
                <a:cubicBezTo>
                  <a:pt x="65" y="7645"/>
                  <a:pt x="65" y="7645"/>
                  <a:pt x="65" y="7645"/>
                </a:cubicBezTo>
                <a:cubicBezTo>
                  <a:pt x="65" y="950"/>
                  <a:pt x="65" y="950"/>
                  <a:pt x="65" y="950"/>
                </a:cubicBezTo>
                <a:cubicBezTo>
                  <a:pt x="368" y="950"/>
                  <a:pt x="368" y="950"/>
                  <a:pt x="368" y="950"/>
                </a:cubicBezTo>
                <a:cubicBezTo>
                  <a:pt x="692" y="950"/>
                  <a:pt x="951" y="691"/>
                  <a:pt x="951" y="367"/>
                </a:cubicBezTo>
                <a:cubicBezTo>
                  <a:pt x="951" y="65"/>
                  <a:pt x="951" y="65"/>
                  <a:pt x="951" y="65"/>
                </a:cubicBezTo>
                <a:cubicBezTo>
                  <a:pt x="4644" y="65"/>
                  <a:pt x="4644" y="65"/>
                  <a:pt x="4644" y="65"/>
                </a:cubicBezTo>
                <a:cubicBezTo>
                  <a:pt x="4644" y="0"/>
                  <a:pt x="4644" y="0"/>
                  <a:pt x="4644" y="0"/>
                </a:cubicBezTo>
                <a:cubicBezTo>
                  <a:pt x="886" y="0"/>
                  <a:pt x="886" y="0"/>
                  <a:pt x="886" y="0"/>
                </a:cubicBezTo>
                <a:cubicBezTo>
                  <a:pt x="886" y="367"/>
                  <a:pt x="886" y="367"/>
                  <a:pt x="886" y="367"/>
                </a:cubicBezTo>
                <a:cubicBezTo>
                  <a:pt x="886" y="670"/>
                  <a:pt x="670" y="885"/>
                  <a:pt x="368" y="885"/>
                </a:cubicBezTo>
                <a:cubicBezTo>
                  <a:pt x="0" y="885"/>
                  <a:pt x="0" y="885"/>
                  <a:pt x="0" y="885"/>
                </a:cubicBezTo>
                <a:cubicBezTo>
                  <a:pt x="0" y="7688"/>
                  <a:pt x="0" y="7688"/>
                  <a:pt x="0" y="7688"/>
                </a:cubicBezTo>
                <a:cubicBezTo>
                  <a:pt x="368" y="7688"/>
                  <a:pt x="368" y="7688"/>
                  <a:pt x="368" y="7688"/>
                </a:cubicBezTo>
                <a:cubicBezTo>
                  <a:pt x="670" y="7688"/>
                  <a:pt x="886" y="7926"/>
                  <a:pt x="886" y="8206"/>
                </a:cubicBezTo>
                <a:cubicBezTo>
                  <a:pt x="886" y="8573"/>
                  <a:pt x="886" y="8573"/>
                  <a:pt x="886" y="8573"/>
                </a:cubicBezTo>
                <a:lnTo>
                  <a:pt x="4644" y="8573"/>
                </a:lnTo>
              </a:path>
            </a:pathLst>
          </a:custGeom>
          <a:noFill/>
          <a:ln w="6350">
            <a:solidFill>
              <a:schemeClr val="accent1"/>
            </a:solidFill>
          </a:ln>
          <a:effectLst/>
        </p:spPr>
        <p:txBody>
          <a:bodyPr wrap="none" anchor="ctr"/>
          <a:lstStyle/>
          <a:p>
            <a:endParaRPr lang="en-US" sz="1012"/>
          </a:p>
        </p:txBody>
      </p:sp>
      <p:sp>
        <p:nvSpPr>
          <p:cNvPr id="33" name="Freeform 32"/>
          <p:cNvSpPr>
            <a:spLocks noChangeArrowheads="1"/>
          </p:cNvSpPr>
          <p:nvPr userDrawn="1"/>
        </p:nvSpPr>
        <p:spPr bwMode="auto">
          <a:xfrm>
            <a:off x="374903" y="289224"/>
            <a:ext cx="2063073" cy="4554240"/>
          </a:xfrm>
          <a:custGeom>
            <a:avLst/>
            <a:gdLst>
              <a:gd name="T0" fmla="*/ 4644 w 4645"/>
              <a:gd name="T1" fmla="*/ 8573 h 8574"/>
              <a:gd name="T2" fmla="*/ 4644 w 4645"/>
              <a:gd name="T3" fmla="*/ 8573 h 8574"/>
              <a:gd name="T4" fmla="*/ 4644 w 4645"/>
              <a:gd name="T5" fmla="*/ 8530 h 8574"/>
              <a:gd name="T6" fmla="*/ 951 w 4645"/>
              <a:gd name="T7" fmla="*/ 8530 h 8574"/>
              <a:gd name="T8" fmla="*/ 951 w 4645"/>
              <a:gd name="T9" fmla="*/ 8206 h 8574"/>
              <a:gd name="T10" fmla="*/ 368 w 4645"/>
              <a:gd name="T11" fmla="*/ 7645 h 8574"/>
              <a:gd name="T12" fmla="*/ 65 w 4645"/>
              <a:gd name="T13" fmla="*/ 7645 h 8574"/>
              <a:gd name="T14" fmla="*/ 65 w 4645"/>
              <a:gd name="T15" fmla="*/ 950 h 8574"/>
              <a:gd name="T16" fmla="*/ 368 w 4645"/>
              <a:gd name="T17" fmla="*/ 950 h 8574"/>
              <a:gd name="T18" fmla="*/ 951 w 4645"/>
              <a:gd name="T19" fmla="*/ 367 h 8574"/>
              <a:gd name="T20" fmla="*/ 951 w 4645"/>
              <a:gd name="T21" fmla="*/ 65 h 8574"/>
              <a:gd name="T22" fmla="*/ 4644 w 4645"/>
              <a:gd name="T23" fmla="*/ 65 h 8574"/>
              <a:gd name="T24" fmla="*/ 4644 w 4645"/>
              <a:gd name="T25" fmla="*/ 0 h 8574"/>
              <a:gd name="T26" fmla="*/ 886 w 4645"/>
              <a:gd name="T27" fmla="*/ 0 h 8574"/>
              <a:gd name="T28" fmla="*/ 886 w 4645"/>
              <a:gd name="T29" fmla="*/ 367 h 8574"/>
              <a:gd name="T30" fmla="*/ 368 w 4645"/>
              <a:gd name="T31" fmla="*/ 885 h 8574"/>
              <a:gd name="T32" fmla="*/ 0 w 4645"/>
              <a:gd name="T33" fmla="*/ 885 h 8574"/>
              <a:gd name="T34" fmla="*/ 0 w 4645"/>
              <a:gd name="T35" fmla="*/ 7688 h 8574"/>
              <a:gd name="T36" fmla="*/ 368 w 4645"/>
              <a:gd name="T37" fmla="*/ 7688 h 8574"/>
              <a:gd name="T38" fmla="*/ 886 w 4645"/>
              <a:gd name="T39" fmla="*/ 8206 h 8574"/>
              <a:gd name="T40" fmla="*/ 886 w 4645"/>
              <a:gd name="T41" fmla="*/ 8573 h 8574"/>
              <a:gd name="T42" fmla="*/ 4644 w 4645"/>
              <a:gd name="T43" fmla="*/ 8573 h 8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45" h="8574">
                <a:moveTo>
                  <a:pt x="4644" y="8573"/>
                </a:moveTo>
                <a:lnTo>
                  <a:pt x="4644" y="8573"/>
                </a:lnTo>
                <a:cubicBezTo>
                  <a:pt x="4644" y="8530"/>
                  <a:pt x="4644" y="8530"/>
                  <a:pt x="4644" y="8530"/>
                </a:cubicBezTo>
                <a:cubicBezTo>
                  <a:pt x="951" y="8530"/>
                  <a:pt x="951" y="8530"/>
                  <a:pt x="951" y="8530"/>
                </a:cubicBezTo>
                <a:cubicBezTo>
                  <a:pt x="951" y="8206"/>
                  <a:pt x="951" y="8206"/>
                  <a:pt x="951" y="8206"/>
                </a:cubicBezTo>
                <a:cubicBezTo>
                  <a:pt x="951" y="7904"/>
                  <a:pt x="692" y="7645"/>
                  <a:pt x="368" y="7645"/>
                </a:cubicBezTo>
                <a:cubicBezTo>
                  <a:pt x="65" y="7645"/>
                  <a:pt x="65" y="7645"/>
                  <a:pt x="65" y="7645"/>
                </a:cubicBezTo>
                <a:cubicBezTo>
                  <a:pt x="65" y="950"/>
                  <a:pt x="65" y="950"/>
                  <a:pt x="65" y="950"/>
                </a:cubicBezTo>
                <a:cubicBezTo>
                  <a:pt x="368" y="950"/>
                  <a:pt x="368" y="950"/>
                  <a:pt x="368" y="950"/>
                </a:cubicBezTo>
                <a:cubicBezTo>
                  <a:pt x="692" y="950"/>
                  <a:pt x="951" y="691"/>
                  <a:pt x="951" y="367"/>
                </a:cubicBezTo>
                <a:cubicBezTo>
                  <a:pt x="951" y="65"/>
                  <a:pt x="951" y="65"/>
                  <a:pt x="951" y="65"/>
                </a:cubicBezTo>
                <a:cubicBezTo>
                  <a:pt x="4644" y="65"/>
                  <a:pt x="4644" y="65"/>
                  <a:pt x="4644" y="65"/>
                </a:cubicBezTo>
                <a:cubicBezTo>
                  <a:pt x="4644" y="0"/>
                  <a:pt x="4644" y="0"/>
                  <a:pt x="4644" y="0"/>
                </a:cubicBezTo>
                <a:cubicBezTo>
                  <a:pt x="886" y="0"/>
                  <a:pt x="886" y="0"/>
                  <a:pt x="886" y="0"/>
                </a:cubicBezTo>
                <a:cubicBezTo>
                  <a:pt x="886" y="367"/>
                  <a:pt x="886" y="367"/>
                  <a:pt x="886" y="367"/>
                </a:cubicBezTo>
                <a:cubicBezTo>
                  <a:pt x="886" y="670"/>
                  <a:pt x="670" y="885"/>
                  <a:pt x="368" y="885"/>
                </a:cubicBezTo>
                <a:cubicBezTo>
                  <a:pt x="0" y="885"/>
                  <a:pt x="0" y="885"/>
                  <a:pt x="0" y="885"/>
                </a:cubicBezTo>
                <a:cubicBezTo>
                  <a:pt x="0" y="7688"/>
                  <a:pt x="0" y="7688"/>
                  <a:pt x="0" y="7688"/>
                </a:cubicBezTo>
                <a:cubicBezTo>
                  <a:pt x="368" y="7688"/>
                  <a:pt x="368" y="7688"/>
                  <a:pt x="368" y="7688"/>
                </a:cubicBezTo>
                <a:cubicBezTo>
                  <a:pt x="670" y="7688"/>
                  <a:pt x="886" y="7926"/>
                  <a:pt x="886" y="8206"/>
                </a:cubicBezTo>
                <a:cubicBezTo>
                  <a:pt x="886" y="8573"/>
                  <a:pt x="886" y="8573"/>
                  <a:pt x="886" y="8573"/>
                </a:cubicBezTo>
                <a:lnTo>
                  <a:pt x="4644" y="8573"/>
                </a:lnTo>
              </a:path>
            </a:pathLst>
          </a:custGeom>
          <a:noFill/>
          <a:ln w="6350">
            <a:solidFill>
              <a:schemeClr val="accent1"/>
            </a:solidFill>
          </a:ln>
          <a:effectLst/>
        </p:spPr>
        <p:txBody>
          <a:bodyPr wrap="none" anchor="ctr"/>
          <a:lstStyle/>
          <a:p>
            <a:endParaRPr lang="en-US" sz="1012"/>
          </a:p>
        </p:txBody>
      </p:sp>
    </p:spTree>
    <p:extLst>
      <p:ext uri="{BB962C8B-B14F-4D97-AF65-F5344CB8AC3E}">
        <p14:creationId xmlns:p14="http://schemas.microsoft.com/office/powerpoint/2010/main" val="65190758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3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6" r:id="rId2"/>
    <p:sldLayoutId id="2147483956" r:id="rId3"/>
    <p:sldLayoutId id="2147483953" r:id="rId4"/>
    <p:sldLayoutId id="2147483977" r:id="rId5"/>
    <p:sldLayoutId id="2147483959" r:id="rId6"/>
    <p:sldLayoutId id="2147483960" r:id="rId7"/>
    <p:sldLayoutId id="2147483958" r:id="rId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02" y="0"/>
            <a:ext cx="9140196" cy="5143500"/>
          </a:xfrm>
        </p:spPr>
      </p:pic>
      <p:sp>
        <p:nvSpPr>
          <p:cNvPr id="28" name="Rectangle 27"/>
          <p:cNvSpPr/>
          <p:nvPr/>
        </p:nvSpPr>
        <p:spPr>
          <a:xfrm>
            <a:off x="1902" y="0"/>
            <a:ext cx="9144000" cy="5143500"/>
          </a:xfrm>
          <a:prstGeom prst="rect">
            <a:avLst/>
          </a:prstGeom>
          <a:solidFill>
            <a:schemeClr val="accent2">
              <a:lumMod val="5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16752" y="2378319"/>
            <a:ext cx="2791149" cy="733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46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TB </a:t>
            </a:r>
            <a:r>
              <a:rPr lang="en-US" sz="4600" b="1" dirty="0" err="1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Saathi</a:t>
            </a:r>
            <a:endParaRPr lang="en-US" sz="46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3833446"/>
            <a:ext cx="5466229" cy="448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-64346" y="3903761"/>
            <a:ext cx="5596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A cross-platform anonymous tuberculosis reporting tool for IPs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C15D498-7123-48E3-8CE7-2C6B763EB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79" y="182441"/>
            <a:ext cx="2123494" cy="212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26083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4F00F94-FF0A-4CEA-BD5B-72BE520868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</p:sp>
      <p:pic>
        <p:nvPicPr>
          <p:cNvPr id="3" name="Picture Placeholder 26">
            <a:extLst>
              <a:ext uri="{FF2B5EF4-FFF2-40B4-BE49-F238E27FC236}">
                <a16:creationId xmlns:a16="http://schemas.microsoft.com/office/drawing/2014/main" id="{6D1AE232-12AF-4F54-BBCB-64DB67FE4EA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4" y="0"/>
            <a:ext cx="9140196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9E5D26-CE43-4F6B-A5CB-732DEA1D85EB}"/>
              </a:ext>
            </a:extLst>
          </p:cNvPr>
          <p:cNvSpPr/>
          <p:nvPr/>
        </p:nvSpPr>
        <p:spPr>
          <a:xfrm>
            <a:off x="3804" y="0"/>
            <a:ext cx="9144000" cy="5143500"/>
          </a:xfrm>
          <a:prstGeom prst="rect">
            <a:avLst/>
          </a:prstGeom>
          <a:solidFill>
            <a:schemeClr val="accent2">
              <a:lumMod val="5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25F7EA6-A2F3-45AF-BCD1-72E598D3D002}"/>
              </a:ext>
            </a:extLst>
          </p:cNvPr>
          <p:cNvGrpSpPr/>
          <p:nvPr/>
        </p:nvGrpSpPr>
        <p:grpSpPr>
          <a:xfrm>
            <a:off x="111469" y="388412"/>
            <a:ext cx="8921061" cy="4366676"/>
            <a:chOff x="166477" y="1185348"/>
            <a:chExt cx="10672064" cy="521545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A286B46-DD24-4A55-8FC1-E124DE642E10}"/>
                </a:ext>
              </a:extLst>
            </p:cNvPr>
            <p:cNvSpPr/>
            <p:nvPr/>
          </p:nvSpPr>
          <p:spPr>
            <a:xfrm>
              <a:off x="166477" y="4538148"/>
              <a:ext cx="5410636" cy="18626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b="1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E84D255-CAC4-4E60-A7CA-9277DD794BB9}"/>
                </a:ext>
              </a:extLst>
            </p:cNvPr>
            <p:cNvSpPr/>
            <p:nvPr/>
          </p:nvSpPr>
          <p:spPr>
            <a:xfrm>
              <a:off x="5577112" y="4538148"/>
              <a:ext cx="5261429" cy="18626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b="1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86D3FA9-C26D-4409-9CF3-D41BCD2DC790}"/>
                </a:ext>
              </a:extLst>
            </p:cNvPr>
            <p:cNvGrpSpPr/>
            <p:nvPr/>
          </p:nvGrpSpPr>
          <p:grpSpPr>
            <a:xfrm>
              <a:off x="166477" y="1185348"/>
              <a:ext cx="10672064" cy="3713706"/>
              <a:chOff x="166477" y="1185348"/>
              <a:chExt cx="10672064" cy="3713706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35ED312-96D5-4A30-834E-28F88B9EDF4B}"/>
                  </a:ext>
                </a:extLst>
              </p:cNvPr>
              <p:cNvSpPr/>
              <p:nvPr/>
            </p:nvSpPr>
            <p:spPr>
              <a:xfrm>
                <a:off x="166477" y="1185348"/>
                <a:ext cx="1967123" cy="3352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b="1" dirty="0">
                  <a:solidFill>
                    <a:srgbClr val="034D79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7D7AC46-76C7-4938-B31A-46DE820E1EAB}"/>
                  </a:ext>
                </a:extLst>
              </p:cNvPr>
              <p:cNvSpPr/>
              <p:nvPr/>
            </p:nvSpPr>
            <p:spPr>
              <a:xfrm>
                <a:off x="2133600" y="1195777"/>
                <a:ext cx="2008513" cy="16919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8FF5B5F-C120-4241-A52F-6904B201B828}"/>
                  </a:ext>
                </a:extLst>
              </p:cNvPr>
              <p:cNvSpPr/>
              <p:nvPr/>
            </p:nvSpPr>
            <p:spPr>
              <a:xfrm>
                <a:off x="2133600" y="2911176"/>
                <a:ext cx="2008513" cy="162697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83FBE10-7316-4D83-8707-6D98B1E00BDE}"/>
                  </a:ext>
                </a:extLst>
              </p:cNvPr>
              <p:cNvSpPr/>
              <p:nvPr/>
            </p:nvSpPr>
            <p:spPr>
              <a:xfrm>
                <a:off x="4142114" y="1185348"/>
                <a:ext cx="2148862" cy="3352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86D1927-2D9D-43E7-AFA6-C4A6A7942683}"/>
                  </a:ext>
                </a:extLst>
              </p:cNvPr>
              <p:cNvSpPr/>
              <p:nvPr/>
            </p:nvSpPr>
            <p:spPr>
              <a:xfrm>
                <a:off x="6290975" y="1185348"/>
                <a:ext cx="2214395" cy="1676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F87FCB7-A6B9-48A9-909A-0C7B10556281}"/>
                  </a:ext>
                </a:extLst>
              </p:cNvPr>
              <p:cNvSpPr/>
              <p:nvPr/>
            </p:nvSpPr>
            <p:spPr>
              <a:xfrm>
                <a:off x="6290975" y="2861748"/>
                <a:ext cx="2214395" cy="1676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338005F-FB5E-426B-A172-01107B22FAD3}"/>
                  </a:ext>
                </a:extLst>
              </p:cNvPr>
              <p:cNvSpPr/>
              <p:nvPr/>
            </p:nvSpPr>
            <p:spPr>
              <a:xfrm>
                <a:off x="8505369" y="1185348"/>
                <a:ext cx="2333171" cy="33527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D9E30F9-1FFE-4EF3-8678-9C8A30075873}"/>
                  </a:ext>
                </a:extLst>
              </p:cNvPr>
              <p:cNvSpPr/>
              <p:nvPr/>
            </p:nvSpPr>
            <p:spPr>
              <a:xfrm>
                <a:off x="6290975" y="1185350"/>
                <a:ext cx="2214395" cy="360000"/>
              </a:xfrm>
              <a:prstGeom prst="rect">
                <a:avLst/>
              </a:prstGeom>
              <a:solidFill>
                <a:srgbClr val="9F8A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861BB09-430B-4326-BF4B-04CDA1276DF8}"/>
                  </a:ext>
                </a:extLst>
              </p:cNvPr>
              <p:cNvSpPr/>
              <p:nvPr/>
            </p:nvSpPr>
            <p:spPr>
              <a:xfrm>
                <a:off x="6290975" y="2871272"/>
                <a:ext cx="2214395" cy="360000"/>
              </a:xfrm>
              <a:prstGeom prst="rect">
                <a:avLst/>
              </a:prstGeom>
              <a:solidFill>
                <a:srgbClr val="9F8A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EBC97BF-C60C-43FB-8F36-D759338568BE}"/>
                  </a:ext>
                </a:extLst>
              </p:cNvPr>
              <p:cNvSpPr/>
              <p:nvPr/>
            </p:nvSpPr>
            <p:spPr>
              <a:xfrm>
                <a:off x="8505370" y="1185348"/>
                <a:ext cx="2333170" cy="360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6EF08CD-1106-4D93-83CE-E495098B8E3B}"/>
                  </a:ext>
                </a:extLst>
              </p:cNvPr>
              <p:cNvSpPr/>
              <p:nvPr/>
            </p:nvSpPr>
            <p:spPr>
              <a:xfrm>
                <a:off x="4142114" y="1185348"/>
                <a:ext cx="2148861" cy="360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F492CB4-1775-4682-8F92-120574B3DFD7}"/>
                  </a:ext>
                </a:extLst>
              </p:cNvPr>
              <p:cNvSpPr/>
              <p:nvPr/>
            </p:nvSpPr>
            <p:spPr>
              <a:xfrm>
                <a:off x="2133602" y="1185348"/>
                <a:ext cx="2008511" cy="360000"/>
              </a:xfrm>
              <a:prstGeom prst="rect">
                <a:avLst/>
              </a:prstGeom>
              <a:solidFill>
                <a:srgbClr val="9F8A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3740A9E-0FD8-43E3-AFEC-573741D56131}"/>
                  </a:ext>
                </a:extLst>
              </p:cNvPr>
              <p:cNvSpPr/>
              <p:nvPr/>
            </p:nvSpPr>
            <p:spPr>
              <a:xfrm>
                <a:off x="166478" y="1185349"/>
                <a:ext cx="1967122" cy="360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52FC5A8-615F-4C02-85B2-DAD08688FDDB}"/>
                  </a:ext>
                </a:extLst>
              </p:cNvPr>
              <p:cNvSpPr/>
              <p:nvPr/>
            </p:nvSpPr>
            <p:spPr>
              <a:xfrm>
                <a:off x="2133601" y="2872178"/>
                <a:ext cx="2008512" cy="360000"/>
              </a:xfrm>
              <a:prstGeom prst="rect">
                <a:avLst/>
              </a:prstGeom>
              <a:solidFill>
                <a:srgbClr val="9F8A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8B2AFBD-2AAA-4CC5-BEC4-1FB3689548F6}"/>
                  </a:ext>
                </a:extLst>
              </p:cNvPr>
              <p:cNvSpPr/>
              <p:nvPr/>
            </p:nvSpPr>
            <p:spPr>
              <a:xfrm>
                <a:off x="5577113" y="4539054"/>
                <a:ext cx="5261428" cy="360000"/>
              </a:xfrm>
              <a:prstGeom prst="rect">
                <a:avLst/>
              </a:prstGeom>
              <a:solidFill>
                <a:srgbClr val="9F8A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077A518-2C69-42A7-98A2-FF0DAEA5504B}"/>
                  </a:ext>
                </a:extLst>
              </p:cNvPr>
              <p:cNvSpPr/>
              <p:nvPr/>
            </p:nvSpPr>
            <p:spPr>
              <a:xfrm>
                <a:off x="166478" y="4539054"/>
                <a:ext cx="5410636" cy="360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C1BC6A4-3B06-45FD-971F-1937ECCE8D28}"/>
                  </a:ext>
                </a:extLst>
              </p:cNvPr>
              <p:cNvSpPr/>
              <p:nvPr/>
            </p:nvSpPr>
            <p:spPr>
              <a:xfrm>
                <a:off x="512413" y="1219200"/>
                <a:ext cx="169972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+mj-lt"/>
                  </a:rPr>
                  <a:t>Key Activities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12737F8-6772-426A-A6DA-19B9CB38BDE1}"/>
                  </a:ext>
                </a:extLst>
              </p:cNvPr>
              <p:cNvSpPr/>
              <p:nvPr/>
            </p:nvSpPr>
            <p:spPr>
              <a:xfrm>
                <a:off x="4464516" y="1219200"/>
                <a:ext cx="172122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+mj-lt"/>
                  </a:rPr>
                  <a:t>Value Proposition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EDBB805-650B-4EF1-8CF6-7BDBABA50ED1}"/>
                  </a:ext>
                </a:extLst>
              </p:cNvPr>
              <p:cNvSpPr/>
              <p:nvPr/>
            </p:nvSpPr>
            <p:spPr>
              <a:xfrm>
                <a:off x="6290977" y="1219200"/>
                <a:ext cx="2324219" cy="367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+mj-lt"/>
                  </a:rPr>
                  <a:t>Customer Relationships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BCDA5FA-5AC2-446B-B794-E1F971F24A3C}"/>
                  </a:ext>
                </a:extLst>
              </p:cNvPr>
              <p:cNvSpPr/>
              <p:nvPr/>
            </p:nvSpPr>
            <p:spPr>
              <a:xfrm>
                <a:off x="8610600" y="1219200"/>
                <a:ext cx="197885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+mj-lt"/>
                  </a:rPr>
                  <a:t>Customer Segments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C4108D7-C251-444A-A654-5CABBE046659}"/>
                  </a:ext>
                </a:extLst>
              </p:cNvPr>
              <p:cNvSpPr/>
              <p:nvPr/>
            </p:nvSpPr>
            <p:spPr>
              <a:xfrm>
                <a:off x="2286000" y="1219200"/>
                <a:ext cx="158493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+mj-lt"/>
                  </a:rPr>
                  <a:t>Key Partners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D522F98-3E27-4231-A0D5-5A3D7EB90941}"/>
                  </a:ext>
                </a:extLst>
              </p:cNvPr>
              <p:cNvSpPr/>
              <p:nvPr/>
            </p:nvSpPr>
            <p:spPr>
              <a:xfrm>
                <a:off x="2337662" y="2892623"/>
                <a:ext cx="12437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+mj-lt"/>
                  </a:rPr>
                  <a:t>Key Resources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B5DECF5-4CBC-40E1-A3E6-45ACDAA4909D}"/>
                  </a:ext>
                </a:extLst>
              </p:cNvPr>
              <p:cNvSpPr/>
              <p:nvPr/>
            </p:nvSpPr>
            <p:spPr>
              <a:xfrm>
                <a:off x="6400800" y="2887755"/>
                <a:ext cx="86273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+mj-lt"/>
                  </a:rPr>
                  <a:t>Channels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77AA29F-D3F7-439B-BDC4-0A271C314505}"/>
                  </a:ext>
                </a:extLst>
              </p:cNvPr>
              <p:cNvSpPr/>
              <p:nvPr/>
            </p:nvSpPr>
            <p:spPr>
              <a:xfrm>
                <a:off x="512413" y="4572000"/>
                <a:ext cx="12418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+mj-lt"/>
                  </a:rPr>
                  <a:t>Cost Structure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B4F9E7F-0778-4633-8DD8-E7B890150DBA}"/>
                  </a:ext>
                </a:extLst>
              </p:cNvPr>
              <p:cNvSpPr/>
              <p:nvPr/>
            </p:nvSpPr>
            <p:spPr>
              <a:xfrm>
                <a:off x="5715000" y="4572000"/>
                <a:ext cx="144930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+mj-lt"/>
                  </a:rPr>
                  <a:t>Revenue Streams</a:t>
                </a:r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103448C-C25D-4CA1-A94D-586F48493C8D}"/>
              </a:ext>
            </a:extLst>
          </p:cNvPr>
          <p:cNvSpPr txBox="1"/>
          <p:nvPr/>
        </p:nvSpPr>
        <p:spPr>
          <a:xfrm>
            <a:off x="111470" y="774700"/>
            <a:ext cx="1640565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34D79"/>
                </a:solidFill>
              </a:rPr>
              <a:t>Collaborate with volunteering organizations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034D79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34D79"/>
                </a:solidFill>
              </a:rPr>
              <a:t>Building trust among IPs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034D79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34D79"/>
                </a:solidFill>
              </a:rPr>
              <a:t>Building a more robust reference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034D79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034D79"/>
              </a:solidFill>
            </a:endParaRPr>
          </a:p>
          <a:p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90DC62D-9F30-4ED8-ACDC-C9F079A43705}"/>
              </a:ext>
            </a:extLst>
          </p:cNvPr>
          <p:cNvSpPr txBox="1"/>
          <p:nvPr/>
        </p:nvSpPr>
        <p:spPr>
          <a:xfrm>
            <a:off x="1740411" y="689827"/>
            <a:ext cx="1640565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34D79"/>
                </a:solidFill>
              </a:rPr>
              <a:t>Patients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34D79"/>
                </a:solidFill>
              </a:rPr>
              <a:t>IPs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34D79"/>
                </a:solidFill>
              </a:rPr>
              <a:t>Volunteers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34D79"/>
                </a:solidFill>
              </a:rPr>
              <a:t>Government</a:t>
            </a:r>
            <a:br>
              <a:rPr lang="en-US" sz="1200" b="1" dirty="0">
                <a:solidFill>
                  <a:srgbClr val="034D79"/>
                </a:solidFill>
              </a:rPr>
            </a:br>
            <a:r>
              <a:rPr lang="en-US" sz="1200" b="1" dirty="0">
                <a:solidFill>
                  <a:srgbClr val="034D79"/>
                </a:solidFill>
              </a:rPr>
              <a:t>(Future plan)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034D79"/>
              </a:solidFill>
            </a:endParaRPr>
          </a:p>
          <a:p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5A60DA-4DA3-4768-890A-0100BF5F5CF4}"/>
              </a:ext>
            </a:extLst>
          </p:cNvPr>
          <p:cNvSpPr txBox="1"/>
          <p:nvPr/>
        </p:nvSpPr>
        <p:spPr>
          <a:xfrm>
            <a:off x="1740411" y="2091063"/>
            <a:ext cx="1640565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34D79"/>
                </a:solidFill>
              </a:rPr>
              <a:t>Patient information provided by IP</a:t>
            </a:r>
            <a:br>
              <a:rPr lang="en-US" sz="1200" b="1" dirty="0">
                <a:solidFill>
                  <a:srgbClr val="034D79"/>
                </a:solidFill>
              </a:rPr>
            </a:br>
            <a:endParaRPr lang="en-US" sz="1200" b="1" dirty="0">
              <a:solidFill>
                <a:srgbClr val="034D79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34D79"/>
                </a:solidFill>
              </a:rPr>
              <a:t>Technical resources</a:t>
            </a:r>
          </a:p>
          <a:p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FE07360-0771-4403-ABB0-980926C61235}"/>
              </a:ext>
            </a:extLst>
          </p:cNvPr>
          <p:cNvSpPr txBox="1"/>
          <p:nvPr/>
        </p:nvSpPr>
        <p:spPr>
          <a:xfrm>
            <a:off x="3438612" y="755585"/>
            <a:ext cx="17728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34D79"/>
                </a:solidFill>
              </a:rPr>
              <a:t>Helping eradicate tuberculosis from the country.</a:t>
            </a:r>
            <a:br>
              <a:rPr lang="en-US" sz="1200" b="1" dirty="0">
                <a:solidFill>
                  <a:srgbClr val="034D79"/>
                </a:solidFill>
              </a:rPr>
            </a:br>
            <a:endParaRPr lang="en-US" sz="1200" b="1" dirty="0">
              <a:solidFill>
                <a:srgbClr val="034D79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34D79"/>
                </a:solidFill>
              </a:rPr>
              <a:t>Enhancing the official healthcare database using informal sources.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034D79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34D79"/>
                </a:solidFill>
              </a:rPr>
              <a:t>Providing certified volunteering opportunities.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6625D96-FD38-40A3-9D69-9682CEEA00AA}"/>
              </a:ext>
            </a:extLst>
          </p:cNvPr>
          <p:cNvSpPr txBox="1"/>
          <p:nvPr/>
        </p:nvSpPr>
        <p:spPr>
          <a:xfrm>
            <a:off x="5300701" y="795345"/>
            <a:ext cx="164056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34D79"/>
                </a:solidFill>
              </a:rPr>
              <a:t>Building long-term relationships with patients.</a:t>
            </a:r>
          </a:p>
          <a:p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F1F0AF9-FD7E-4861-8C40-EEF79A7404DC}"/>
              </a:ext>
            </a:extLst>
          </p:cNvPr>
          <p:cNvSpPr txBox="1"/>
          <p:nvPr/>
        </p:nvSpPr>
        <p:spPr>
          <a:xfrm>
            <a:off x="7183751" y="724532"/>
            <a:ext cx="1640565" cy="2885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34D79"/>
                </a:solidFill>
              </a:rPr>
              <a:t>Patients inaccessible to formal healthcare,</a:t>
            </a:r>
            <a:br>
              <a:rPr lang="en-US" sz="1200" b="1" dirty="0">
                <a:solidFill>
                  <a:srgbClr val="034D79"/>
                </a:solidFill>
              </a:rPr>
            </a:br>
            <a:r>
              <a:rPr lang="en-US" sz="1200" b="1" dirty="0">
                <a:solidFill>
                  <a:srgbClr val="034D79"/>
                </a:solidFill>
              </a:rPr>
              <a:t>approximately 1.12 million people per year.</a:t>
            </a:r>
            <a:br>
              <a:rPr lang="en-US" sz="1200" b="1" dirty="0">
                <a:solidFill>
                  <a:srgbClr val="034D79"/>
                </a:solidFill>
              </a:rPr>
            </a:br>
            <a:endParaRPr lang="en-US" sz="1200" b="1" dirty="0">
              <a:solidFill>
                <a:srgbClr val="034D79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34D79"/>
                </a:solidFill>
              </a:rPr>
              <a:t>As the demand increases our application can be further scaled to incorporate other diseases as well.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034D79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41D992-65CA-44E7-8EF9-997B320E6B1C}"/>
              </a:ext>
            </a:extLst>
          </p:cNvPr>
          <p:cNvSpPr txBox="1"/>
          <p:nvPr/>
        </p:nvSpPr>
        <p:spPr>
          <a:xfrm>
            <a:off x="5300701" y="2203114"/>
            <a:ext cx="1640565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34D79"/>
                </a:solidFill>
              </a:rPr>
              <a:t>Easily accessible cross platform application.</a:t>
            </a:r>
            <a:br>
              <a:rPr lang="en-US" sz="1200" b="1" dirty="0">
                <a:solidFill>
                  <a:srgbClr val="034D79"/>
                </a:solidFill>
              </a:rPr>
            </a:br>
            <a:r>
              <a:rPr lang="en-US" sz="1200" b="1" dirty="0">
                <a:solidFill>
                  <a:srgbClr val="034D79"/>
                </a:solidFill>
              </a:rPr>
              <a:t>(Web and Android)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034D79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034D79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034D79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83879A7-B4FC-4AA4-AC2A-E2C199223451}"/>
              </a:ext>
            </a:extLst>
          </p:cNvPr>
          <p:cNvSpPr txBox="1"/>
          <p:nvPr/>
        </p:nvSpPr>
        <p:spPr>
          <a:xfrm>
            <a:off x="301186" y="3592713"/>
            <a:ext cx="4139655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34D79"/>
                </a:solidFill>
              </a:rPr>
              <a:t>Cloud deployment costs.</a:t>
            </a:r>
            <a:br>
              <a:rPr lang="en-US" sz="1200" b="1" dirty="0">
                <a:solidFill>
                  <a:srgbClr val="034D79"/>
                </a:solidFill>
              </a:rPr>
            </a:br>
            <a:endParaRPr lang="en-US" sz="1200" b="1" dirty="0">
              <a:solidFill>
                <a:srgbClr val="034D79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34D79"/>
                </a:solidFill>
              </a:rPr>
              <a:t>Operational Costs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034D79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034D79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034D79"/>
              </a:solidFill>
            </a:endParaRPr>
          </a:p>
          <a:p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150570C-51C3-46A7-AB2F-BBFAF8403B31}"/>
              </a:ext>
            </a:extLst>
          </p:cNvPr>
          <p:cNvSpPr txBox="1"/>
          <p:nvPr/>
        </p:nvSpPr>
        <p:spPr>
          <a:xfrm>
            <a:off x="4683326" y="3578341"/>
            <a:ext cx="3839648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34D79"/>
                </a:solidFill>
              </a:rPr>
              <a:t>Funding from Government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034D79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34D79"/>
                </a:solidFill>
              </a:rPr>
              <a:t>Google </a:t>
            </a:r>
            <a:r>
              <a:rPr lang="en-US" sz="1200" b="1" dirty="0" err="1">
                <a:solidFill>
                  <a:srgbClr val="034D79"/>
                </a:solidFill>
              </a:rPr>
              <a:t>ADSense</a:t>
            </a:r>
            <a:br>
              <a:rPr lang="en-US" sz="1200" b="1" dirty="0">
                <a:solidFill>
                  <a:srgbClr val="034D79"/>
                </a:solidFill>
              </a:rPr>
            </a:br>
            <a:endParaRPr lang="en-US" sz="1200" b="1" dirty="0">
              <a:solidFill>
                <a:srgbClr val="034D79"/>
              </a:solidFill>
            </a:endParaRPr>
          </a:p>
          <a:p>
            <a:endParaRPr lang="en-US" sz="1200" b="1" dirty="0">
              <a:solidFill>
                <a:srgbClr val="034D79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034D79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034D79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0198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C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C05D28-CFCC-45D7-A4AE-93354AC577B7}"/>
              </a:ext>
            </a:extLst>
          </p:cNvPr>
          <p:cNvSpPr/>
          <p:nvPr/>
        </p:nvSpPr>
        <p:spPr>
          <a:xfrm>
            <a:off x="2463478" y="815975"/>
            <a:ext cx="4572000" cy="351155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2589" y="1294478"/>
            <a:ext cx="341471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Eras Bold ITC" panose="020B0907030504020204" pitchFamily="34" charset="0"/>
                <a:ea typeface="Roboto Bold" charset="0"/>
                <a:cs typeface="Roboto Bold" charset="0"/>
              </a:rPr>
              <a:t>Thank You.</a:t>
            </a:r>
            <a:br>
              <a:rPr lang="en-US" sz="4400" b="1" dirty="0">
                <a:solidFill>
                  <a:schemeClr val="bg1"/>
                </a:solidFill>
                <a:latin typeface="Eras Bold ITC" panose="020B0907030504020204" pitchFamily="34" charset="0"/>
                <a:ea typeface="Roboto Bold" charset="0"/>
                <a:cs typeface="Roboto Bold" charset="0"/>
              </a:rPr>
            </a:br>
            <a:br>
              <a:rPr lang="en-US" sz="4400" b="1" dirty="0">
                <a:solidFill>
                  <a:schemeClr val="bg1"/>
                </a:solidFill>
                <a:latin typeface="Eras Bold ITC" panose="020B0907030504020204" pitchFamily="34" charset="0"/>
                <a:ea typeface="Roboto Bold" charset="0"/>
                <a:cs typeface="Roboto Bold" charset="0"/>
              </a:rPr>
            </a:br>
            <a:r>
              <a:rPr lang="en-US" sz="6000" b="1" dirty="0">
                <a:solidFill>
                  <a:schemeClr val="bg1"/>
                </a:solidFill>
                <a:latin typeface="Eras Bold ITC" panose="020B0907030504020204" pitchFamily="34" charset="0"/>
                <a:ea typeface="Roboto Bold" charset="0"/>
                <a:cs typeface="Roboto Bold" charset="0"/>
              </a:rPr>
              <a:t>👍</a:t>
            </a:r>
            <a:endParaRPr lang="en-US" sz="4400" b="1" dirty="0">
              <a:solidFill>
                <a:schemeClr val="bg1"/>
              </a:solidFill>
              <a:latin typeface="Eras Bold ITC" panose="020B0907030504020204" pitchFamily="34" charset="0"/>
              <a:ea typeface="Roboto Bold" charset="0"/>
              <a:cs typeface="Robo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66112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02" y="0"/>
            <a:ext cx="9140196" cy="5143500"/>
          </a:xfrm>
        </p:spPr>
      </p:pic>
      <p:sp>
        <p:nvSpPr>
          <p:cNvPr id="28" name="Rectangle 27"/>
          <p:cNvSpPr/>
          <p:nvPr/>
        </p:nvSpPr>
        <p:spPr>
          <a:xfrm>
            <a:off x="1902" y="0"/>
            <a:ext cx="9144000" cy="5143500"/>
          </a:xfrm>
          <a:prstGeom prst="rect">
            <a:avLst/>
          </a:prstGeom>
          <a:solidFill>
            <a:schemeClr val="accent2">
              <a:lumMod val="5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2290" y="1009627"/>
            <a:ext cx="1015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Our Idea</a:t>
            </a:r>
          </a:p>
        </p:txBody>
      </p:sp>
      <p:sp>
        <p:nvSpPr>
          <p:cNvPr id="2" name="Rectangle 1"/>
          <p:cNvSpPr/>
          <p:nvPr/>
        </p:nvSpPr>
        <p:spPr>
          <a:xfrm>
            <a:off x="495300" y="1459524"/>
            <a:ext cx="8153400" cy="36839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91148" y="2060435"/>
            <a:ext cx="742511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750" b="1" dirty="0">
                <a:solidFill>
                  <a:schemeClr val="bg1"/>
                </a:solidFill>
                <a:latin typeface="Lato Semibold" charset="0"/>
                <a:ea typeface="Lato Semibold" charset="0"/>
                <a:cs typeface="Lato Semibold" charset="0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73442" y="2134102"/>
            <a:ext cx="3062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Communication to </a:t>
            </a:r>
            <a:br>
              <a:rPr lang="en-US" sz="20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</a:br>
            <a:r>
              <a:rPr lang="en-US" sz="20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Government Healthcare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73442" y="2733046"/>
            <a:ext cx="2804454" cy="50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US" sz="11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As soon as a new patient’s record is added the nearest PHC is intimated.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22767" y="3572510"/>
            <a:ext cx="742511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750" b="1" dirty="0">
                <a:solidFill>
                  <a:schemeClr val="bg1"/>
                </a:solidFill>
                <a:latin typeface="Lato Semibold" charset="0"/>
                <a:ea typeface="Lato Semibold" charset="0"/>
                <a:cs typeface="Lato Semibold" charset="0"/>
              </a:rPr>
              <a:t>04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05061" y="3658968"/>
            <a:ext cx="28520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Long-time continuous</a:t>
            </a:r>
            <a:br>
              <a:rPr lang="en-US" sz="20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</a:br>
            <a:r>
              <a:rPr lang="en-US" sz="20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patient outreach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13047" y="4301512"/>
            <a:ext cx="2804454" cy="723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US" sz="11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There will be constant support provided to the patient using our volunteer program.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402" y="2060435"/>
            <a:ext cx="742511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750" b="1" dirty="0">
                <a:solidFill>
                  <a:schemeClr val="bg1"/>
                </a:solidFill>
                <a:latin typeface="Lato Semibold" charset="0"/>
                <a:ea typeface="Lato Semibold" charset="0"/>
                <a:cs typeface="Lato Semibold" charset="0"/>
              </a:rPr>
              <a:t>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25696" y="2134102"/>
            <a:ext cx="2913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Anonymous Reporting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17532" y="2456372"/>
            <a:ext cx="2804454" cy="511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US" sz="11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The identity of the reporting IP remains confidential.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5021" y="3572510"/>
            <a:ext cx="742511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750" b="1" dirty="0">
                <a:solidFill>
                  <a:schemeClr val="bg1"/>
                </a:solidFill>
                <a:latin typeface="Lato Semibold" charset="0"/>
                <a:ea typeface="Lato Semibold" charset="0"/>
                <a:cs typeface="Lato Semibold" charset="0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57315" y="3658968"/>
            <a:ext cx="2926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Volunteer Certification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93961" y="4009868"/>
            <a:ext cx="2804454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US" sz="11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Any individual or a group that volunteer to help are welcomed and are issued with certificates (government approved when possible)</a:t>
            </a:r>
          </a:p>
        </p:txBody>
      </p:sp>
    </p:spTree>
    <p:extLst>
      <p:ext uri="{BB962C8B-B14F-4D97-AF65-F5344CB8AC3E}">
        <p14:creationId xmlns:p14="http://schemas.microsoft.com/office/powerpoint/2010/main" val="185140379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668A6C-C8C0-492C-B525-BC930AFCCC58}"/>
              </a:ext>
            </a:extLst>
          </p:cNvPr>
          <p:cNvSpPr txBox="1"/>
          <p:nvPr/>
        </p:nvSpPr>
        <p:spPr>
          <a:xfrm>
            <a:off x="1989530" y="195435"/>
            <a:ext cx="4723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Cross Platform Application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8F2A00-5DCD-4288-82BC-1535336627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89" b="17692"/>
          <a:stretch/>
        </p:blipFill>
        <p:spPr>
          <a:xfrm>
            <a:off x="1318856" y="830519"/>
            <a:ext cx="6506288" cy="38659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7062CA-71B1-43F4-86D5-DA37B2514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642" y="1249608"/>
            <a:ext cx="4156874" cy="256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68362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F5A6CB-A414-49D5-98E0-9D143CE4C9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2062" y="0"/>
            <a:ext cx="5143500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E65461-D3F2-4B03-95BA-218FE10FFAA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9" y="0"/>
            <a:ext cx="5143500" cy="5143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2A0308-13EA-4A02-AC03-4BA6600A8CA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239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69721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879B1F-65A3-491A-9C8E-C614034AD87F}"/>
              </a:ext>
            </a:extLst>
          </p:cNvPr>
          <p:cNvSpPr/>
          <p:nvPr/>
        </p:nvSpPr>
        <p:spPr>
          <a:xfrm>
            <a:off x="-1903" y="0"/>
            <a:ext cx="9144000" cy="5143500"/>
          </a:xfrm>
          <a:prstGeom prst="rect">
            <a:avLst/>
          </a:prstGeom>
          <a:solidFill>
            <a:schemeClr val="accent2">
              <a:lumMod val="5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F3D2B-5F00-4CD3-9BD6-5387DF782A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6" t="4706" r="8309" b="32549"/>
          <a:stretch/>
        </p:blipFill>
        <p:spPr>
          <a:xfrm>
            <a:off x="239090" y="302558"/>
            <a:ext cx="8665819" cy="4511490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717610969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" y="0"/>
            <a:ext cx="9140196" cy="5143500"/>
          </a:xfrm>
        </p:spPr>
      </p:pic>
      <p:sp>
        <p:nvSpPr>
          <p:cNvPr id="28" name="Rectangle 27"/>
          <p:cNvSpPr/>
          <p:nvPr/>
        </p:nvSpPr>
        <p:spPr>
          <a:xfrm>
            <a:off x="1902" y="0"/>
            <a:ext cx="9144000" cy="5143500"/>
          </a:xfrm>
          <a:prstGeom prst="rect">
            <a:avLst/>
          </a:prstGeom>
          <a:solidFill>
            <a:schemeClr val="tx2">
              <a:lumMod val="7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78269" y="1477108"/>
            <a:ext cx="5187462" cy="24354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66061" y="1879252"/>
            <a:ext cx="50118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Lato Black" charset="0"/>
                <a:ea typeface="Lato Black" charset="0"/>
                <a:cs typeface="Lato Black" charset="0"/>
              </a:rPr>
              <a:t>Helping eradicate tuberculosis from the country.</a:t>
            </a:r>
            <a:b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Lato Black" charset="0"/>
                <a:ea typeface="Lato Black" charset="0"/>
                <a:cs typeface="Lato Black" charset="0"/>
              </a:rPr>
            </a:br>
            <a:endParaRPr lang="en-US" sz="1400" b="1" dirty="0">
              <a:solidFill>
                <a:schemeClr val="accent1">
                  <a:lumMod val="75000"/>
                </a:schemeClr>
              </a:solidFill>
              <a:latin typeface="Lato Black" charset="0"/>
              <a:ea typeface="Lato Black" charset="0"/>
              <a:cs typeface="Lato Black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Lato Black" charset="0"/>
                <a:ea typeface="Lato Black" charset="0"/>
                <a:cs typeface="Lato Black" charset="0"/>
              </a:rPr>
              <a:t>Enhancing the official healthcare database using informal sources.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b="1" dirty="0">
              <a:solidFill>
                <a:schemeClr val="accent1">
                  <a:lumMod val="75000"/>
                </a:schemeClr>
              </a:solidFill>
              <a:latin typeface="Lato Black" charset="0"/>
              <a:ea typeface="Lato Black" charset="0"/>
              <a:cs typeface="Lato Black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Lato Black" charset="0"/>
                <a:ea typeface="Lato Black" charset="0"/>
                <a:cs typeface="Lato Black" charset="0"/>
              </a:rPr>
              <a:t>Providing certified volunteering opportunities.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68188" y="902439"/>
            <a:ext cx="160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Our Aim</a:t>
            </a:r>
          </a:p>
        </p:txBody>
      </p:sp>
    </p:spTree>
    <p:extLst>
      <p:ext uri="{BB962C8B-B14F-4D97-AF65-F5344CB8AC3E}">
        <p14:creationId xmlns:p14="http://schemas.microsoft.com/office/powerpoint/2010/main" val="168884893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" y="0"/>
            <a:ext cx="9140196" cy="5143500"/>
          </a:xfrm>
        </p:spPr>
      </p:pic>
      <p:sp>
        <p:nvSpPr>
          <p:cNvPr id="28" name="Rectangle 27"/>
          <p:cNvSpPr/>
          <p:nvPr/>
        </p:nvSpPr>
        <p:spPr>
          <a:xfrm>
            <a:off x="-1902" y="0"/>
            <a:ext cx="9144000" cy="514350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96870" y="1477108"/>
            <a:ext cx="5047129" cy="24354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79549" y="920369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Current Scenario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41316" y="1959512"/>
            <a:ext cx="4098262" cy="911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5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Every year approximately 1.12 million patients lack proper access to any formal healthcare system.</a:t>
            </a:r>
          </a:p>
        </p:txBody>
      </p:sp>
    </p:spTree>
    <p:extLst>
      <p:ext uri="{BB962C8B-B14F-4D97-AF65-F5344CB8AC3E}">
        <p14:creationId xmlns:p14="http://schemas.microsoft.com/office/powerpoint/2010/main" val="207355524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" y="0"/>
            <a:ext cx="9140196" cy="5143500"/>
          </a:xfrm>
        </p:spPr>
      </p:pic>
      <p:sp>
        <p:nvSpPr>
          <p:cNvPr id="28" name="Rectangle 27"/>
          <p:cNvSpPr/>
          <p:nvPr/>
        </p:nvSpPr>
        <p:spPr>
          <a:xfrm>
            <a:off x="1902" y="739"/>
            <a:ext cx="9144000" cy="5143500"/>
          </a:xfrm>
          <a:prstGeom prst="rect">
            <a:avLst/>
          </a:prstGeom>
          <a:solidFill>
            <a:schemeClr val="tx2">
              <a:lumMod val="7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477108"/>
            <a:ext cx="9144000" cy="24354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3596" y="902439"/>
            <a:ext cx="2460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Key Activities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87522" y="2688247"/>
            <a:ext cx="5771591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17333" y="1725490"/>
            <a:ext cx="1703437" cy="1692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624117" y="1725490"/>
            <a:ext cx="1703437" cy="1692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530901" y="1725490"/>
            <a:ext cx="1703437" cy="1692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37685" y="1725490"/>
            <a:ext cx="1703437" cy="16925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69481" y="2210835"/>
            <a:ext cx="1586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Collaborate with volunteering organizations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90448-E969-4B25-8DDB-092CDAE45494}"/>
              </a:ext>
            </a:extLst>
          </p:cNvPr>
          <p:cNvSpPr txBox="1"/>
          <p:nvPr/>
        </p:nvSpPr>
        <p:spPr>
          <a:xfrm>
            <a:off x="2569549" y="2210834"/>
            <a:ext cx="1586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Building trust among IPs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4987FE-DC2D-402C-8C2B-F2AE9678A939}"/>
              </a:ext>
            </a:extLst>
          </p:cNvPr>
          <p:cNvSpPr txBox="1"/>
          <p:nvPr/>
        </p:nvSpPr>
        <p:spPr>
          <a:xfrm>
            <a:off x="4734031" y="2164833"/>
            <a:ext cx="1586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Building a more robust reference Database.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959285-7FC2-4C04-8A2D-4F3BF45E9FA7}"/>
              </a:ext>
            </a:extLst>
          </p:cNvPr>
          <p:cNvSpPr txBox="1"/>
          <p:nvPr/>
        </p:nvSpPr>
        <p:spPr>
          <a:xfrm>
            <a:off x="6834099" y="2144533"/>
            <a:ext cx="1586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Partnering with Volunteers and the Government</a:t>
            </a:r>
          </a:p>
        </p:txBody>
      </p:sp>
    </p:spTree>
    <p:extLst>
      <p:ext uri="{BB962C8B-B14F-4D97-AF65-F5344CB8AC3E}">
        <p14:creationId xmlns:p14="http://schemas.microsoft.com/office/powerpoint/2010/main" val="160102166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7" b="7807"/>
          <a:stretch>
            <a:fillRect/>
          </a:stretch>
        </p:blipFill>
        <p:spPr/>
      </p:pic>
      <p:sp>
        <p:nvSpPr>
          <p:cNvPr id="28" name="Rectangle 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090246"/>
            <a:ext cx="9144000" cy="29630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08666" y="332642"/>
            <a:ext cx="3179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Revenue Model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3A7AD6F-E977-4AB3-9945-D90EC88BC9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6911669"/>
              </p:ext>
            </p:extLst>
          </p:nvPr>
        </p:nvGraphicFramePr>
        <p:xfrm>
          <a:off x="2368550" y="1206499"/>
          <a:ext cx="3981450" cy="2730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06463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Theme">
  <a:themeElements>
    <a:clrScheme name="Investor Slides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00B7D5"/>
      </a:accent1>
      <a:accent2>
        <a:srgbClr val="009CDA"/>
      </a:accent2>
      <a:accent3>
        <a:srgbClr val="00CED9"/>
      </a:accent3>
      <a:accent4>
        <a:srgbClr val="00D099"/>
      </a:accent4>
      <a:accent5>
        <a:srgbClr val="79CD5D"/>
      </a:accent5>
      <a:accent6>
        <a:srgbClr val="999AA0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29010</TotalTime>
  <Words>235</Words>
  <Application>Microsoft Office PowerPoint</Application>
  <PresentationFormat>On-screen Show (16:9)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Eras Bold ITC</vt:lpstr>
      <vt:lpstr>Lato</vt:lpstr>
      <vt:lpstr>Lato Black</vt:lpstr>
      <vt:lpstr>Lato Semibold</vt:lpstr>
      <vt:lpstr>Wingdings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Designed by Slidesmash</dc:title>
  <dc:subject/>
  <dc:creator>Designed by Slidesmash</dc:creator>
  <cp:keywords/>
  <dc:description/>
  <cp:lastModifiedBy>Saurav. M. Hiremath</cp:lastModifiedBy>
  <cp:revision>5912</cp:revision>
  <dcterms:created xsi:type="dcterms:W3CDTF">2014-11-12T21:47:38Z</dcterms:created>
  <dcterms:modified xsi:type="dcterms:W3CDTF">2019-10-13T12:21:42Z</dcterms:modified>
  <cp:category/>
</cp:coreProperties>
</file>