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hZMwUf6TOndgoabVpjXVqtbty/6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Animesh Mukherjee"/>
  <p:cmAuthor clrIdx="1" id="1" initials="" lastIdx="1" name="Avani Goe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1-10T05:53:02.541">
    <p:pos x="196" y="725"/>
    <p:text>What are the two problems? Connection to sever and then computation?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HlMelL4"/>
      </p:ext>
    </p:extLst>
  </p:cm>
  <p:cm authorId="1" idx="1" dt="2021-01-10T05:44:42.262">
    <p:pos x="196" y="725"/>
    <p:text>Entire process 1. using fork 2. using select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HlMelMQ"/>
      </p:ext>
    </p:extLst>
  </p:cm>
  <p:cm authorId="0" idx="2" dt="2021-01-10T05:53:02.541">
    <p:pos x="196" y="725"/>
    <p:text>Please clarify that.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HlMelMg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4de955b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4de955b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4a6d378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4a6d378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4a6d3782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4a6d3782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ba9d3cbc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ba9d3cbc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4de955b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4de955b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8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1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16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cottklement.com/rpg/socktut/nonblocking.html" TargetMode="External"/><Relationship Id="rId4" Type="http://schemas.openxmlformats.org/officeDocument/2006/relationships/hyperlink" Target="http://www.tutorialspoint.com/unix_system_calls/_newselect.htm" TargetMode="External"/><Relationship Id="rId5" Type="http://schemas.openxmlformats.org/officeDocument/2006/relationships/hyperlink" Target="https://beej.us/guide/bgnet/pdf/bgnet_usl_c_1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400"/>
              <a:t>Blocking a</a:t>
            </a:r>
            <a:r>
              <a:rPr lang="en-GB" sz="3400"/>
              <a:t>nd</a:t>
            </a:r>
            <a:r>
              <a:rPr b="1" lang="en-GB" sz="3400"/>
              <a:t> Non-blocking Sockets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b4de955b0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25" y="76200"/>
            <a:ext cx="7608876" cy="489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700"/>
              <a:t>Submission</a:t>
            </a:r>
            <a:endParaRPr sz="2700"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>
                <a:solidFill>
                  <a:srgbClr val="434343"/>
                </a:solidFill>
              </a:rPr>
              <a:t>Deadline: 20 January 2021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2000">
                <a:solidFill>
                  <a:srgbClr val="434343"/>
                </a:solidFill>
              </a:rPr>
              <a:t>Guidelines:</a:t>
            </a:r>
            <a:endParaRPr sz="20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AutoNum type="arabicPeriod"/>
            </a:pPr>
            <a:r>
              <a:rPr lang="en-GB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a folder where the folder name is “&lt;roll_number&gt;_Assgn2”.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AutoNum type="arabicPeriod"/>
            </a:pPr>
            <a:r>
              <a:rPr lang="en-GB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Create two subfolders under the folder - problem1 and problem2.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AutoNum type="arabicPeriod"/>
            </a:pPr>
            <a:r>
              <a:rPr lang="en-GB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Compress the parent folder (whose name is your roll number), upload the compressed folder at Moodle.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700"/>
              <a:t>Tutorial links</a:t>
            </a:r>
            <a:endParaRPr sz="2700"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1- Blocking vs Non-blocking call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https://www.scottklement.com/rpg/socktut/nonblocking.html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2- Select system call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http://www.tutorialspoint.com/unix_system_calls/_newselect.htm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3- Beej Guide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https://beej.us/guide/bgnet/pdf/bgnet_usl_c_1.pdf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-GB" sz="2700"/>
              <a:t>Blocking sockets</a:t>
            </a:r>
            <a:endParaRPr sz="2700"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434343"/>
                </a:solidFill>
              </a:rPr>
              <a:t>Think of how you would modify your code in Assignment 1 to chat with multiple clients simultaneously.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>
                <a:solidFill>
                  <a:srgbClr val="434343"/>
                </a:solidFill>
              </a:rPr>
              <a:t>Here multiple clients are asking for evaluating different expressions  simultaneously.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9097" y="1509976"/>
            <a:ext cx="2960226" cy="30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GB" sz="1600">
                <a:solidFill>
                  <a:srgbClr val="434343"/>
                </a:solidFill>
              </a:rPr>
              <a:t>If you think deeply about it, you’ll notice that handling this situation is impossible using only the concepts in the previous assignment.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GB" sz="1600">
                <a:solidFill>
                  <a:srgbClr val="434343"/>
                </a:solidFill>
              </a:rPr>
              <a:t>The reason is that accept(), read(), write()... are blocking system calls, meaning </a:t>
            </a:r>
            <a:r>
              <a:rPr lang="en-GB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that the control is not returned to your program until some specific operation is complete.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example, if you call the </a:t>
            </a:r>
            <a:r>
              <a:rPr lang="en-GB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connect()</a:t>
            </a:r>
            <a:r>
              <a:rPr lang="en-GB" sz="16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method, the connection blocks your program until the operation is complete. On many occasions, we don't want to keep our program waiting forever.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700"/>
              <a:t>Blocking sockets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700"/>
              <a:t>Handling simultaneous connections</a:t>
            </a:r>
            <a:endParaRPr sz="2700"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You are going to handle concurrency using 2 approaches: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AutoNum type="arabicPeriod"/>
            </a:pPr>
            <a:r>
              <a:rPr lang="en-GB" sz="1600" u="sng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Using fork() system call</a:t>
            </a:r>
            <a:endParaRPr sz="1600" u="sng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“fork” a process for every new client it receives, such that each child process is responsible for handling the request of one client</a:t>
            </a:r>
            <a:r>
              <a:rPr lang="en-GB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AutoNum type="arabicPeriod"/>
            </a:pPr>
            <a:r>
              <a:rPr lang="en-GB" sz="1600" u="sng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Using select() system call</a:t>
            </a:r>
            <a:endParaRPr sz="1600" u="sng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“select” call to see which clients are making the requests (it can be connection request or read/write request) and serve the requests of multiple clients.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4a6d37821_0_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 more on “fork”ing</a:t>
            </a:r>
            <a:endParaRPr/>
          </a:p>
        </p:txBody>
      </p:sp>
      <p:sp>
        <p:nvSpPr>
          <p:cNvPr id="83" name="Google Shape;83;gb4a6d37821_0_0"/>
          <p:cNvSpPr txBox="1"/>
          <p:nvPr>
            <p:ph idx="1" type="body"/>
          </p:nvPr>
        </p:nvSpPr>
        <p:spPr>
          <a:xfrm>
            <a:off x="311700" y="1000075"/>
            <a:ext cx="8520600" cy="47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while(1){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newSocket = accept(sockfd, (struct sockaddr*)&amp;newAddr, &amp;addr_size);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if(newSocket &lt; 0){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exit(1);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printf("Connection accepted from %s:%d\n", inet_ntoa(newAddr.sin_addr), ntohs(newAddr.sin_port));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if((childpid = fork()) == 0){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close(sockfd);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while(1){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recv(newSocket, buffer, 1024, 0);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if(strcmp(buffer, ":exit") == 0){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printf("Disconnected from %s:%d\n", inet_ntoa(newAddr.sin_addr), ntohs(newAddr.sin_port));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break;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}else{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printf("Client: %s\n", buffer);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send(newSocket, buffer, strlen(buffer), 0);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bzero(buffer, sizeof(buffer));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b4a6d37821_0_0"/>
          <p:cNvSpPr/>
          <p:nvPr/>
        </p:nvSpPr>
        <p:spPr>
          <a:xfrm>
            <a:off x="1251675" y="2422950"/>
            <a:ext cx="7120800" cy="2502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" name="Google Shape;85;gb4a6d37821_0_0"/>
          <p:cNvSpPr txBox="1"/>
          <p:nvPr/>
        </p:nvSpPr>
        <p:spPr>
          <a:xfrm>
            <a:off x="5266350" y="2648225"/>
            <a:ext cx="3113700" cy="84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data transfer for individual clients through different child processes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4a6d37821_0_8"/>
          <p:cNvSpPr txBox="1"/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 more on “select”ing</a:t>
            </a:r>
            <a:endParaRPr/>
          </a:p>
        </p:txBody>
      </p:sp>
      <p:sp>
        <p:nvSpPr>
          <p:cNvPr id="91" name="Google Shape;91;gb4a6d37821_0_8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350"/>
              <a:buFont typeface="Arial"/>
              <a:buChar char="●"/>
            </a:pPr>
            <a:r>
              <a:rPr lang="en-GB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Fork processes difficult to code, debug and sometimes they have unpredictable results.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350"/>
              <a:buFont typeface="Arial"/>
              <a:buChar char="●"/>
            </a:pPr>
            <a:r>
              <a:rPr lang="en-GB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Overhead switching of context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350"/>
              <a:buFont typeface="Arial"/>
              <a:buChar char="●"/>
            </a:pPr>
            <a:r>
              <a:rPr lang="en-GB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scalable for large number of clients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350"/>
              <a:buFont typeface="Arial"/>
              <a:buChar char="●"/>
            </a:pPr>
            <a:r>
              <a:rPr lang="en-GB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Deadlocks can occur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better way to handle multiple clients is by using </a:t>
            </a:r>
            <a:r>
              <a:rPr b="1" lang="en-GB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select()</a:t>
            </a:r>
            <a:r>
              <a:rPr lang="en-GB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linux command.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40424E"/>
              </a:buClr>
              <a:buSzPts val="1350"/>
              <a:buFont typeface="Arial"/>
              <a:buChar char="●"/>
            </a:pPr>
            <a:r>
              <a:rPr lang="en-GB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 command allows to monitor multiple file descriptors, waiting until one of the file descriptors become active.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350"/>
              <a:buFont typeface="Arial"/>
              <a:buChar char="●"/>
            </a:pPr>
            <a:r>
              <a:rPr lang="en-GB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example, if there is some data to be read on one of the sockets select will provide that information.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350"/>
              <a:buFont typeface="Arial"/>
              <a:buChar char="●"/>
            </a:pPr>
            <a:r>
              <a:rPr b="1" lang="en-GB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GB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works like an interrupt handler, which gets activated as soon as any file descriptor sends any data.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8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700"/>
              <a:t>Problem Statement</a:t>
            </a:r>
            <a:endParaRPr sz="2700"/>
          </a:p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protocol between the client and the server is as follows: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en-GB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client connects to the server and then asks the user for input. The user enters a simple arithmetic expression string in infix form (e.g., "1 + 2", "(5 + 6) * 8.9"). The user's input is sent to the server via the connected socket.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en-GB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server reads the user's input from the client socket, converts it into a postfix expression and then evaluates the postfix expression, and sends the result and the converted postfix expression back to the client as well as writes the following in a file named “server_records.txt” (at the beginning create an empty file).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&lt;client_id&gt; &lt;infix_expr&gt; &lt;converted_expr&gt;&lt;answer&gt; &lt;time_elapsed&gt;</a:t>
            </a:r>
            <a:endParaRPr i="1"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-GB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The time elapsed is the time elapsed (in seconds) from when the server connected to this client to returning the response to this query.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 startAt="3"/>
            </a:pPr>
            <a:r>
              <a:rPr lang="en-GB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client should display the server's reply to the user, and prompt the user for the next input until the user terminates the client program.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ba9d3cbc6_0_6"/>
          <p:cNvSpPr txBox="1"/>
          <p:nvPr>
            <p:ph idx="1" type="body"/>
          </p:nvPr>
        </p:nvSpPr>
        <p:spPr>
          <a:xfrm>
            <a:off x="311700" y="174750"/>
            <a:ext cx="8520600" cy="4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</a:rPr>
              <a:t>Problem 1: Using the “fork” system call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</a:rPr>
              <a:t>Write two separate C programs, one for a TCP server (handles requests for multiple users) and another one for a client.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The server program will “fork” a process for every new client it receives, such that each child process is responsible for handling the request of one client.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</a:rPr>
              <a:t>Problem 2: Using the “select” system call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</a:rPr>
              <a:t>Write two separate C programs, one for a TCP server (handles requests for multiple users) and another one for a client.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</a:rPr>
              <a:t>The server uses the “select” call to see which clients are making the requests (it can be a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</a:rPr>
              <a:t>connection request or read/write request) and serve the requests of multiple clients.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4de955b03_0_6"/>
          <p:cNvSpPr txBox="1"/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Infix to postfix</a:t>
            </a:r>
            <a:endParaRPr/>
          </a:p>
        </p:txBody>
      </p:sp>
      <p:pic>
        <p:nvPicPr>
          <p:cNvPr id="108" name="Google Shape;108;gb4de955b0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00" y="815651"/>
            <a:ext cx="7460699" cy="4072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