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ndra Maurya" userId="bd698cc59dd25f51" providerId="LiveId" clId="{DA1449F6-9DA6-46B8-AC91-602F849CDDB8}"/>
    <pc:docChg chg="undo custSel modSld sldOrd">
      <pc:chgData name="Rajendra Maurya" userId="bd698cc59dd25f51" providerId="LiveId" clId="{DA1449F6-9DA6-46B8-AC91-602F849CDDB8}" dt="2024-03-02T12:24:44.554" v="249" actId="26606"/>
      <pc:docMkLst>
        <pc:docMk/>
      </pc:docMkLst>
      <pc:sldChg chg="addSp delSp modSp mod setBg setClrOvrMap">
        <pc:chgData name="Rajendra Maurya" userId="bd698cc59dd25f51" providerId="LiveId" clId="{DA1449F6-9DA6-46B8-AC91-602F849CDDB8}" dt="2024-03-02T12:16:26.412" v="134" actId="14100"/>
        <pc:sldMkLst>
          <pc:docMk/>
          <pc:sldMk cId="3972057336" sldId="258"/>
        </pc:sldMkLst>
        <pc:spChg chg="mod ord">
          <ac:chgData name="Rajendra Maurya" userId="bd698cc59dd25f51" providerId="LiveId" clId="{DA1449F6-9DA6-46B8-AC91-602F849CDDB8}" dt="2024-03-02T12:15:58.259" v="130" actId="26606"/>
          <ac:spMkLst>
            <pc:docMk/>
            <pc:sldMk cId="3972057336" sldId="258"/>
            <ac:spMk id="2" creationId="{D532FB5D-22C5-36D1-6BEF-38F3EA189199}"/>
          </ac:spMkLst>
        </pc:spChg>
        <pc:spChg chg="mod ord">
          <ac:chgData name="Rajendra Maurya" userId="bd698cc59dd25f51" providerId="LiveId" clId="{DA1449F6-9DA6-46B8-AC91-602F849CDDB8}" dt="2024-03-02T12:15:58.259" v="130" actId="26606"/>
          <ac:spMkLst>
            <pc:docMk/>
            <pc:sldMk cId="3972057336" sldId="258"/>
            <ac:spMk id="8" creationId="{218B31C2-8403-9F37-B6AA-5218783C373A}"/>
          </ac:spMkLst>
        </pc:spChg>
        <pc:spChg chg="add del">
          <ac:chgData name="Rajendra Maurya" userId="bd698cc59dd25f51" providerId="LiveId" clId="{DA1449F6-9DA6-46B8-AC91-602F849CDDB8}" dt="2024-03-02T12:14:53.520" v="87" actId="26606"/>
          <ac:spMkLst>
            <pc:docMk/>
            <pc:sldMk cId="3972057336" sldId="258"/>
            <ac:spMk id="10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19.650" v="97" actId="26606"/>
          <ac:spMkLst>
            <pc:docMk/>
            <pc:sldMk cId="3972057336" sldId="258"/>
            <ac:spMk id="1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4:53.520" v="87" actId="26606"/>
          <ac:spMkLst>
            <pc:docMk/>
            <pc:sldMk cId="3972057336" sldId="258"/>
            <ac:spMk id="16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14:53.520" v="87" actId="26606"/>
          <ac:spMkLst>
            <pc:docMk/>
            <pc:sldMk cId="3972057336" sldId="258"/>
            <ac:spMk id="20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15:19.650" v="97" actId="26606"/>
          <ac:spMkLst>
            <pc:docMk/>
            <pc:sldMk cId="3972057336" sldId="258"/>
            <ac:spMk id="21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15:19.650" v="97" actId="26606"/>
          <ac:spMkLst>
            <pc:docMk/>
            <pc:sldMk cId="3972057336" sldId="258"/>
            <ac:spMk id="25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12:07.405" v="4" actId="26606"/>
          <ac:spMkLst>
            <pc:docMk/>
            <pc:sldMk cId="3972057336" sldId="258"/>
            <ac:spMk id="29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21.285" v="99" actId="26606"/>
          <ac:spMkLst>
            <pc:docMk/>
            <pc:sldMk cId="3972057336" sldId="258"/>
            <ac:spMk id="30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07.405" v="4" actId="26606"/>
          <ac:spMkLst>
            <pc:docMk/>
            <pc:sldMk cId="3972057336" sldId="258"/>
            <ac:spMk id="37" creationId="{C630F413-44CE-4746-9821-9E0107978E7A}"/>
          </ac:spMkLst>
        </pc:spChg>
        <pc:spChg chg="add del">
          <ac:chgData name="Rajendra Maurya" userId="bd698cc59dd25f51" providerId="LiveId" clId="{DA1449F6-9DA6-46B8-AC91-602F849CDDB8}" dt="2024-03-02T12:12:07.405" v="4" actId="26606"/>
          <ac:spMkLst>
            <pc:docMk/>
            <pc:sldMk cId="3972057336" sldId="258"/>
            <ac:spMk id="39" creationId="{22D671B1-B099-4F9C-B9CC-9D22B4DAF8A8}"/>
          </ac:spMkLst>
        </pc:spChg>
        <pc:spChg chg="add del">
          <ac:chgData name="Rajendra Maurya" userId="bd698cc59dd25f51" providerId="LiveId" clId="{DA1449F6-9DA6-46B8-AC91-602F849CDDB8}" dt="2024-03-02T12:12:07.405" v="4" actId="26606"/>
          <ac:spMkLst>
            <pc:docMk/>
            <pc:sldMk cId="3972057336" sldId="258"/>
            <ac:spMk id="43" creationId="{898488B7-DBD3-40E7-B54B-4DA6C5693EF3}"/>
          </ac:spMkLst>
        </pc:spChg>
        <pc:spChg chg="add del">
          <ac:chgData name="Rajendra Maurya" userId="bd698cc59dd25f51" providerId="LiveId" clId="{DA1449F6-9DA6-46B8-AC91-602F849CDDB8}" dt="2024-03-02T12:15:25.263" v="101" actId="26606"/>
          <ac:spMkLst>
            <pc:docMk/>
            <pc:sldMk cId="3972057336" sldId="258"/>
            <ac:spMk id="4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09.654" v="6" actId="26606"/>
          <ac:spMkLst>
            <pc:docMk/>
            <pc:sldMk cId="3972057336" sldId="258"/>
            <ac:spMk id="46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09.654" v="6" actId="26606"/>
          <ac:spMkLst>
            <pc:docMk/>
            <pc:sldMk cId="3972057336" sldId="258"/>
            <ac:spMk id="50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12:09.654" v="6" actId="26606"/>
          <ac:spMkLst>
            <pc:docMk/>
            <pc:sldMk cId="3972057336" sldId="258"/>
            <ac:spMk id="52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12:11.274" v="8" actId="26606"/>
          <ac:spMkLst>
            <pc:docMk/>
            <pc:sldMk cId="3972057336" sldId="258"/>
            <ac:spMk id="55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11.274" v="8" actId="26606"/>
          <ac:spMkLst>
            <pc:docMk/>
            <pc:sldMk cId="3972057336" sldId="258"/>
            <ac:spMk id="59" creationId="{C630F413-44CE-4746-9821-9E0107978E7A}"/>
          </ac:spMkLst>
        </pc:spChg>
        <pc:spChg chg="add del">
          <ac:chgData name="Rajendra Maurya" userId="bd698cc59dd25f51" providerId="LiveId" clId="{DA1449F6-9DA6-46B8-AC91-602F849CDDB8}" dt="2024-03-02T12:12:11.274" v="8" actId="26606"/>
          <ac:spMkLst>
            <pc:docMk/>
            <pc:sldMk cId="3972057336" sldId="258"/>
            <ac:spMk id="60" creationId="{22D671B1-B099-4F9C-B9CC-9D22B4DAF8A8}"/>
          </ac:spMkLst>
        </pc:spChg>
        <pc:spChg chg="add del">
          <ac:chgData name="Rajendra Maurya" userId="bd698cc59dd25f51" providerId="LiveId" clId="{DA1449F6-9DA6-46B8-AC91-602F849CDDB8}" dt="2024-03-02T12:12:11.274" v="8" actId="26606"/>
          <ac:spMkLst>
            <pc:docMk/>
            <pc:sldMk cId="3972057336" sldId="258"/>
            <ac:spMk id="62" creationId="{898488B7-DBD3-40E7-B54B-4DA6C5693EF3}"/>
          </ac:spMkLst>
        </pc:spChg>
        <pc:spChg chg="add del">
          <ac:chgData name="Rajendra Maurya" userId="bd698cc59dd25f51" providerId="LiveId" clId="{DA1449F6-9DA6-46B8-AC91-602F849CDDB8}" dt="2024-03-02T12:12:12.295" v="10" actId="26606"/>
          <ac:spMkLst>
            <pc:docMk/>
            <pc:sldMk cId="3972057336" sldId="258"/>
            <ac:spMk id="6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12.295" v="10" actId="26606"/>
          <ac:spMkLst>
            <pc:docMk/>
            <pc:sldMk cId="3972057336" sldId="258"/>
            <ac:spMk id="68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12:12.295" v="10" actId="26606"/>
          <ac:spMkLst>
            <pc:docMk/>
            <pc:sldMk cId="3972057336" sldId="258"/>
            <ac:spMk id="70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12:13.713" v="12" actId="26606"/>
          <ac:spMkLst>
            <pc:docMk/>
            <pc:sldMk cId="3972057336" sldId="258"/>
            <ac:spMk id="7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13.713" v="12" actId="26606"/>
          <ac:spMkLst>
            <pc:docMk/>
            <pc:sldMk cId="3972057336" sldId="258"/>
            <ac:spMk id="78" creationId="{C630F413-44CE-4746-9821-9E0107978E7A}"/>
          </ac:spMkLst>
        </pc:spChg>
        <pc:spChg chg="add del">
          <ac:chgData name="Rajendra Maurya" userId="bd698cc59dd25f51" providerId="LiveId" clId="{DA1449F6-9DA6-46B8-AC91-602F849CDDB8}" dt="2024-03-02T12:12:13.713" v="12" actId="26606"/>
          <ac:spMkLst>
            <pc:docMk/>
            <pc:sldMk cId="3972057336" sldId="258"/>
            <ac:spMk id="79" creationId="{22D671B1-B099-4F9C-B9CC-9D22B4DAF8A8}"/>
          </ac:spMkLst>
        </pc:spChg>
        <pc:spChg chg="add del">
          <ac:chgData name="Rajendra Maurya" userId="bd698cc59dd25f51" providerId="LiveId" clId="{DA1449F6-9DA6-46B8-AC91-602F849CDDB8}" dt="2024-03-02T12:12:13.713" v="12" actId="26606"/>
          <ac:spMkLst>
            <pc:docMk/>
            <pc:sldMk cId="3972057336" sldId="258"/>
            <ac:spMk id="81" creationId="{898488B7-DBD3-40E7-B54B-4DA6C5693EF3}"/>
          </ac:spMkLst>
        </pc:spChg>
        <pc:spChg chg="add del">
          <ac:chgData name="Rajendra Maurya" userId="bd698cc59dd25f51" providerId="LiveId" clId="{DA1449F6-9DA6-46B8-AC91-602F849CDDB8}" dt="2024-03-02T12:15:25.263" v="101" actId="26606"/>
          <ac:spMkLst>
            <pc:docMk/>
            <pc:sldMk cId="3972057336" sldId="258"/>
            <ac:spMk id="82" creationId="{C7157C7B-5BD6-404A-9073-673C1198EFA5}"/>
          </ac:spMkLst>
        </pc:spChg>
        <pc:spChg chg="add del">
          <ac:chgData name="Rajendra Maurya" userId="bd698cc59dd25f51" providerId="LiveId" clId="{DA1449F6-9DA6-46B8-AC91-602F849CDDB8}" dt="2024-03-02T12:12:22.458" v="14" actId="26606"/>
          <ac:spMkLst>
            <pc:docMk/>
            <pc:sldMk cId="3972057336" sldId="258"/>
            <ac:spMk id="8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25.263" v="101" actId="26606"/>
          <ac:spMkLst>
            <pc:docMk/>
            <pc:sldMk cId="3972057336" sldId="258"/>
            <ac:spMk id="88" creationId="{244BC347-8964-476D-89D3-92BAE6D56FB9}"/>
          </ac:spMkLst>
        </pc:spChg>
        <pc:spChg chg="add del">
          <ac:chgData name="Rajendra Maurya" userId="bd698cc59dd25f51" providerId="LiveId" clId="{DA1449F6-9DA6-46B8-AC91-602F849CDDB8}" dt="2024-03-02T12:12:24.240" v="16" actId="26606"/>
          <ac:spMkLst>
            <pc:docMk/>
            <pc:sldMk cId="3972057336" sldId="258"/>
            <ac:spMk id="90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26.706" v="18" actId="26606"/>
          <ac:spMkLst>
            <pc:docMk/>
            <pc:sldMk cId="3972057336" sldId="258"/>
            <ac:spMk id="95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26.706" v="18" actId="26606"/>
          <ac:spMkLst>
            <pc:docMk/>
            <pc:sldMk cId="3972057336" sldId="258"/>
            <ac:spMk id="101" creationId="{84E2BAA0-0780-4EAF-A0FF-5E327B4E6F9D}"/>
          </ac:spMkLst>
        </pc:spChg>
        <pc:spChg chg="add del">
          <ac:chgData name="Rajendra Maurya" userId="bd698cc59dd25f51" providerId="LiveId" clId="{DA1449F6-9DA6-46B8-AC91-602F849CDDB8}" dt="2024-03-02T12:15:26.408" v="103" actId="26606"/>
          <ac:spMkLst>
            <pc:docMk/>
            <pc:sldMk cId="3972057336" sldId="258"/>
            <ac:spMk id="102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30.839" v="20" actId="26606"/>
          <ac:spMkLst>
            <pc:docMk/>
            <pc:sldMk cId="3972057336" sldId="258"/>
            <ac:spMk id="10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30.839" v="20" actId="26606"/>
          <ac:spMkLst>
            <pc:docMk/>
            <pc:sldMk cId="3972057336" sldId="258"/>
            <ac:spMk id="107" creationId="{45C76AC0-BB6B-419E-A327-AFA29750080A}"/>
          </ac:spMkLst>
        </pc:spChg>
        <pc:spChg chg="add del">
          <ac:chgData name="Rajendra Maurya" userId="bd698cc59dd25f51" providerId="LiveId" clId="{DA1449F6-9DA6-46B8-AC91-602F849CDDB8}" dt="2024-03-02T12:12:30.839" v="20" actId="26606"/>
          <ac:spMkLst>
            <pc:docMk/>
            <pc:sldMk cId="3972057336" sldId="258"/>
            <ac:spMk id="109" creationId="{8B0E4246-09B8-46D7-A0D2-4D264863AD39}"/>
          </ac:spMkLst>
        </pc:spChg>
        <pc:spChg chg="add del">
          <ac:chgData name="Rajendra Maurya" userId="bd698cc59dd25f51" providerId="LiveId" clId="{DA1449F6-9DA6-46B8-AC91-602F849CDDB8}" dt="2024-03-02T12:12:32.792" v="22" actId="26606"/>
          <ac:spMkLst>
            <pc:docMk/>
            <pc:sldMk cId="3972057336" sldId="258"/>
            <ac:spMk id="11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32.792" v="22" actId="26606"/>
          <ac:spMkLst>
            <pc:docMk/>
            <pc:sldMk cId="3972057336" sldId="258"/>
            <ac:spMk id="117" creationId="{1C2A4B30-77D7-4FFB-8B53-A88BD68CABD2}"/>
          </ac:spMkLst>
        </pc:spChg>
        <pc:spChg chg="add del">
          <ac:chgData name="Rajendra Maurya" userId="bd698cc59dd25f51" providerId="LiveId" clId="{DA1449F6-9DA6-46B8-AC91-602F849CDDB8}" dt="2024-03-02T12:12:32.792" v="22" actId="26606"/>
          <ac:spMkLst>
            <pc:docMk/>
            <pc:sldMk cId="3972057336" sldId="258"/>
            <ac:spMk id="119" creationId="{01E4D783-AD45-49E7-B6C7-BBACB8290688}"/>
          </ac:spMkLst>
        </pc:spChg>
        <pc:spChg chg="add del">
          <ac:chgData name="Rajendra Maurya" userId="bd698cc59dd25f51" providerId="LiveId" clId="{DA1449F6-9DA6-46B8-AC91-602F849CDDB8}" dt="2024-03-02T12:12:34.679" v="24" actId="26606"/>
          <ac:spMkLst>
            <pc:docMk/>
            <pc:sldMk cId="3972057336" sldId="258"/>
            <ac:spMk id="121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36.188" v="26" actId="26606"/>
          <ac:spMkLst>
            <pc:docMk/>
            <pc:sldMk cId="3972057336" sldId="258"/>
            <ac:spMk id="126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36.188" v="26" actId="26606"/>
          <ac:spMkLst>
            <pc:docMk/>
            <pc:sldMk cId="3972057336" sldId="258"/>
            <ac:spMk id="130" creationId="{45C76AC0-BB6B-419E-A327-AFA29750080A}"/>
          </ac:spMkLst>
        </pc:spChg>
        <pc:spChg chg="add del">
          <ac:chgData name="Rajendra Maurya" userId="bd698cc59dd25f51" providerId="LiveId" clId="{DA1449F6-9DA6-46B8-AC91-602F849CDDB8}" dt="2024-03-02T12:12:36.188" v="26" actId="26606"/>
          <ac:spMkLst>
            <pc:docMk/>
            <pc:sldMk cId="3972057336" sldId="258"/>
            <ac:spMk id="132" creationId="{8B0E4246-09B8-46D7-A0D2-4D264863AD39}"/>
          </ac:spMkLst>
        </pc:spChg>
        <pc:spChg chg="add del">
          <ac:chgData name="Rajendra Maurya" userId="bd698cc59dd25f51" providerId="LiveId" clId="{DA1449F6-9DA6-46B8-AC91-602F849CDDB8}" dt="2024-03-02T12:15:28.940" v="105" actId="26606"/>
          <ac:spMkLst>
            <pc:docMk/>
            <pc:sldMk cId="3972057336" sldId="258"/>
            <ac:spMk id="135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37.604" v="28" actId="26606"/>
          <ac:spMkLst>
            <pc:docMk/>
            <pc:sldMk cId="3972057336" sldId="258"/>
            <ac:spMk id="136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37.604" v="28" actId="26606"/>
          <ac:spMkLst>
            <pc:docMk/>
            <pc:sldMk cId="3972057336" sldId="258"/>
            <ac:spMk id="142" creationId="{84E2BAA0-0780-4EAF-A0FF-5E327B4E6F9D}"/>
          </ac:spMkLst>
        </pc:spChg>
        <pc:spChg chg="add del">
          <ac:chgData name="Rajendra Maurya" userId="bd698cc59dd25f51" providerId="LiveId" clId="{DA1449F6-9DA6-46B8-AC91-602F849CDDB8}" dt="2024-03-02T12:12:42.199" v="30" actId="26606"/>
          <ac:spMkLst>
            <pc:docMk/>
            <pc:sldMk cId="3972057336" sldId="258"/>
            <ac:spMk id="14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4:53.191" v="86" actId="26606"/>
          <ac:spMkLst>
            <pc:docMk/>
            <pc:sldMk cId="3972057336" sldId="258"/>
            <ac:spMk id="149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4:53.191" v="86" actId="26606"/>
          <ac:spMkLst>
            <pc:docMk/>
            <pc:sldMk cId="3972057336" sldId="258"/>
            <ac:spMk id="153" creationId="{45C76AC0-BB6B-419E-A327-AFA29750080A}"/>
          </ac:spMkLst>
        </pc:spChg>
        <pc:spChg chg="add del">
          <ac:chgData name="Rajendra Maurya" userId="bd698cc59dd25f51" providerId="LiveId" clId="{DA1449F6-9DA6-46B8-AC91-602F849CDDB8}" dt="2024-03-02T12:14:53.191" v="86" actId="26606"/>
          <ac:spMkLst>
            <pc:docMk/>
            <pc:sldMk cId="3972057336" sldId="258"/>
            <ac:spMk id="155" creationId="{8B0E4246-09B8-46D7-A0D2-4D264863AD39}"/>
          </ac:spMkLst>
        </pc:spChg>
        <pc:spChg chg="add del">
          <ac:chgData name="Rajendra Maurya" userId="bd698cc59dd25f51" providerId="LiveId" clId="{DA1449F6-9DA6-46B8-AC91-602F849CDDB8}" dt="2024-03-02T12:15:30.040" v="107" actId="26606"/>
          <ac:spMkLst>
            <pc:docMk/>
            <pc:sldMk cId="3972057336" sldId="258"/>
            <ac:spMk id="158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54.308" v="33" actId="26606"/>
          <ac:spMkLst>
            <pc:docMk/>
            <pc:sldMk cId="3972057336" sldId="258"/>
            <ac:spMk id="162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31.534" v="109" actId="26606"/>
          <ac:spMkLst>
            <pc:docMk/>
            <pc:sldMk cId="3972057336" sldId="258"/>
            <ac:spMk id="16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2:54.308" v="33" actId="26606"/>
          <ac:spMkLst>
            <pc:docMk/>
            <pc:sldMk cId="3972057336" sldId="258"/>
            <ac:spMk id="170" creationId="{C3A44A18-DAB9-46A6-8454-3A0898CDB504}"/>
          </ac:spMkLst>
        </pc:spChg>
        <pc:spChg chg="add del">
          <ac:chgData name="Rajendra Maurya" userId="bd698cc59dd25f51" providerId="LiveId" clId="{DA1449F6-9DA6-46B8-AC91-602F849CDDB8}" dt="2024-03-02T12:12:54.308" v="33" actId="26606"/>
          <ac:spMkLst>
            <pc:docMk/>
            <pc:sldMk cId="3972057336" sldId="258"/>
            <ac:spMk id="172" creationId="{705841ED-BA63-4F25-B31B-A4692716FB80}"/>
          </ac:spMkLst>
        </pc:spChg>
        <pc:spChg chg="add del">
          <ac:chgData name="Rajendra Maurya" userId="bd698cc59dd25f51" providerId="LiveId" clId="{DA1449F6-9DA6-46B8-AC91-602F849CDDB8}" dt="2024-03-02T12:15:33.218" v="111" actId="26606"/>
          <ac:spMkLst>
            <pc:docMk/>
            <pc:sldMk cId="3972057336" sldId="258"/>
            <ac:spMk id="177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00.584" v="35" actId="26606"/>
          <ac:spMkLst>
            <pc:docMk/>
            <pc:sldMk cId="3972057336" sldId="258"/>
            <ac:spMk id="180" creationId="{3FBF03E8-C602-4192-9C52-F84B29FDCC88}"/>
          </ac:spMkLst>
        </pc:spChg>
        <pc:spChg chg="add del">
          <ac:chgData name="Rajendra Maurya" userId="bd698cc59dd25f51" providerId="LiveId" clId="{DA1449F6-9DA6-46B8-AC91-602F849CDDB8}" dt="2024-03-02T12:13:00.584" v="35" actId="26606"/>
          <ac:spMkLst>
            <pc:docMk/>
            <pc:sldMk cId="3972057336" sldId="258"/>
            <ac:spMk id="181" creationId="{1CE580D1-F917-4567-AFB4-99AA9B52ADF0}"/>
          </ac:spMkLst>
        </pc:spChg>
        <pc:spChg chg="add del">
          <ac:chgData name="Rajendra Maurya" userId="bd698cc59dd25f51" providerId="LiveId" clId="{DA1449F6-9DA6-46B8-AC91-602F849CDDB8}" dt="2024-03-02T12:13:00.584" v="35" actId="26606"/>
          <ac:spMkLst>
            <pc:docMk/>
            <pc:sldMk cId="3972057336" sldId="258"/>
            <ac:spMk id="185" creationId="{C6870151-9189-4C3A-8379-EF3D95827A0A}"/>
          </ac:spMkLst>
        </pc:spChg>
        <pc:spChg chg="add del">
          <ac:chgData name="Rajendra Maurya" userId="bd698cc59dd25f51" providerId="LiveId" clId="{DA1449F6-9DA6-46B8-AC91-602F849CDDB8}" dt="2024-03-02T12:13:00.584" v="35" actId="26606"/>
          <ac:spMkLst>
            <pc:docMk/>
            <pc:sldMk cId="3972057336" sldId="258"/>
            <ac:spMk id="186" creationId="{123EA69C-102A-4DD0-9547-05DCD271D159}"/>
          </ac:spMkLst>
        </pc:spChg>
        <pc:spChg chg="add del">
          <ac:chgData name="Rajendra Maurya" userId="bd698cc59dd25f51" providerId="LiveId" clId="{DA1449F6-9DA6-46B8-AC91-602F849CDDB8}" dt="2024-03-02T12:13:00.584" v="35" actId="26606"/>
          <ac:spMkLst>
            <pc:docMk/>
            <pc:sldMk cId="3972057336" sldId="258"/>
            <ac:spMk id="187" creationId="{6A862265-5CA3-4C40-8582-7534C3B03C2A}"/>
          </ac:spMkLst>
        </pc:spChg>
        <pc:spChg chg="add del">
          <ac:chgData name="Rajendra Maurya" userId="bd698cc59dd25f51" providerId="LiveId" clId="{DA1449F6-9DA6-46B8-AC91-602F849CDDB8}" dt="2024-03-02T12:13:00.584" v="35" actId="26606"/>
          <ac:spMkLst>
            <pc:docMk/>
            <pc:sldMk cId="3972057336" sldId="258"/>
            <ac:spMk id="188" creationId="{600EF80B-0391-4082-9AF5-F15B091B4CE9}"/>
          </ac:spMkLst>
        </pc:spChg>
        <pc:spChg chg="add del">
          <ac:chgData name="Rajendra Maurya" userId="bd698cc59dd25f51" providerId="LiveId" clId="{DA1449F6-9DA6-46B8-AC91-602F849CDDB8}" dt="2024-03-02T12:13:03.601" v="37" actId="26606"/>
          <ac:spMkLst>
            <pc:docMk/>
            <pc:sldMk cId="3972057336" sldId="258"/>
            <ac:spMk id="191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03.601" v="37" actId="26606"/>
          <ac:spMkLst>
            <pc:docMk/>
            <pc:sldMk cId="3972057336" sldId="258"/>
            <ac:spMk id="195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13:03.601" v="37" actId="26606"/>
          <ac:spMkLst>
            <pc:docMk/>
            <pc:sldMk cId="3972057336" sldId="258"/>
            <ac:spMk id="197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13:05.536" v="39" actId="26606"/>
          <ac:spMkLst>
            <pc:docMk/>
            <pc:sldMk cId="3972057336" sldId="258"/>
            <ac:spMk id="201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05.536" v="39" actId="26606"/>
          <ac:spMkLst>
            <pc:docMk/>
            <pc:sldMk cId="3972057336" sldId="258"/>
            <ac:spMk id="205" creationId="{C7157C7B-5BD6-404A-9073-673C1198EFA5}"/>
          </ac:spMkLst>
        </pc:spChg>
        <pc:spChg chg="add del">
          <ac:chgData name="Rajendra Maurya" userId="bd698cc59dd25f51" providerId="LiveId" clId="{DA1449F6-9DA6-46B8-AC91-602F849CDDB8}" dt="2024-03-02T12:13:05.536" v="39" actId="26606"/>
          <ac:spMkLst>
            <pc:docMk/>
            <pc:sldMk cId="3972057336" sldId="258"/>
            <ac:spMk id="206" creationId="{244BC347-8964-476D-89D3-92BAE6D56FB9}"/>
          </ac:spMkLst>
        </pc:spChg>
        <pc:spChg chg="add del">
          <ac:chgData name="Rajendra Maurya" userId="bd698cc59dd25f51" providerId="LiveId" clId="{DA1449F6-9DA6-46B8-AC91-602F849CDDB8}" dt="2024-03-02T12:15:34.697" v="113" actId="26606"/>
          <ac:spMkLst>
            <pc:docMk/>
            <pc:sldMk cId="3972057336" sldId="258"/>
            <ac:spMk id="210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10.910" v="41" actId="26606"/>
          <ac:spMkLst>
            <pc:docMk/>
            <pc:sldMk cId="3972057336" sldId="258"/>
            <ac:spMk id="211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15.252" v="43" actId="26606"/>
          <ac:spMkLst>
            <pc:docMk/>
            <pc:sldMk cId="3972057336" sldId="258"/>
            <ac:spMk id="216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15.252" v="43" actId="26606"/>
          <ac:spMkLst>
            <pc:docMk/>
            <pc:sldMk cId="3972057336" sldId="258"/>
            <ac:spMk id="220" creationId="{C630F413-44CE-4746-9821-9E0107978E7A}"/>
          </ac:spMkLst>
        </pc:spChg>
        <pc:spChg chg="add del">
          <ac:chgData name="Rajendra Maurya" userId="bd698cc59dd25f51" providerId="LiveId" clId="{DA1449F6-9DA6-46B8-AC91-602F849CDDB8}" dt="2024-03-02T12:13:15.252" v="43" actId="26606"/>
          <ac:spMkLst>
            <pc:docMk/>
            <pc:sldMk cId="3972057336" sldId="258"/>
            <ac:spMk id="221" creationId="{22D671B1-B099-4F9C-B9CC-9D22B4DAF8A8}"/>
          </ac:spMkLst>
        </pc:spChg>
        <pc:spChg chg="add del">
          <ac:chgData name="Rajendra Maurya" userId="bd698cc59dd25f51" providerId="LiveId" clId="{DA1449F6-9DA6-46B8-AC91-602F849CDDB8}" dt="2024-03-02T12:13:15.252" v="43" actId="26606"/>
          <ac:spMkLst>
            <pc:docMk/>
            <pc:sldMk cId="3972057336" sldId="258"/>
            <ac:spMk id="223" creationId="{898488B7-DBD3-40E7-B54B-4DA6C5693EF3}"/>
          </ac:spMkLst>
        </pc:spChg>
        <pc:spChg chg="add del">
          <ac:chgData name="Rajendra Maurya" userId="bd698cc59dd25f51" providerId="LiveId" clId="{DA1449F6-9DA6-46B8-AC91-602F849CDDB8}" dt="2024-03-02T12:13:20.453" v="45" actId="26606"/>
          <ac:spMkLst>
            <pc:docMk/>
            <pc:sldMk cId="3972057336" sldId="258"/>
            <ac:spMk id="225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22.010" v="47" actId="26606"/>
          <ac:spMkLst>
            <pc:docMk/>
            <pc:sldMk cId="3972057336" sldId="258"/>
            <ac:spMk id="230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24.193" v="49" actId="26606"/>
          <ac:spMkLst>
            <pc:docMk/>
            <pc:sldMk cId="3972057336" sldId="258"/>
            <ac:spMk id="237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24.193" v="49" actId="26606"/>
          <ac:spMkLst>
            <pc:docMk/>
            <pc:sldMk cId="3972057336" sldId="258"/>
            <ac:spMk id="241" creationId="{3193BA5C-B8F3-4972-BA54-014C48FAFA42}"/>
          </ac:spMkLst>
        </pc:spChg>
        <pc:spChg chg="add del">
          <ac:chgData name="Rajendra Maurya" userId="bd698cc59dd25f51" providerId="LiveId" clId="{DA1449F6-9DA6-46B8-AC91-602F849CDDB8}" dt="2024-03-02T12:13:24.193" v="49" actId="26606"/>
          <ac:spMkLst>
            <pc:docMk/>
            <pc:sldMk cId="3972057336" sldId="258"/>
            <ac:spMk id="243" creationId="{05B93327-222A-4DAC-9163-371BF44CDB0C}"/>
          </ac:spMkLst>
        </pc:spChg>
        <pc:spChg chg="add del">
          <ac:chgData name="Rajendra Maurya" userId="bd698cc59dd25f51" providerId="LiveId" clId="{DA1449F6-9DA6-46B8-AC91-602F849CDDB8}" dt="2024-03-02T12:13:24.193" v="49" actId="26606"/>
          <ac:spMkLst>
            <pc:docMk/>
            <pc:sldMk cId="3972057336" sldId="258"/>
            <ac:spMk id="246" creationId="{56388820-A63D-463C-9DBC-060A5ABE33B6}"/>
          </ac:spMkLst>
        </pc:spChg>
        <pc:spChg chg="add del">
          <ac:chgData name="Rajendra Maurya" userId="bd698cc59dd25f51" providerId="LiveId" clId="{DA1449F6-9DA6-46B8-AC91-602F849CDDB8}" dt="2024-03-02T12:15:36.002" v="115" actId="26606"/>
          <ac:spMkLst>
            <pc:docMk/>
            <pc:sldMk cId="3972057336" sldId="258"/>
            <ac:spMk id="249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24.947" v="51" actId="26606"/>
          <ac:spMkLst>
            <pc:docMk/>
            <pc:sldMk cId="3972057336" sldId="258"/>
            <ac:spMk id="250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24.947" v="51" actId="26606"/>
          <ac:spMkLst>
            <pc:docMk/>
            <pc:sldMk cId="3972057336" sldId="258"/>
            <ac:spMk id="254" creationId="{1C2A4B30-77D7-4FFB-8B53-A88BD68CABD2}"/>
          </ac:spMkLst>
        </pc:spChg>
        <pc:spChg chg="add del">
          <ac:chgData name="Rajendra Maurya" userId="bd698cc59dd25f51" providerId="LiveId" clId="{DA1449F6-9DA6-46B8-AC91-602F849CDDB8}" dt="2024-03-02T12:13:24.947" v="51" actId="26606"/>
          <ac:spMkLst>
            <pc:docMk/>
            <pc:sldMk cId="3972057336" sldId="258"/>
            <ac:spMk id="256" creationId="{01E4D783-AD45-49E7-B6C7-BBACB8290688}"/>
          </ac:spMkLst>
        </pc:spChg>
        <pc:spChg chg="add del">
          <ac:chgData name="Rajendra Maurya" userId="bd698cc59dd25f51" providerId="LiveId" clId="{DA1449F6-9DA6-46B8-AC91-602F849CDDB8}" dt="2024-03-02T12:13:28.705" v="53" actId="26606"/>
          <ac:spMkLst>
            <pc:docMk/>
            <pc:sldMk cId="3972057336" sldId="258"/>
            <ac:spMk id="258" creationId="{1CE580D1-F917-4567-AFB4-99AA9B52ADF0}"/>
          </ac:spMkLst>
        </pc:spChg>
        <pc:spChg chg="add del">
          <ac:chgData name="Rajendra Maurya" userId="bd698cc59dd25f51" providerId="LiveId" clId="{DA1449F6-9DA6-46B8-AC91-602F849CDDB8}" dt="2024-03-02T12:13:28.705" v="53" actId="26606"/>
          <ac:spMkLst>
            <pc:docMk/>
            <pc:sldMk cId="3972057336" sldId="258"/>
            <ac:spMk id="262" creationId="{7BEFDA1A-2A01-4C29-A5D0-AE6F050D07DF}"/>
          </ac:spMkLst>
        </pc:spChg>
        <pc:spChg chg="add del">
          <ac:chgData name="Rajendra Maurya" userId="bd698cc59dd25f51" providerId="LiveId" clId="{DA1449F6-9DA6-46B8-AC91-602F849CDDB8}" dt="2024-03-02T12:13:28.705" v="53" actId="26606"/>
          <ac:spMkLst>
            <pc:docMk/>
            <pc:sldMk cId="3972057336" sldId="258"/>
            <ac:spMk id="264" creationId="{279D3810-B86F-4009-84EC-DE0FEABD6FCE}"/>
          </ac:spMkLst>
        </pc:spChg>
        <pc:spChg chg="add del">
          <ac:chgData name="Rajendra Maurya" userId="bd698cc59dd25f51" providerId="LiveId" clId="{DA1449F6-9DA6-46B8-AC91-602F849CDDB8}" dt="2024-03-02T12:13:29.412" v="55" actId="26606"/>
          <ac:spMkLst>
            <pc:docMk/>
            <pc:sldMk cId="3972057336" sldId="258"/>
            <ac:spMk id="268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30.157" v="57" actId="26606"/>
          <ac:spMkLst>
            <pc:docMk/>
            <pc:sldMk cId="3972057336" sldId="258"/>
            <ac:spMk id="27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38.518" v="117" actId="26606"/>
          <ac:spMkLst>
            <pc:docMk/>
            <pc:sldMk cId="3972057336" sldId="258"/>
            <ac:spMk id="278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30.157" v="57" actId="26606"/>
          <ac:spMkLst>
            <pc:docMk/>
            <pc:sldMk cId="3972057336" sldId="258"/>
            <ac:spMk id="279" creationId="{51928CC6-3F4E-46C9-BEEE-47A9EE3FC483}"/>
          </ac:spMkLst>
        </pc:spChg>
        <pc:spChg chg="add del">
          <ac:chgData name="Rajendra Maurya" userId="bd698cc59dd25f51" providerId="LiveId" clId="{DA1449F6-9DA6-46B8-AC91-602F849CDDB8}" dt="2024-03-02T12:13:33.394" v="59" actId="26606"/>
          <ac:spMkLst>
            <pc:docMk/>
            <pc:sldMk cId="3972057336" sldId="258"/>
            <ac:spMk id="281" creationId="{1CE580D1-F917-4567-AFB4-99AA9B52ADF0}"/>
          </ac:spMkLst>
        </pc:spChg>
        <pc:spChg chg="add del">
          <ac:chgData name="Rajendra Maurya" userId="bd698cc59dd25f51" providerId="LiveId" clId="{DA1449F6-9DA6-46B8-AC91-602F849CDDB8}" dt="2024-03-02T12:13:33.394" v="59" actId="26606"/>
          <ac:spMkLst>
            <pc:docMk/>
            <pc:sldMk cId="3972057336" sldId="258"/>
            <ac:spMk id="285" creationId="{F2AF0D79-4A1A-4F27-B9F0-CF252C4AC91C}"/>
          </ac:spMkLst>
        </pc:spChg>
        <pc:spChg chg="add del">
          <ac:chgData name="Rajendra Maurya" userId="bd698cc59dd25f51" providerId="LiveId" clId="{DA1449F6-9DA6-46B8-AC91-602F849CDDB8}" dt="2024-03-02T12:13:37.170" v="61" actId="26606"/>
          <ac:spMkLst>
            <pc:docMk/>
            <pc:sldMk cId="3972057336" sldId="258"/>
            <ac:spMk id="288" creationId="{1CE580D1-F917-4567-AFB4-99AA9B52ADF0}"/>
          </ac:spMkLst>
        </pc:spChg>
        <pc:spChg chg="add del">
          <ac:chgData name="Rajendra Maurya" userId="bd698cc59dd25f51" providerId="LiveId" clId="{DA1449F6-9DA6-46B8-AC91-602F849CDDB8}" dt="2024-03-02T12:13:37.170" v="61" actId="26606"/>
          <ac:spMkLst>
            <pc:docMk/>
            <pc:sldMk cId="3972057336" sldId="258"/>
            <ac:spMk id="292" creationId="{C6870151-9189-4C3A-8379-EF3D95827A0A}"/>
          </ac:spMkLst>
        </pc:spChg>
        <pc:spChg chg="add del">
          <ac:chgData name="Rajendra Maurya" userId="bd698cc59dd25f51" providerId="LiveId" clId="{DA1449F6-9DA6-46B8-AC91-602F849CDDB8}" dt="2024-03-02T12:13:37.170" v="61" actId="26606"/>
          <ac:spMkLst>
            <pc:docMk/>
            <pc:sldMk cId="3972057336" sldId="258"/>
            <ac:spMk id="293" creationId="{123EA69C-102A-4DD0-9547-05DCD271D159}"/>
          </ac:spMkLst>
        </pc:spChg>
        <pc:spChg chg="add del">
          <ac:chgData name="Rajendra Maurya" userId="bd698cc59dd25f51" providerId="LiveId" clId="{DA1449F6-9DA6-46B8-AC91-602F849CDDB8}" dt="2024-03-02T12:13:37.170" v="61" actId="26606"/>
          <ac:spMkLst>
            <pc:docMk/>
            <pc:sldMk cId="3972057336" sldId="258"/>
            <ac:spMk id="294" creationId="{6A862265-5CA3-4C40-8582-7534C3B03C2A}"/>
          </ac:spMkLst>
        </pc:spChg>
        <pc:spChg chg="add del">
          <ac:chgData name="Rajendra Maurya" userId="bd698cc59dd25f51" providerId="LiveId" clId="{DA1449F6-9DA6-46B8-AC91-602F849CDDB8}" dt="2024-03-02T12:13:37.170" v="61" actId="26606"/>
          <ac:spMkLst>
            <pc:docMk/>
            <pc:sldMk cId="3972057336" sldId="258"/>
            <ac:spMk id="295" creationId="{600EF80B-0391-4082-9AF5-F15B091B4CE9}"/>
          </ac:spMkLst>
        </pc:spChg>
        <pc:spChg chg="add del">
          <ac:chgData name="Rajendra Maurya" userId="bd698cc59dd25f51" providerId="LiveId" clId="{DA1449F6-9DA6-46B8-AC91-602F849CDDB8}" dt="2024-03-02T12:13:37.170" v="61" actId="26606"/>
          <ac:spMkLst>
            <pc:docMk/>
            <pc:sldMk cId="3972057336" sldId="258"/>
            <ac:spMk id="297" creationId="{3FBF03E8-C602-4192-9C52-F84B29FDCC88}"/>
          </ac:spMkLst>
        </pc:spChg>
        <pc:spChg chg="add del">
          <ac:chgData name="Rajendra Maurya" userId="bd698cc59dd25f51" providerId="LiveId" clId="{DA1449F6-9DA6-46B8-AC91-602F849CDDB8}" dt="2024-03-02T12:13:44.511" v="63" actId="26606"/>
          <ac:spMkLst>
            <pc:docMk/>
            <pc:sldMk cId="3972057336" sldId="258"/>
            <ac:spMk id="299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40.849" v="119" actId="26606"/>
          <ac:spMkLst>
            <pc:docMk/>
            <pc:sldMk cId="3972057336" sldId="258"/>
            <ac:spMk id="30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50.371" v="65" actId="26606"/>
          <ac:spMkLst>
            <pc:docMk/>
            <pc:sldMk cId="3972057336" sldId="258"/>
            <ac:spMk id="30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51.755" v="67" actId="26606"/>
          <ac:spMkLst>
            <pc:docMk/>
            <pc:sldMk cId="3972057336" sldId="258"/>
            <ac:spMk id="309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51.755" v="67" actId="26606"/>
          <ac:spMkLst>
            <pc:docMk/>
            <pc:sldMk cId="3972057336" sldId="258"/>
            <ac:spMk id="313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13:51.755" v="67" actId="26606"/>
          <ac:spMkLst>
            <pc:docMk/>
            <pc:sldMk cId="3972057336" sldId="258"/>
            <ac:spMk id="315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13:58.013" v="69" actId="26606"/>
          <ac:spMkLst>
            <pc:docMk/>
            <pc:sldMk cId="3972057336" sldId="258"/>
            <ac:spMk id="319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3:58.013" v="69" actId="26606"/>
          <ac:spMkLst>
            <pc:docMk/>
            <pc:sldMk cId="3972057336" sldId="258"/>
            <ac:spMk id="323" creationId="{C7157C7B-5BD6-404A-9073-673C1198EFA5}"/>
          </ac:spMkLst>
        </pc:spChg>
        <pc:spChg chg="add del">
          <ac:chgData name="Rajendra Maurya" userId="bd698cc59dd25f51" providerId="LiveId" clId="{DA1449F6-9DA6-46B8-AC91-602F849CDDB8}" dt="2024-03-02T12:13:58.013" v="69" actId="26606"/>
          <ac:spMkLst>
            <pc:docMk/>
            <pc:sldMk cId="3972057336" sldId="258"/>
            <ac:spMk id="324" creationId="{244BC347-8964-476D-89D3-92BAE6D56FB9}"/>
          </ac:spMkLst>
        </pc:spChg>
        <pc:spChg chg="add del">
          <ac:chgData name="Rajendra Maurya" userId="bd698cc59dd25f51" providerId="LiveId" clId="{DA1449F6-9DA6-46B8-AC91-602F849CDDB8}" dt="2024-03-02T12:14:53.159" v="85" actId="26606"/>
          <ac:spMkLst>
            <pc:docMk/>
            <pc:sldMk cId="3972057336" sldId="258"/>
            <ac:spMk id="329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42.042" v="121" actId="26606"/>
          <ac:spMkLst>
            <pc:docMk/>
            <pc:sldMk cId="3972057336" sldId="258"/>
            <ac:spMk id="33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4:30.579" v="76" actId="26606"/>
          <ac:spMkLst>
            <pc:docMk/>
            <pc:sldMk cId="3972057336" sldId="258"/>
            <ac:spMk id="337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42.042" v="121" actId="26606"/>
          <ac:spMkLst>
            <pc:docMk/>
            <pc:sldMk cId="3972057336" sldId="258"/>
            <ac:spMk id="338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15:42.042" v="121" actId="26606"/>
          <ac:spMkLst>
            <pc:docMk/>
            <pc:sldMk cId="3972057336" sldId="258"/>
            <ac:spMk id="342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14:31.662" v="78" actId="26606"/>
          <ac:spMkLst>
            <pc:docMk/>
            <pc:sldMk cId="3972057336" sldId="258"/>
            <ac:spMk id="345" creationId="{7BEFDA1A-2A01-4C29-A5D0-AE6F050D07DF}"/>
          </ac:spMkLst>
        </pc:spChg>
        <pc:spChg chg="add del">
          <ac:chgData name="Rajendra Maurya" userId="bd698cc59dd25f51" providerId="LiveId" clId="{DA1449F6-9DA6-46B8-AC91-602F849CDDB8}" dt="2024-03-02T12:14:31.662" v="78" actId="26606"/>
          <ac:spMkLst>
            <pc:docMk/>
            <pc:sldMk cId="3972057336" sldId="258"/>
            <ac:spMk id="346" creationId="{1CE580D1-F917-4567-AFB4-99AA9B52ADF0}"/>
          </ac:spMkLst>
        </pc:spChg>
        <pc:spChg chg="add del">
          <ac:chgData name="Rajendra Maurya" userId="bd698cc59dd25f51" providerId="LiveId" clId="{DA1449F6-9DA6-46B8-AC91-602F849CDDB8}" dt="2024-03-02T12:14:31.662" v="78" actId="26606"/>
          <ac:spMkLst>
            <pc:docMk/>
            <pc:sldMk cId="3972057336" sldId="258"/>
            <ac:spMk id="349" creationId="{279D3810-B86F-4009-84EC-DE0FEABD6FCE}"/>
          </ac:spMkLst>
        </pc:spChg>
        <pc:spChg chg="add del">
          <ac:chgData name="Rajendra Maurya" userId="bd698cc59dd25f51" providerId="LiveId" clId="{DA1449F6-9DA6-46B8-AC91-602F849CDDB8}" dt="2024-03-02T12:14:52.200" v="80" actId="26606"/>
          <ac:spMkLst>
            <pc:docMk/>
            <pc:sldMk cId="3972057336" sldId="258"/>
            <ac:spMk id="355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4:52.200" v="80" actId="26606"/>
          <ac:spMkLst>
            <pc:docMk/>
            <pc:sldMk cId="3972057336" sldId="258"/>
            <ac:spMk id="359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14:52.200" v="80" actId="26606"/>
          <ac:spMkLst>
            <pc:docMk/>
            <pc:sldMk cId="3972057336" sldId="258"/>
            <ac:spMk id="361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15:44.178" v="123" actId="26606"/>
          <ac:spMkLst>
            <pc:docMk/>
            <pc:sldMk cId="3972057336" sldId="258"/>
            <ac:spMk id="36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45.215" v="125" actId="26606"/>
          <ac:spMkLst>
            <pc:docMk/>
            <pc:sldMk cId="3972057336" sldId="258"/>
            <ac:spMk id="372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45.215" v="125" actId="26606"/>
          <ac:spMkLst>
            <pc:docMk/>
            <pc:sldMk cId="3972057336" sldId="258"/>
            <ac:spMk id="376" creationId="{C7157C7B-5BD6-404A-9073-673C1198EFA5}"/>
          </ac:spMkLst>
        </pc:spChg>
        <pc:spChg chg="add del">
          <ac:chgData name="Rajendra Maurya" userId="bd698cc59dd25f51" providerId="LiveId" clId="{DA1449F6-9DA6-46B8-AC91-602F849CDDB8}" dt="2024-03-02T12:15:45.215" v="125" actId="26606"/>
          <ac:spMkLst>
            <pc:docMk/>
            <pc:sldMk cId="3972057336" sldId="258"/>
            <ac:spMk id="377" creationId="{244BC347-8964-476D-89D3-92BAE6D56FB9}"/>
          </ac:spMkLst>
        </pc:spChg>
        <pc:spChg chg="add del">
          <ac:chgData name="Rajendra Maurya" userId="bd698cc59dd25f51" providerId="LiveId" clId="{DA1449F6-9DA6-46B8-AC91-602F849CDDB8}" dt="2024-03-02T12:15:46.199" v="127" actId="26606"/>
          <ac:spMkLst>
            <pc:docMk/>
            <pc:sldMk cId="3972057336" sldId="258"/>
            <ac:spMk id="382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5:58.259" v="130" actId="26606"/>
          <ac:spMkLst>
            <pc:docMk/>
            <pc:sldMk cId="3972057336" sldId="258"/>
            <ac:spMk id="387" creationId="{0CABCAE3-64FC-4149-819F-2C1812824154}"/>
          </ac:spMkLst>
        </pc:spChg>
        <pc:spChg chg="add">
          <ac:chgData name="Rajendra Maurya" userId="bd698cc59dd25f51" providerId="LiveId" clId="{DA1449F6-9DA6-46B8-AC91-602F849CDDB8}" dt="2024-03-02T12:15:58.259" v="130" actId="26606"/>
          <ac:spMkLst>
            <pc:docMk/>
            <pc:sldMk cId="3972057336" sldId="258"/>
            <ac:spMk id="395" creationId="{0CABCAE3-64FC-4149-819F-2C1812824154}"/>
          </ac:spMkLst>
        </pc:spChg>
        <pc:spChg chg="add">
          <ac:chgData name="Rajendra Maurya" userId="bd698cc59dd25f51" providerId="LiveId" clId="{DA1449F6-9DA6-46B8-AC91-602F849CDDB8}" dt="2024-03-02T12:15:58.259" v="130" actId="26606"/>
          <ac:spMkLst>
            <pc:docMk/>
            <pc:sldMk cId="3972057336" sldId="258"/>
            <ac:spMk id="403" creationId="{C630F413-44CE-4746-9821-9E0107978E7A}"/>
          </ac:spMkLst>
        </pc:spChg>
        <pc:spChg chg="add">
          <ac:chgData name="Rajendra Maurya" userId="bd698cc59dd25f51" providerId="LiveId" clId="{DA1449F6-9DA6-46B8-AC91-602F849CDDB8}" dt="2024-03-02T12:15:58.259" v="130" actId="26606"/>
          <ac:spMkLst>
            <pc:docMk/>
            <pc:sldMk cId="3972057336" sldId="258"/>
            <ac:spMk id="405" creationId="{22D671B1-B099-4F9C-B9CC-9D22B4DAF8A8}"/>
          </ac:spMkLst>
        </pc:spChg>
        <pc:spChg chg="add">
          <ac:chgData name="Rajendra Maurya" userId="bd698cc59dd25f51" providerId="LiveId" clId="{DA1449F6-9DA6-46B8-AC91-602F849CDDB8}" dt="2024-03-02T12:15:58.259" v="130" actId="26606"/>
          <ac:spMkLst>
            <pc:docMk/>
            <pc:sldMk cId="3972057336" sldId="258"/>
            <ac:spMk id="409" creationId="{898488B7-DBD3-40E7-B54B-4DA6C5693EF3}"/>
          </ac:spMkLst>
        </pc:spChg>
        <pc:grpChg chg="add del">
          <ac:chgData name="Rajendra Maurya" userId="bd698cc59dd25f51" providerId="LiveId" clId="{DA1449F6-9DA6-46B8-AC91-602F849CDDB8}" dt="2024-03-02T12:15:21.285" v="99" actId="26606"/>
          <ac:grpSpMkLst>
            <pc:docMk/>
            <pc:sldMk cId="3972057336" sldId="258"/>
            <ac:grpSpMk id="38" creationId="{F7C65FA4-631C-444F-89AA-F891363CCF6E}"/>
          </ac:grpSpMkLst>
        </pc:grpChg>
        <pc:grpChg chg="add del">
          <ac:chgData name="Rajendra Maurya" userId="bd698cc59dd25f51" providerId="LiveId" clId="{DA1449F6-9DA6-46B8-AC91-602F849CDDB8}" dt="2024-03-02T12:12:22.458" v="14" actId="26606"/>
          <ac:grpSpMkLst>
            <pc:docMk/>
            <pc:sldMk cId="3972057336" sldId="258"/>
            <ac:grpSpMk id="87" creationId="{F2C08210-135F-434B-9B07-F3B4978C6C21}"/>
          </ac:grpSpMkLst>
        </pc:grpChg>
        <pc:grpChg chg="add del">
          <ac:chgData name="Rajendra Maurya" userId="bd698cc59dd25f51" providerId="LiveId" clId="{DA1449F6-9DA6-46B8-AC91-602F849CDDB8}" dt="2024-03-02T12:12:26.706" v="18" actId="26606"/>
          <ac:grpSpMkLst>
            <pc:docMk/>
            <pc:sldMk cId="3972057336" sldId="258"/>
            <ac:grpSpMk id="99" creationId="{1AC5E365-88BF-414F-BCAA-44E1BE4AC156}"/>
          </ac:grpSpMkLst>
        </pc:grpChg>
        <pc:grpChg chg="add del">
          <ac:chgData name="Rajendra Maurya" userId="bd698cc59dd25f51" providerId="LiveId" clId="{DA1449F6-9DA6-46B8-AC91-602F849CDDB8}" dt="2024-03-02T12:12:37.604" v="28" actId="26606"/>
          <ac:grpSpMkLst>
            <pc:docMk/>
            <pc:sldMk cId="3972057336" sldId="258"/>
            <ac:grpSpMk id="140" creationId="{1AC5E365-88BF-414F-BCAA-44E1BE4AC156}"/>
          </ac:grpSpMkLst>
        </pc:grpChg>
        <pc:grpChg chg="add del">
          <ac:chgData name="Rajendra Maurya" userId="bd698cc59dd25f51" providerId="LiveId" clId="{DA1449F6-9DA6-46B8-AC91-602F849CDDB8}" dt="2024-03-02T12:15:31.534" v="109" actId="26606"/>
          <ac:grpSpMkLst>
            <pc:docMk/>
            <pc:sldMk cId="3972057336" sldId="258"/>
            <ac:grpSpMk id="171" creationId="{F2C08210-135F-434B-9B07-F3B4978C6C21}"/>
          </ac:grpSpMkLst>
        </pc:grpChg>
        <pc:grpChg chg="add del">
          <ac:chgData name="Rajendra Maurya" userId="bd698cc59dd25f51" providerId="LiveId" clId="{DA1449F6-9DA6-46B8-AC91-602F849CDDB8}" dt="2024-03-02T12:13:22.010" v="47" actId="26606"/>
          <ac:grpSpMkLst>
            <pc:docMk/>
            <pc:sldMk cId="3972057336" sldId="258"/>
            <ac:grpSpMk id="234" creationId="{F7C65FA4-631C-444F-89AA-F891363CCF6E}"/>
          </ac:grpSpMkLst>
        </pc:grpChg>
        <pc:grpChg chg="add del">
          <ac:chgData name="Rajendra Maurya" userId="bd698cc59dd25f51" providerId="LiveId" clId="{DA1449F6-9DA6-46B8-AC91-602F849CDDB8}" dt="2024-03-02T12:15:34.697" v="113" actId="26606"/>
          <ac:grpSpMkLst>
            <pc:docMk/>
            <pc:sldMk cId="3972057336" sldId="258"/>
            <ac:grpSpMk id="235" creationId="{F2C08210-135F-434B-9B07-F3B4978C6C21}"/>
          </ac:grpSpMkLst>
        </pc:grpChg>
        <pc:grpChg chg="add del">
          <ac:chgData name="Rajendra Maurya" userId="bd698cc59dd25f51" providerId="LiveId" clId="{DA1449F6-9DA6-46B8-AC91-602F849CDDB8}" dt="2024-03-02T12:13:24.193" v="49" actId="26606"/>
          <ac:grpSpMkLst>
            <pc:docMk/>
            <pc:sldMk cId="3972057336" sldId="258"/>
            <ac:grpSpMk id="244" creationId="{14EE34E3-F117-4487-8ACF-33DA65FA11B3}"/>
          </ac:grpSpMkLst>
        </pc:grpChg>
        <pc:grpChg chg="add del">
          <ac:chgData name="Rajendra Maurya" userId="bd698cc59dd25f51" providerId="LiveId" clId="{DA1449F6-9DA6-46B8-AC91-602F849CDDB8}" dt="2024-03-02T12:13:30.157" v="57" actId="26606"/>
          <ac:grpSpMkLst>
            <pc:docMk/>
            <pc:sldMk cId="3972057336" sldId="258"/>
            <ac:grpSpMk id="277" creationId="{4D61757C-8EF0-4453-95D9-78E78C610EBB}"/>
          </ac:grpSpMkLst>
        </pc:grpChg>
        <pc:grpChg chg="add del">
          <ac:chgData name="Rajendra Maurya" userId="bd698cc59dd25f51" providerId="LiveId" clId="{DA1449F6-9DA6-46B8-AC91-602F849CDDB8}" dt="2024-03-02T12:15:44.178" v="123" actId="26606"/>
          <ac:grpSpMkLst>
            <pc:docMk/>
            <pc:sldMk cId="3972057336" sldId="258"/>
            <ac:grpSpMk id="368" creationId="{F7C65FA4-631C-444F-89AA-F891363CCF6E}"/>
          </ac:grpSpMkLst>
        </pc:grpChg>
        <pc:picChg chg="mod ord">
          <ac:chgData name="Rajendra Maurya" userId="bd698cc59dd25f51" providerId="LiveId" clId="{DA1449F6-9DA6-46B8-AC91-602F849CDDB8}" dt="2024-03-02T12:16:26.412" v="134" actId="14100"/>
          <ac:picMkLst>
            <pc:docMk/>
            <pc:sldMk cId="3972057336" sldId="258"/>
            <ac:picMk id="7" creationId="{FD100457-3CB5-C776-A00B-2EEDB1B7986B}"/>
          </ac:picMkLst>
        </pc:picChg>
        <pc:picChg chg="add del">
          <ac:chgData name="Rajendra Maurya" userId="bd698cc59dd25f51" providerId="LiveId" clId="{DA1449F6-9DA6-46B8-AC91-602F849CDDB8}" dt="2024-03-02T12:14:53.520" v="87" actId="26606"/>
          <ac:picMkLst>
            <pc:docMk/>
            <pc:sldMk cId="3972057336" sldId="258"/>
            <ac:picMk id="11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19.650" v="97" actId="26606"/>
          <ac:picMkLst>
            <pc:docMk/>
            <pc:sldMk cId="3972057336" sldId="258"/>
            <ac:picMk id="1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4:53.520" v="87" actId="26606"/>
          <ac:picMkLst>
            <pc:docMk/>
            <pc:sldMk cId="3972057336" sldId="258"/>
            <ac:picMk id="22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15:19.650" v="97" actId="26606"/>
          <ac:picMkLst>
            <pc:docMk/>
            <pc:sldMk cId="3972057336" sldId="258"/>
            <ac:picMk id="27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12:07.405" v="4" actId="26606"/>
          <ac:picMkLst>
            <pc:docMk/>
            <pc:sldMk cId="3972057336" sldId="258"/>
            <ac:picMk id="31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21.285" v="99" actId="26606"/>
          <ac:picMkLst>
            <pc:docMk/>
            <pc:sldMk cId="3972057336" sldId="258"/>
            <ac:picMk id="32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09.654" v="6" actId="26606"/>
          <ac:picMkLst>
            <pc:docMk/>
            <pc:sldMk cId="3972057336" sldId="258"/>
            <ac:picMk id="47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09.654" v="6" actId="26606"/>
          <ac:picMkLst>
            <pc:docMk/>
            <pc:sldMk cId="3972057336" sldId="258"/>
            <ac:picMk id="53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15:25.263" v="101" actId="26606"/>
          <ac:picMkLst>
            <pc:docMk/>
            <pc:sldMk cId="3972057336" sldId="258"/>
            <ac:picMk id="54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11.274" v="8" actId="26606"/>
          <ac:picMkLst>
            <pc:docMk/>
            <pc:sldMk cId="3972057336" sldId="258"/>
            <ac:picMk id="56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12.295" v="10" actId="26606"/>
          <ac:picMkLst>
            <pc:docMk/>
            <pc:sldMk cId="3972057336" sldId="258"/>
            <ac:picMk id="6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12.295" v="10" actId="26606"/>
          <ac:picMkLst>
            <pc:docMk/>
            <pc:sldMk cId="3972057336" sldId="258"/>
            <ac:picMk id="71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12:13.713" v="12" actId="26606"/>
          <ac:picMkLst>
            <pc:docMk/>
            <pc:sldMk cId="3972057336" sldId="258"/>
            <ac:picMk id="7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22.458" v="14" actId="26606"/>
          <ac:picMkLst>
            <pc:docMk/>
            <pc:sldMk cId="3972057336" sldId="258"/>
            <ac:picMk id="84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24.240" v="16" actId="26606"/>
          <ac:picMkLst>
            <pc:docMk/>
            <pc:sldMk cId="3972057336" sldId="258"/>
            <ac:picMk id="91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25.263" v="101" actId="26606"/>
          <ac:picMkLst>
            <pc:docMk/>
            <pc:sldMk cId="3972057336" sldId="258"/>
            <ac:picMk id="94" creationId="{5970D13F-8358-42A9-9237-91B5B4DDA4B4}"/>
          </ac:picMkLst>
        </pc:picChg>
        <pc:picChg chg="add del">
          <ac:chgData name="Rajendra Maurya" userId="bd698cc59dd25f51" providerId="LiveId" clId="{DA1449F6-9DA6-46B8-AC91-602F849CDDB8}" dt="2024-03-02T12:12:26.706" v="18" actId="26606"/>
          <ac:picMkLst>
            <pc:docMk/>
            <pc:sldMk cId="3972057336" sldId="258"/>
            <ac:picMk id="96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30.839" v="20" actId="26606"/>
          <ac:picMkLst>
            <pc:docMk/>
            <pc:sldMk cId="3972057336" sldId="258"/>
            <ac:picMk id="104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30.839" v="20" actId="26606"/>
          <ac:picMkLst>
            <pc:docMk/>
            <pc:sldMk cId="3972057336" sldId="258"/>
            <ac:picMk id="110" creationId="{F50C8D8D-B32F-4194-8321-164EC442750E}"/>
          </ac:picMkLst>
        </pc:picChg>
        <pc:picChg chg="add del">
          <ac:chgData name="Rajendra Maurya" userId="bd698cc59dd25f51" providerId="LiveId" clId="{DA1449F6-9DA6-46B8-AC91-602F849CDDB8}" dt="2024-03-02T12:15:26.408" v="103" actId="26606"/>
          <ac:picMkLst>
            <pc:docMk/>
            <pc:sldMk cId="3972057336" sldId="258"/>
            <ac:picMk id="112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32.792" v="22" actId="26606"/>
          <ac:picMkLst>
            <pc:docMk/>
            <pc:sldMk cId="3972057336" sldId="258"/>
            <ac:picMk id="114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34.679" v="24" actId="26606"/>
          <ac:picMkLst>
            <pc:docMk/>
            <pc:sldMk cId="3972057336" sldId="258"/>
            <ac:picMk id="122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36.188" v="26" actId="26606"/>
          <ac:picMkLst>
            <pc:docMk/>
            <pc:sldMk cId="3972057336" sldId="258"/>
            <ac:picMk id="127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36.188" v="26" actId="26606"/>
          <ac:picMkLst>
            <pc:docMk/>
            <pc:sldMk cId="3972057336" sldId="258"/>
            <ac:picMk id="133" creationId="{F50C8D8D-B32F-4194-8321-164EC442750E}"/>
          </ac:picMkLst>
        </pc:picChg>
        <pc:picChg chg="add del">
          <ac:chgData name="Rajendra Maurya" userId="bd698cc59dd25f51" providerId="LiveId" clId="{DA1449F6-9DA6-46B8-AC91-602F849CDDB8}" dt="2024-03-02T12:12:37.604" v="28" actId="26606"/>
          <ac:picMkLst>
            <pc:docMk/>
            <pc:sldMk cId="3972057336" sldId="258"/>
            <ac:picMk id="137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28.940" v="105" actId="26606"/>
          <ac:picMkLst>
            <pc:docMk/>
            <pc:sldMk cId="3972057336" sldId="258"/>
            <ac:picMk id="141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42.199" v="30" actId="26606"/>
          <ac:picMkLst>
            <pc:docMk/>
            <pc:sldMk cId="3972057336" sldId="258"/>
            <ac:picMk id="14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4:53.191" v="86" actId="26606"/>
          <ac:picMkLst>
            <pc:docMk/>
            <pc:sldMk cId="3972057336" sldId="258"/>
            <ac:picMk id="150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4:53.191" v="86" actId="26606"/>
          <ac:picMkLst>
            <pc:docMk/>
            <pc:sldMk cId="3972057336" sldId="258"/>
            <ac:picMk id="156" creationId="{F50C8D8D-B32F-4194-8321-164EC442750E}"/>
          </ac:picMkLst>
        </pc:picChg>
        <pc:picChg chg="add del">
          <ac:chgData name="Rajendra Maurya" userId="bd698cc59dd25f51" providerId="LiveId" clId="{DA1449F6-9DA6-46B8-AC91-602F849CDDB8}" dt="2024-03-02T12:15:30.040" v="107" actId="26606"/>
          <ac:picMkLst>
            <pc:docMk/>
            <pc:sldMk cId="3972057336" sldId="258"/>
            <ac:picMk id="159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54.308" v="33" actId="26606"/>
          <ac:picMkLst>
            <pc:docMk/>
            <pc:sldMk cId="3972057336" sldId="258"/>
            <ac:picMk id="164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31.534" v="109" actId="26606"/>
          <ac:picMkLst>
            <pc:docMk/>
            <pc:sldMk cId="3972057336" sldId="258"/>
            <ac:picMk id="16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2:54.308" v="33" actId="26606"/>
          <ac:picMkLst>
            <pc:docMk/>
            <pc:sldMk cId="3972057336" sldId="258"/>
            <ac:picMk id="176" creationId="{2E465D32-A51E-44CE-9D04-60690BB4144F}"/>
          </ac:picMkLst>
        </pc:picChg>
        <pc:picChg chg="add del">
          <ac:chgData name="Rajendra Maurya" userId="bd698cc59dd25f51" providerId="LiveId" clId="{DA1449F6-9DA6-46B8-AC91-602F849CDDB8}" dt="2024-03-02T12:15:33.218" v="111" actId="26606"/>
          <ac:picMkLst>
            <pc:docMk/>
            <pc:sldMk cId="3972057336" sldId="258"/>
            <ac:picMk id="179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00.584" v="35" actId="26606"/>
          <ac:picMkLst>
            <pc:docMk/>
            <pc:sldMk cId="3972057336" sldId="258"/>
            <ac:picMk id="182" creationId="{1F5620B8-A2D8-4568-B566-F0453A0D9167}"/>
          </ac:picMkLst>
        </pc:picChg>
        <pc:picChg chg="add del">
          <ac:chgData name="Rajendra Maurya" userId="bd698cc59dd25f51" providerId="LiveId" clId="{DA1449F6-9DA6-46B8-AC91-602F849CDDB8}" dt="2024-03-02T12:13:03.601" v="37" actId="26606"/>
          <ac:picMkLst>
            <pc:docMk/>
            <pc:sldMk cId="3972057336" sldId="258"/>
            <ac:picMk id="192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03.601" v="37" actId="26606"/>
          <ac:picMkLst>
            <pc:docMk/>
            <pc:sldMk cId="3972057336" sldId="258"/>
            <ac:picMk id="198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13:05.536" v="39" actId="26606"/>
          <ac:picMkLst>
            <pc:docMk/>
            <pc:sldMk cId="3972057336" sldId="258"/>
            <ac:picMk id="202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05.536" v="39" actId="26606"/>
          <ac:picMkLst>
            <pc:docMk/>
            <pc:sldMk cId="3972057336" sldId="258"/>
            <ac:picMk id="208" creationId="{5970D13F-8358-42A9-9237-91B5B4DDA4B4}"/>
          </ac:picMkLst>
        </pc:picChg>
        <pc:picChg chg="add del">
          <ac:chgData name="Rajendra Maurya" userId="bd698cc59dd25f51" providerId="LiveId" clId="{DA1449F6-9DA6-46B8-AC91-602F849CDDB8}" dt="2024-03-02T12:13:10.910" v="41" actId="26606"/>
          <ac:picMkLst>
            <pc:docMk/>
            <pc:sldMk cId="3972057336" sldId="258"/>
            <ac:picMk id="212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34.697" v="113" actId="26606"/>
          <ac:picMkLst>
            <pc:docMk/>
            <pc:sldMk cId="3972057336" sldId="258"/>
            <ac:picMk id="21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15.252" v="43" actId="26606"/>
          <ac:picMkLst>
            <pc:docMk/>
            <pc:sldMk cId="3972057336" sldId="258"/>
            <ac:picMk id="217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20.453" v="45" actId="26606"/>
          <ac:picMkLst>
            <pc:docMk/>
            <pc:sldMk cId="3972057336" sldId="258"/>
            <ac:picMk id="226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22.010" v="47" actId="26606"/>
          <ac:picMkLst>
            <pc:docMk/>
            <pc:sldMk cId="3972057336" sldId="258"/>
            <ac:picMk id="231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24.193" v="49" actId="26606"/>
          <ac:picMkLst>
            <pc:docMk/>
            <pc:sldMk cId="3972057336" sldId="258"/>
            <ac:picMk id="238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24.193" v="49" actId="26606"/>
          <ac:picMkLst>
            <pc:docMk/>
            <pc:sldMk cId="3972057336" sldId="258"/>
            <ac:picMk id="247" creationId="{C04ED70F-D6FD-4EB1-A171-D30F885FE73E}"/>
          </ac:picMkLst>
        </pc:picChg>
        <pc:picChg chg="add del">
          <ac:chgData name="Rajendra Maurya" userId="bd698cc59dd25f51" providerId="LiveId" clId="{DA1449F6-9DA6-46B8-AC91-602F849CDDB8}" dt="2024-03-02T12:13:24.947" v="51" actId="26606"/>
          <ac:picMkLst>
            <pc:docMk/>
            <pc:sldMk cId="3972057336" sldId="258"/>
            <ac:picMk id="251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36.002" v="115" actId="26606"/>
          <ac:picMkLst>
            <pc:docMk/>
            <pc:sldMk cId="3972057336" sldId="258"/>
            <ac:picMk id="257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28.705" v="53" actId="26606"/>
          <ac:picMkLst>
            <pc:docMk/>
            <pc:sldMk cId="3972057336" sldId="258"/>
            <ac:picMk id="259" creationId="{1F5620B8-A2D8-4568-B566-F0453A0D9167}"/>
          </ac:picMkLst>
        </pc:picChg>
        <pc:picChg chg="add del">
          <ac:chgData name="Rajendra Maurya" userId="bd698cc59dd25f51" providerId="LiveId" clId="{DA1449F6-9DA6-46B8-AC91-602F849CDDB8}" dt="2024-03-02T12:13:28.705" v="53" actId="26606"/>
          <ac:picMkLst>
            <pc:docMk/>
            <pc:sldMk cId="3972057336" sldId="258"/>
            <ac:picMk id="265" creationId="{C33612A4-0B77-4479-B2AA-F178599550AA}"/>
          </ac:picMkLst>
        </pc:picChg>
        <pc:picChg chg="add del">
          <ac:chgData name="Rajendra Maurya" userId="bd698cc59dd25f51" providerId="LiveId" clId="{DA1449F6-9DA6-46B8-AC91-602F849CDDB8}" dt="2024-03-02T12:13:29.412" v="55" actId="26606"/>
          <ac:picMkLst>
            <pc:docMk/>
            <pc:sldMk cId="3972057336" sldId="258"/>
            <ac:picMk id="269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30.157" v="57" actId="26606"/>
          <ac:picMkLst>
            <pc:docMk/>
            <pc:sldMk cId="3972057336" sldId="258"/>
            <ac:picMk id="274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38.518" v="117" actId="26606"/>
          <ac:picMkLst>
            <pc:docMk/>
            <pc:sldMk cId="3972057336" sldId="258"/>
            <ac:picMk id="280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33.394" v="59" actId="26606"/>
          <ac:picMkLst>
            <pc:docMk/>
            <pc:sldMk cId="3972057336" sldId="258"/>
            <ac:picMk id="282" creationId="{1F5620B8-A2D8-4568-B566-F0453A0D9167}"/>
          </ac:picMkLst>
        </pc:picChg>
        <pc:picChg chg="add del">
          <ac:chgData name="Rajendra Maurya" userId="bd698cc59dd25f51" providerId="LiveId" clId="{DA1449F6-9DA6-46B8-AC91-602F849CDDB8}" dt="2024-03-02T12:13:37.170" v="61" actId="26606"/>
          <ac:picMkLst>
            <pc:docMk/>
            <pc:sldMk cId="3972057336" sldId="258"/>
            <ac:picMk id="289" creationId="{1F5620B8-A2D8-4568-B566-F0453A0D9167}"/>
          </ac:picMkLst>
        </pc:picChg>
        <pc:picChg chg="add del">
          <ac:chgData name="Rajendra Maurya" userId="bd698cc59dd25f51" providerId="LiveId" clId="{DA1449F6-9DA6-46B8-AC91-602F849CDDB8}" dt="2024-03-02T12:13:44.511" v="63" actId="26606"/>
          <ac:picMkLst>
            <pc:docMk/>
            <pc:sldMk cId="3972057336" sldId="258"/>
            <ac:picMk id="300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50.371" v="65" actId="26606"/>
          <ac:picMkLst>
            <pc:docMk/>
            <pc:sldMk cId="3972057336" sldId="258"/>
            <ac:picMk id="30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40.849" v="119" actId="26606"/>
          <ac:picMkLst>
            <pc:docMk/>
            <pc:sldMk cId="3972057336" sldId="258"/>
            <ac:picMk id="308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51.755" v="67" actId="26606"/>
          <ac:picMkLst>
            <pc:docMk/>
            <pc:sldMk cId="3972057336" sldId="258"/>
            <ac:picMk id="310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51.755" v="67" actId="26606"/>
          <ac:picMkLst>
            <pc:docMk/>
            <pc:sldMk cId="3972057336" sldId="258"/>
            <ac:picMk id="316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13:58.013" v="69" actId="26606"/>
          <ac:picMkLst>
            <pc:docMk/>
            <pc:sldMk cId="3972057336" sldId="258"/>
            <ac:picMk id="320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3:58.013" v="69" actId="26606"/>
          <ac:picMkLst>
            <pc:docMk/>
            <pc:sldMk cId="3972057336" sldId="258"/>
            <ac:picMk id="326" creationId="{5970D13F-8358-42A9-9237-91B5B4DDA4B4}"/>
          </ac:picMkLst>
        </pc:picChg>
        <pc:picChg chg="add del">
          <ac:chgData name="Rajendra Maurya" userId="bd698cc59dd25f51" providerId="LiveId" clId="{DA1449F6-9DA6-46B8-AC91-602F849CDDB8}" dt="2024-03-02T12:14:53.159" v="85" actId="26606"/>
          <ac:picMkLst>
            <pc:docMk/>
            <pc:sldMk cId="3972057336" sldId="258"/>
            <ac:picMk id="330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42.042" v="121" actId="26606"/>
          <ac:picMkLst>
            <pc:docMk/>
            <pc:sldMk cId="3972057336" sldId="258"/>
            <ac:picMk id="334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4:30.579" v="76" actId="26606"/>
          <ac:picMkLst>
            <pc:docMk/>
            <pc:sldMk cId="3972057336" sldId="258"/>
            <ac:picMk id="339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42.042" v="121" actId="26606"/>
          <ac:picMkLst>
            <pc:docMk/>
            <pc:sldMk cId="3972057336" sldId="258"/>
            <ac:picMk id="344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14:31.662" v="78" actId="26606"/>
          <ac:picMkLst>
            <pc:docMk/>
            <pc:sldMk cId="3972057336" sldId="258"/>
            <ac:picMk id="348" creationId="{1F5620B8-A2D8-4568-B566-F0453A0D9167}"/>
          </ac:picMkLst>
        </pc:picChg>
        <pc:picChg chg="add del">
          <ac:chgData name="Rajendra Maurya" userId="bd698cc59dd25f51" providerId="LiveId" clId="{DA1449F6-9DA6-46B8-AC91-602F849CDDB8}" dt="2024-03-02T12:14:31.662" v="78" actId="26606"/>
          <ac:picMkLst>
            <pc:docMk/>
            <pc:sldMk cId="3972057336" sldId="258"/>
            <ac:picMk id="351" creationId="{C33612A4-0B77-4479-B2AA-F178599550AA}"/>
          </ac:picMkLst>
        </pc:picChg>
        <pc:picChg chg="add del">
          <ac:chgData name="Rajendra Maurya" userId="bd698cc59dd25f51" providerId="LiveId" clId="{DA1449F6-9DA6-46B8-AC91-602F849CDDB8}" dt="2024-03-02T12:14:52.200" v="80" actId="26606"/>
          <ac:picMkLst>
            <pc:docMk/>
            <pc:sldMk cId="3972057336" sldId="258"/>
            <ac:picMk id="356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4:52.200" v="80" actId="26606"/>
          <ac:picMkLst>
            <pc:docMk/>
            <pc:sldMk cId="3972057336" sldId="258"/>
            <ac:picMk id="362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15:44.178" v="123" actId="26606"/>
          <ac:picMkLst>
            <pc:docMk/>
            <pc:sldMk cId="3972057336" sldId="258"/>
            <ac:picMk id="36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45.215" v="125" actId="26606"/>
          <ac:picMkLst>
            <pc:docMk/>
            <pc:sldMk cId="3972057336" sldId="258"/>
            <ac:picMk id="373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45.215" v="125" actId="26606"/>
          <ac:picMkLst>
            <pc:docMk/>
            <pc:sldMk cId="3972057336" sldId="258"/>
            <ac:picMk id="379" creationId="{5970D13F-8358-42A9-9237-91B5B4DDA4B4}"/>
          </ac:picMkLst>
        </pc:picChg>
        <pc:picChg chg="add del">
          <ac:chgData name="Rajendra Maurya" userId="bd698cc59dd25f51" providerId="LiveId" clId="{DA1449F6-9DA6-46B8-AC91-602F849CDDB8}" dt="2024-03-02T12:15:46.199" v="127" actId="26606"/>
          <ac:picMkLst>
            <pc:docMk/>
            <pc:sldMk cId="3972057336" sldId="258"/>
            <ac:picMk id="383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5:58.259" v="130" actId="26606"/>
          <ac:picMkLst>
            <pc:docMk/>
            <pc:sldMk cId="3972057336" sldId="258"/>
            <ac:picMk id="388" creationId="{012FDCFE-9AD2-4D8A-8CBF-B3AA37EBF6DD}"/>
          </ac:picMkLst>
        </pc:picChg>
        <pc:picChg chg="add">
          <ac:chgData name="Rajendra Maurya" userId="bd698cc59dd25f51" providerId="LiveId" clId="{DA1449F6-9DA6-46B8-AC91-602F849CDDB8}" dt="2024-03-02T12:15:58.259" v="130" actId="26606"/>
          <ac:picMkLst>
            <pc:docMk/>
            <pc:sldMk cId="3972057336" sldId="258"/>
            <ac:picMk id="397" creationId="{012FDCFE-9AD2-4D8A-8CBF-B3AA37EBF6DD}"/>
          </ac:picMkLst>
        </pc:picChg>
        <pc:cxnChg chg="add del">
          <ac:chgData name="Rajendra Maurya" userId="bd698cc59dd25f51" providerId="LiveId" clId="{DA1449F6-9DA6-46B8-AC91-602F849CDDB8}" dt="2024-03-02T12:14:53.520" v="87" actId="26606"/>
          <ac:cxnSpMkLst>
            <pc:docMk/>
            <pc:sldMk cId="3972057336" sldId="258"/>
            <ac:cxnSpMk id="12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4:53.520" v="87" actId="26606"/>
          <ac:cxnSpMkLst>
            <pc:docMk/>
            <pc:sldMk cId="3972057336" sldId="258"/>
            <ac:cxnSpMk id="14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19.650" v="97" actId="26606"/>
          <ac:cxnSpMkLst>
            <pc:docMk/>
            <pc:sldMk cId="3972057336" sldId="258"/>
            <ac:cxnSpMk id="1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4:53.520" v="87" actId="26606"/>
          <ac:cxnSpMkLst>
            <pc:docMk/>
            <pc:sldMk cId="3972057336" sldId="258"/>
            <ac:cxnSpMk id="18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15:19.650" v="97" actId="26606"/>
          <ac:cxnSpMkLst>
            <pc:docMk/>
            <pc:sldMk cId="3972057336" sldId="258"/>
            <ac:cxnSpMk id="19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19.650" v="97" actId="26606"/>
          <ac:cxnSpMkLst>
            <pc:docMk/>
            <pc:sldMk cId="3972057336" sldId="258"/>
            <ac:cxnSpMk id="23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14:53.520" v="87" actId="26606"/>
          <ac:cxnSpMkLst>
            <pc:docMk/>
            <pc:sldMk cId="3972057336" sldId="258"/>
            <ac:cxnSpMk id="24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15:19.650" v="97" actId="26606"/>
          <ac:cxnSpMkLst>
            <pc:docMk/>
            <pc:sldMk cId="3972057336" sldId="258"/>
            <ac:cxnSpMk id="26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12:07.405" v="4" actId="26606"/>
          <ac:cxnSpMkLst>
            <pc:docMk/>
            <pc:sldMk cId="3972057336" sldId="258"/>
            <ac:cxnSpMk id="33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5:21.285" v="99" actId="26606"/>
          <ac:cxnSpMkLst>
            <pc:docMk/>
            <pc:sldMk cId="3972057336" sldId="258"/>
            <ac:cxnSpMk id="34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07.405" v="4" actId="26606"/>
          <ac:cxnSpMkLst>
            <pc:docMk/>
            <pc:sldMk cId="3972057336" sldId="258"/>
            <ac:cxnSpMk id="35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21.285" v="99" actId="26606"/>
          <ac:cxnSpMkLst>
            <pc:docMk/>
            <pc:sldMk cId="3972057336" sldId="258"/>
            <ac:cxnSpMk id="36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07.405" v="4" actId="26606"/>
          <ac:cxnSpMkLst>
            <pc:docMk/>
            <pc:sldMk cId="3972057336" sldId="258"/>
            <ac:cxnSpMk id="41" creationId="{7552FBEF-FA69-427B-8245-0A518E0513D5}"/>
          </ac:cxnSpMkLst>
        </pc:cxnChg>
        <pc:cxnChg chg="add del">
          <ac:chgData name="Rajendra Maurya" userId="bd698cc59dd25f51" providerId="LiveId" clId="{DA1449F6-9DA6-46B8-AC91-602F849CDDB8}" dt="2024-03-02T12:12:09.654" v="6" actId="26606"/>
          <ac:cxnSpMkLst>
            <pc:docMk/>
            <pc:sldMk cId="3972057336" sldId="258"/>
            <ac:cxnSpMk id="45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12:09.654" v="6" actId="26606"/>
          <ac:cxnSpMkLst>
            <pc:docMk/>
            <pc:sldMk cId="3972057336" sldId="258"/>
            <ac:cxnSpMk id="48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09.654" v="6" actId="26606"/>
          <ac:cxnSpMkLst>
            <pc:docMk/>
            <pc:sldMk cId="3972057336" sldId="258"/>
            <ac:cxnSpMk id="49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09.654" v="6" actId="26606"/>
          <ac:cxnSpMkLst>
            <pc:docMk/>
            <pc:sldMk cId="3972057336" sldId="258"/>
            <ac:cxnSpMk id="51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12:11.274" v="8" actId="26606"/>
          <ac:cxnSpMkLst>
            <pc:docMk/>
            <pc:sldMk cId="3972057336" sldId="258"/>
            <ac:cxnSpMk id="5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11.274" v="8" actId="26606"/>
          <ac:cxnSpMkLst>
            <pc:docMk/>
            <pc:sldMk cId="3972057336" sldId="258"/>
            <ac:cxnSpMk id="5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11.274" v="8" actId="26606"/>
          <ac:cxnSpMkLst>
            <pc:docMk/>
            <pc:sldMk cId="3972057336" sldId="258"/>
            <ac:cxnSpMk id="61" creationId="{7552FBEF-FA69-427B-8245-0A518E0513D5}"/>
          </ac:cxnSpMkLst>
        </pc:cxnChg>
        <pc:cxnChg chg="add del">
          <ac:chgData name="Rajendra Maurya" userId="bd698cc59dd25f51" providerId="LiveId" clId="{DA1449F6-9DA6-46B8-AC91-602F849CDDB8}" dt="2024-03-02T12:15:25.263" v="101" actId="26606"/>
          <ac:cxnSpMkLst>
            <pc:docMk/>
            <pc:sldMk cId="3972057336" sldId="258"/>
            <ac:cxnSpMk id="63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12.295" v="10" actId="26606"/>
          <ac:cxnSpMkLst>
            <pc:docMk/>
            <pc:sldMk cId="3972057336" sldId="258"/>
            <ac:cxnSpMk id="6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12.295" v="10" actId="26606"/>
          <ac:cxnSpMkLst>
            <pc:docMk/>
            <pc:sldMk cId="3972057336" sldId="258"/>
            <ac:cxnSpMk id="6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12.295" v="10" actId="26606"/>
          <ac:cxnSpMkLst>
            <pc:docMk/>
            <pc:sldMk cId="3972057336" sldId="258"/>
            <ac:cxnSpMk id="69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12:12.295" v="10" actId="26606"/>
          <ac:cxnSpMkLst>
            <pc:docMk/>
            <pc:sldMk cId="3972057336" sldId="258"/>
            <ac:cxnSpMk id="72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15:25.263" v="101" actId="26606"/>
          <ac:cxnSpMkLst>
            <pc:docMk/>
            <pc:sldMk cId="3972057336" sldId="258"/>
            <ac:cxnSpMk id="73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13.713" v="12" actId="26606"/>
          <ac:cxnSpMkLst>
            <pc:docMk/>
            <pc:sldMk cId="3972057336" sldId="258"/>
            <ac:cxnSpMk id="7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13.713" v="12" actId="26606"/>
          <ac:cxnSpMkLst>
            <pc:docMk/>
            <pc:sldMk cId="3972057336" sldId="258"/>
            <ac:cxnSpMk id="7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13.713" v="12" actId="26606"/>
          <ac:cxnSpMkLst>
            <pc:docMk/>
            <pc:sldMk cId="3972057336" sldId="258"/>
            <ac:cxnSpMk id="80" creationId="{7552FBEF-FA69-427B-8245-0A518E0513D5}"/>
          </ac:cxnSpMkLst>
        </pc:cxnChg>
        <pc:cxnChg chg="add del">
          <ac:chgData name="Rajendra Maurya" userId="bd698cc59dd25f51" providerId="LiveId" clId="{DA1449F6-9DA6-46B8-AC91-602F849CDDB8}" dt="2024-03-02T12:12:22.458" v="14" actId="26606"/>
          <ac:cxnSpMkLst>
            <pc:docMk/>
            <pc:sldMk cId="3972057336" sldId="258"/>
            <ac:cxnSpMk id="85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22.458" v="14" actId="26606"/>
          <ac:cxnSpMkLst>
            <pc:docMk/>
            <pc:sldMk cId="3972057336" sldId="258"/>
            <ac:cxnSpMk id="86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25.263" v="101" actId="26606"/>
          <ac:cxnSpMkLst>
            <pc:docMk/>
            <pc:sldMk cId="3972057336" sldId="258"/>
            <ac:cxnSpMk id="89" creationId="{A528BB2E-BE2B-416D-A6B3-28D6574248CC}"/>
          </ac:cxnSpMkLst>
        </pc:cxnChg>
        <pc:cxnChg chg="add del">
          <ac:chgData name="Rajendra Maurya" userId="bd698cc59dd25f51" providerId="LiveId" clId="{DA1449F6-9DA6-46B8-AC91-602F849CDDB8}" dt="2024-03-02T12:12:24.240" v="16" actId="26606"/>
          <ac:cxnSpMkLst>
            <pc:docMk/>
            <pc:sldMk cId="3972057336" sldId="258"/>
            <ac:cxnSpMk id="92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24.240" v="16" actId="26606"/>
          <ac:cxnSpMkLst>
            <pc:docMk/>
            <pc:sldMk cId="3972057336" sldId="258"/>
            <ac:cxnSpMk id="93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26.706" v="18" actId="26606"/>
          <ac:cxnSpMkLst>
            <pc:docMk/>
            <pc:sldMk cId="3972057336" sldId="258"/>
            <ac:cxnSpMk id="9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26.706" v="18" actId="26606"/>
          <ac:cxnSpMkLst>
            <pc:docMk/>
            <pc:sldMk cId="3972057336" sldId="258"/>
            <ac:cxnSpMk id="9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25.263" v="101" actId="26606"/>
          <ac:cxnSpMkLst>
            <pc:docMk/>
            <pc:sldMk cId="3972057336" sldId="258"/>
            <ac:cxnSpMk id="100" creationId="{06BFB317-A03A-48CB-B03E-4504961FA02B}"/>
          </ac:cxnSpMkLst>
        </pc:cxnChg>
        <pc:cxnChg chg="add del">
          <ac:chgData name="Rajendra Maurya" userId="bd698cc59dd25f51" providerId="LiveId" clId="{DA1449F6-9DA6-46B8-AC91-602F849CDDB8}" dt="2024-03-02T12:12:30.839" v="20" actId="26606"/>
          <ac:cxnSpMkLst>
            <pc:docMk/>
            <pc:sldMk cId="3972057336" sldId="258"/>
            <ac:cxnSpMk id="105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30.839" v="20" actId="26606"/>
          <ac:cxnSpMkLst>
            <pc:docMk/>
            <pc:sldMk cId="3972057336" sldId="258"/>
            <ac:cxnSpMk id="106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30.839" v="20" actId="26606"/>
          <ac:cxnSpMkLst>
            <pc:docMk/>
            <pc:sldMk cId="3972057336" sldId="258"/>
            <ac:cxnSpMk id="108" creationId="{B3E0B6A3-E197-43D6-82D5-7455DAB1A746}"/>
          </ac:cxnSpMkLst>
        </pc:cxnChg>
        <pc:cxnChg chg="add del">
          <ac:chgData name="Rajendra Maurya" userId="bd698cc59dd25f51" providerId="LiveId" clId="{DA1449F6-9DA6-46B8-AC91-602F849CDDB8}" dt="2024-03-02T12:12:30.839" v="20" actId="26606"/>
          <ac:cxnSpMkLst>
            <pc:docMk/>
            <pc:sldMk cId="3972057336" sldId="258"/>
            <ac:cxnSpMk id="111" creationId="{5BD24D8B-8573-4260-B700-E860AD6D2A8E}"/>
          </ac:cxnSpMkLst>
        </pc:cxnChg>
        <pc:cxnChg chg="add del">
          <ac:chgData name="Rajendra Maurya" userId="bd698cc59dd25f51" providerId="LiveId" clId="{DA1449F6-9DA6-46B8-AC91-602F849CDDB8}" dt="2024-03-02T12:12:32.792" v="22" actId="26606"/>
          <ac:cxnSpMkLst>
            <pc:docMk/>
            <pc:sldMk cId="3972057336" sldId="258"/>
            <ac:cxnSpMk id="115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32.792" v="22" actId="26606"/>
          <ac:cxnSpMkLst>
            <pc:docMk/>
            <pc:sldMk cId="3972057336" sldId="258"/>
            <ac:cxnSpMk id="116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32.792" v="22" actId="26606"/>
          <ac:cxnSpMkLst>
            <pc:docMk/>
            <pc:sldMk cId="3972057336" sldId="258"/>
            <ac:cxnSpMk id="118" creationId="{373AAE2E-5D6B-4952-A4BB-546C49F8DE4B}"/>
          </ac:cxnSpMkLst>
        </pc:cxnChg>
        <pc:cxnChg chg="add del">
          <ac:chgData name="Rajendra Maurya" userId="bd698cc59dd25f51" providerId="LiveId" clId="{DA1449F6-9DA6-46B8-AC91-602F849CDDB8}" dt="2024-03-02T12:15:26.408" v="103" actId="26606"/>
          <ac:cxnSpMkLst>
            <pc:docMk/>
            <pc:sldMk cId="3972057336" sldId="258"/>
            <ac:cxnSpMk id="120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34.679" v="24" actId="26606"/>
          <ac:cxnSpMkLst>
            <pc:docMk/>
            <pc:sldMk cId="3972057336" sldId="258"/>
            <ac:cxnSpMk id="123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34.679" v="24" actId="26606"/>
          <ac:cxnSpMkLst>
            <pc:docMk/>
            <pc:sldMk cId="3972057336" sldId="258"/>
            <ac:cxnSpMk id="124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26.408" v="103" actId="26606"/>
          <ac:cxnSpMkLst>
            <pc:docMk/>
            <pc:sldMk cId="3972057336" sldId="258"/>
            <ac:cxnSpMk id="125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36.188" v="26" actId="26606"/>
          <ac:cxnSpMkLst>
            <pc:docMk/>
            <pc:sldMk cId="3972057336" sldId="258"/>
            <ac:cxnSpMk id="128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36.188" v="26" actId="26606"/>
          <ac:cxnSpMkLst>
            <pc:docMk/>
            <pc:sldMk cId="3972057336" sldId="258"/>
            <ac:cxnSpMk id="129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36.188" v="26" actId="26606"/>
          <ac:cxnSpMkLst>
            <pc:docMk/>
            <pc:sldMk cId="3972057336" sldId="258"/>
            <ac:cxnSpMk id="131" creationId="{B3E0B6A3-E197-43D6-82D5-7455DAB1A746}"/>
          </ac:cxnSpMkLst>
        </pc:cxnChg>
        <pc:cxnChg chg="add del">
          <ac:chgData name="Rajendra Maurya" userId="bd698cc59dd25f51" providerId="LiveId" clId="{DA1449F6-9DA6-46B8-AC91-602F849CDDB8}" dt="2024-03-02T12:12:36.188" v="26" actId="26606"/>
          <ac:cxnSpMkLst>
            <pc:docMk/>
            <pc:sldMk cId="3972057336" sldId="258"/>
            <ac:cxnSpMk id="134" creationId="{5BD24D8B-8573-4260-B700-E860AD6D2A8E}"/>
          </ac:cxnSpMkLst>
        </pc:cxnChg>
        <pc:cxnChg chg="add del">
          <ac:chgData name="Rajendra Maurya" userId="bd698cc59dd25f51" providerId="LiveId" clId="{DA1449F6-9DA6-46B8-AC91-602F849CDDB8}" dt="2024-03-02T12:12:37.604" v="28" actId="26606"/>
          <ac:cxnSpMkLst>
            <pc:docMk/>
            <pc:sldMk cId="3972057336" sldId="258"/>
            <ac:cxnSpMk id="138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37.604" v="28" actId="26606"/>
          <ac:cxnSpMkLst>
            <pc:docMk/>
            <pc:sldMk cId="3972057336" sldId="258"/>
            <ac:cxnSpMk id="139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28.940" v="105" actId="26606"/>
          <ac:cxnSpMkLst>
            <pc:docMk/>
            <pc:sldMk cId="3972057336" sldId="258"/>
            <ac:cxnSpMk id="143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42.199" v="30" actId="26606"/>
          <ac:cxnSpMkLst>
            <pc:docMk/>
            <pc:sldMk cId="3972057336" sldId="258"/>
            <ac:cxnSpMk id="14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42.199" v="30" actId="26606"/>
          <ac:cxnSpMkLst>
            <pc:docMk/>
            <pc:sldMk cId="3972057336" sldId="258"/>
            <ac:cxnSpMk id="14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28.940" v="105" actId="26606"/>
          <ac:cxnSpMkLst>
            <pc:docMk/>
            <pc:sldMk cId="3972057336" sldId="258"/>
            <ac:cxnSpMk id="14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4:53.191" v="86" actId="26606"/>
          <ac:cxnSpMkLst>
            <pc:docMk/>
            <pc:sldMk cId="3972057336" sldId="258"/>
            <ac:cxnSpMk id="151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4:53.191" v="86" actId="26606"/>
          <ac:cxnSpMkLst>
            <pc:docMk/>
            <pc:sldMk cId="3972057336" sldId="258"/>
            <ac:cxnSpMk id="15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4:53.191" v="86" actId="26606"/>
          <ac:cxnSpMkLst>
            <pc:docMk/>
            <pc:sldMk cId="3972057336" sldId="258"/>
            <ac:cxnSpMk id="154" creationId="{B3E0B6A3-E197-43D6-82D5-7455DAB1A746}"/>
          </ac:cxnSpMkLst>
        </pc:cxnChg>
        <pc:cxnChg chg="add del">
          <ac:chgData name="Rajendra Maurya" userId="bd698cc59dd25f51" providerId="LiveId" clId="{DA1449F6-9DA6-46B8-AC91-602F849CDDB8}" dt="2024-03-02T12:14:53.191" v="86" actId="26606"/>
          <ac:cxnSpMkLst>
            <pc:docMk/>
            <pc:sldMk cId="3972057336" sldId="258"/>
            <ac:cxnSpMk id="157" creationId="{5BD24D8B-8573-4260-B700-E860AD6D2A8E}"/>
          </ac:cxnSpMkLst>
        </pc:cxnChg>
        <pc:cxnChg chg="add del">
          <ac:chgData name="Rajendra Maurya" userId="bd698cc59dd25f51" providerId="LiveId" clId="{DA1449F6-9DA6-46B8-AC91-602F849CDDB8}" dt="2024-03-02T12:15:30.040" v="107" actId="26606"/>
          <ac:cxnSpMkLst>
            <pc:docMk/>
            <pc:sldMk cId="3972057336" sldId="258"/>
            <ac:cxnSpMk id="160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5:30.040" v="107" actId="26606"/>
          <ac:cxnSpMkLst>
            <pc:docMk/>
            <pc:sldMk cId="3972057336" sldId="258"/>
            <ac:cxnSpMk id="161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54.308" v="33" actId="26606"/>
          <ac:cxnSpMkLst>
            <pc:docMk/>
            <pc:sldMk cId="3972057336" sldId="258"/>
            <ac:cxnSpMk id="16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5:31.534" v="109" actId="26606"/>
          <ac:cxnSpMkLst>
            <pc:docMk/>
            <pc:sldMk cId="3972057336" sldId="258"/>
            <ac:cxnSpMk id="16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2:54.308" v="33" actId="26606"/>
          <ac:cxnSpMkLst>
            <pc:docMk/>
            <pc:sldMk cId="3972057336" sldId="258"/>
            <ac:cxnSpMk id="16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31.534" v="109" actId="26606"/>
          <ac:cxnSpMkLst>
            <pc:docMk/>
            <pc:sldMk cId="3972057336" sldId="258"/>
            <ac:cxnSpMk id="169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2:54.308" v="33" actId="26606"/>
          <ac:cxnSpMkLst>
            <pc:docMk/>
            <pc:sldMk cId="3972057336" sldId="258"/>
            <ac:cxnSpMk id="174" creationId="{602FDDEF-350D-4767-ACB6-CCEA68DD4221}"/>
          </ac:cxnSpMkLst>
        </pc:cxnChg>
        <pc:cxnChg chg="add del">
          <ac:chgData name="Rajendra Maurya" userId="bd698cc59dd25f51" providerId="LiveId" clId="{DA1449F6-9DA6-46B8-AC91-602F849CDDB8}" dt="2024-03-02T12:12:54.308" v="33" actId="26606"/>
          <ac:cxnSpMkLst>
            <pc:docMk/>
            <pc:sldMk cId="3972057336" sldId="258"/>
            <ac:cxnSpMk id="178" creationId="{DAF243D8-8E9E-4B55-8369-B6A7221E55D8}"/>
          </ac:cxnSpMkLst>
        </pc:cxnChg>
        <pc:cxnChg chg="add del">
          <ac:chgData name="Rajendra Maurya" userId="bd698cc59dd25f51" providerId="LiveId" clId="{DA1449F6-9DA6-46B8-AC91-602F849CDDB8}" dt="2024-03-02T12:13:00.584" v="35" actId="26606"/>
          <ac:cxnSpMkLst>
            <pc:docMk/>
            <pc:sldMk cId="3972057336" sldId="258"/>
            <ac:cxnSpMk id="183" creationId="{1C7D2BA4-4B7A-4596-8BCC-5CF715423894}"/>
          </ac:cxnSpMkLst>
        </pc:cxnChg>
        <pc:cxnChg chg="add del">
          <ac:chgData name="Rajendra Maurya" userId="bd698cc59dd25f51" providerId="LiveId" clId="{DA1449F6-9DA6-46B8-AC91-602F849CDDB8}" dt="2024-03-02T12:13:00.584" v="35" actId="26606"/>
          <ac:cxnSpMkLst>
            <pc:docMk/>
            <pc:sldMk cId="3972057336" sldId="258"/>
            <ac:cxnSpMk id="184" creationId="{C9D4B225-18E9-4C5B-94D8-2ABE6D161E4A}"/>
          </ac:cxnSpMkLst>
        </pc:cxnChg>
        <pc:cxnChg chg="add del">
          <ac:chgData name="Rajendra Maurya" userId="bd698cc59dd25f51" providerId="LiveId" clId="{DA1449F6-9DA6-46B8-AC91-602F849CDDB8}" dt="2024-03-02T12:13:00.584" v="35" actId="26606"/>
          <ac:cxnSpMkLst>
            <pc:docMk/>
            <pc:sldMk cId="3972057336" sldId="258"/>
            <ac:cxnSpMk id="189" creationId="{D33AC32D-5F44-45F7-A0BD-7C11A86BED57}"/>
          </ac:cxnSpMkLst>
        </pc:cxnChg>
        <pc:cxnChg chg="add del">
          <ac:chgData name="Rajendra Maurya" userId="bd698cc59dd25f51" providerId="LiveId" clId="{DA1449F6-9DA6-46B8-AC91-602F849CDDB8}" dt="2024-03-02T12:15:33.218" v="111" actId="26606"/>
          <ac:cxnSpMkLst>
            <pc:docMk/>
            <pc:sldMk cId="3972057336" sldId="258"/>
            <ac:cxnSpMk id="190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03.601" v="37" actId="26606"/>
          <ac:cxnSpMkLst>
            <pc:docMk/>
            <pc:sldMk cId="3972057336" sldId="258"/>
            <ac:cxnSpMk id="193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03.601" v="37" actId="26606"/>
          <ac:cxnSpMkLst>
            <pc:docMk/>
            <pc:sldMk cId="3972057336" sldId="258"/>
            <ac:cxnSpMk id="194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03.601" v="37" actId="26606"/>
          <ac:cxnSpMkLst>
            <pc:docMk/>
            <pc:sldMk cId="3972057336" sldId="258"/>
            <ac:cxnSpMk id="196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13:03.601" v="37" actId="26606"/>
          <ac:cxnSpMkLst>
            <pc:docMk/>
            <pc:sldMk cId="3972057336" sldId="258"/>
            <ac:cxnSpMk id="199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15:33.218" v="111" actId="26606"/>
          <ac:cxnSpMkLst>
            <pc:docMk/>
            <pc:sldMk cId="3972057336" sldId="258"/>
            <ac:cxnSpMk id="200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05.536" v="39" actId="26606"/>
          <ac:cxnSpMkLst>
            <pc:docMk/>
            <pc:sldMk cId="3972057336" sldId="258"/>
            <ac:cxnSpMk id="203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05.536" v="39" actId="26606"/>
          <ac:cxnSpMkLst>
            <pc:docMk/>
            <pc:sldMk cId="3972057336" sldId="258"/>
            <ac:cxnSpMk id="204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05.536" v="39" actId="26606"/>
          <ac:cxnSpMkLst>
            <pc:docMk/>
            <pc:sldMk cId="3972057336" sldId="258"/>
            <ac:cxnSpMk id="207" creationId="{A528BB2E-BE2B-416D-A6B3-28D6574248CC}"/>
          </ac:cxnSpMkLst>
        </pc:cxnChg>
        <pc:cxnChg chg="add del">
          <ac:chgData name="Rajendra Maurya" userId="bd698cc59dd25f51" providerId="LiveId" clId="{DA1449F6-9DA6-46B8-AC91-602F849CDDB8}" dt="2024-03-02T12:13:05.536" v="39" actId="26606"/>
          <ac:cxnSpMkLst>
            <pc:docMk/>
            <pc:sldMk cId="3972057336" sldId="258"/>
            <ac:cxnSpMk id="209" creationId="{06BFB317-A03A-48CB-B03E-4504961FA02B}"/>
          </ac:cxnSpMkLst>
        </pc:cxnChg>
        <pc:cxnChg chg="add del">
          <ac:chgData name="Rajendra Maurya" userId="bd698cc59dd25f51" providerId="LiveId" clId="{DA1449F6-9DA6-46B8-AC91-602F849CDDB8}" dt="2024-03-02T12:13:10.910" v="41" actId="26606"/>
          <ac:cxnSpMkLst>
            <pc:docMk/>
            <pc:sldMk cId="3972057336" sldId="258"/>
            <ac:cxnSpMk id="213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10.910" v="41" actId="26606"/>
          <ac:cxnSpMkLst>
            <pc:docMk/>
            <pc:sldMk cId="3972057336" sldId="258"/>
            <ac:cxnSpMk id="214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15.252" v="43" actId="26606"/>
          <ac:cxnSpMkLst>
            <pc:docMk/>
            <pc:sldMk cId="3972057336" sldId="258"/>
            <ac:cxnSpMk id="218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15.252" v="43" actId="26606"/>
          <ac:cxnSpMkLst>
            <pc:docMk/>
            <pc:sldMk cId="3972057336" sldId="258"/>
            <ac:cxnSpMk id="219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15.252" v="43" actId="26606"/>
          <ac:cxnSpMkLst>
            <pc:docMk/>
            <pc:sldMk cId="3972057336" sldId="258"/>
            <ac:cxnSpMk id="222" creationId="{7552FBEF-FA69-427B-8245-0A518E0513D5}"/>
          </ac:cxnSpMkLst>
        </pc:cxnChg>
        <pc:cxnChg chg="add del">
          <ac:chgData name="Rajendra Maurya" userId="bd698cc59dd25f51" providerId="LiveId" clId="{DA1449F6-9DA6-46B8-AC91-602F849CDDB8}" dt="2024-03-02T12:15:34.697" v="113" actId="26606"/>
          <ac:cxnSpMkLst>
            <pc:docMk/>
            <pc:sldMk cId="3972057336" sldId="258"/>
            <ac:cxnSpMk id="224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20.453" v="45" actId="26606"/>
          <ac:cxnSpMkLst>
            <pc:docMk/>
            <pc:sldMk cId="3972057336" sldId="258"/>
            <ac:cxnSpMk id="22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20.453" v="45" actId="26606"/>
          <ac:cxnSpMkLst>
            <pc:docMk/>
            <pc:sldMk cId="3972057336" sldId="258"/>
            <ac:cxnSpMk id="22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34.697" v="113" actId="26606"/>
          <ac:cxnSpMkLst>
            <pc:docMk/>
            <pc:sldMk cId="3972057336" sldId="258"/>
            <ac:cxnSpMk id="229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22.010" v="47" actId="26606"/>
          <ac:cxnSpMkLst>
            <pc:docMk/>
            <pc:sldMk cId="3972057336" sldId="258"/>
            <ac:cxnSpMk id="232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22.010" v="47" actId="26606"/>
          <ac:cxnSpMkLst>
            <pc:docMk/>
            <pc:sldMk cId="3972057336" sldId="258"/>
            <ac:cxnSpMk id="233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24.193" v="49" actId="26606"/>
          <ac:cxnSpMkLst>
            <pc:docMk/>
            <pc:sldMk cId="3972057336" sldId="258"/>
            <ac:cxnSpMk id="239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24.193" v="49" actId="26606"/>
          <ac:cxnSpMkLst>
            <pc:docMk/>
            <pc:sldMk cId="3972057336" sldId="258"/>
            <ac:cxnSpMk id="240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24.193" v="49" actId="26606"/>
          <ac:cxnSpMkLst>
            <pc:docMk/>
            <pc:sldMk cId="3972057336" sldId="258"/>
            <ac:cxnSpMk id="242" creationId="{D7162BAB-C25E-4CE9-B87C-F118DC7E7C22}"/>
          </ac:cxnSpMkLst>
        </pc:cxnChg>
        <pc:cxnChg chg="add del">
          <ac:chgData name="Rajendra Maurya" userId="bd698cc59dd25f51" providerId="LiveId" clId="{DA1449F6-9DA6-46B8-AC91-602F849CDDB8}" dt="2024-03-02T12:13:24.193" v="49" actId="26606"/>
          <ac:cxnSpMkLst>
            <pc:docMk/>
            <pc:sldMk cId="3972057336" sldId="258"/>
            <ac:cxnSpMk id="248" creationId="{DA26CAE9-74C4-4EDD-8A80-77F79EAA86F4}"/>
          </ac:cxnSpMkLst>
        </pc:cxnChg>
        <pc:cxnChg chg="add del">
          <ac:chgData name="Rajendra Maurya" userId="bd698cc59dd25f51" providerId="LiveId" clId="{DA1449F6-9DA6-46B8-AC91-602F849CDDB8}" dt="2024-03-02T12:13:24.947" v="51" actId="26606"/>
          <ac:cxnSpMkLst>
            <pc:docMk/>
            <pc:sldMk cId="3972057336" sldId="258"/>
            <ac:cxnSpMk id="252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24.947" v="51" actId="26606"/>
          <ac:cxnSpMkLst>
            <pc:docMk/>
            <pc:sldMk cId="3972057336" sldId="258"/>
            <ac:cxnSpMk id="253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24.947" v="51" actId="26606"/>
          <ac:cxnSpMkLst>
            <pc:docMk/>
            <pc:sldMk cId="3972057336" sldId="258"/>
            <ac:cxnSpMk id="255" creationId="{373AAE2E-5D6B-4952-A4BB-546C49F8DE4B}"/>
          </ac:cxnSpMkLst>
        </pc:cxnChg>
        <pc:cxnChg chg="add del">
          <ac:chgData name="Rajendra Maurya" userId="bd698cc59dd25f51" providerId="LiveId" clId="{DA1449F6-9DA6-46B8-AC91-602F849CDDB8}" dt="2024-03-02T12:13:28.705" v="53" actId="26606"/>
          <ac:cxnSpMkLst>
            <pc:docMk/>
            <pc:sldMk cId="3972057336" sldId="258"/>
            <ac:cxnSpMk id="260" creationId="{1C7D2BA4-4B7A-4596-8BCC-5CF715423894}"/>
          </ac:cxnSpMkLst>
        </pc:cxnChg>
        <pc:cxnChg chg="add del">
          <ac:chgData name="Rajendra Maurya" userId="bd698cc59dd25f51" providerId="LiveId" clId="{DA1449F6-9DA6-46B8-AC91-602F849CDDB8}" dt="2024-03-02T12:13:28.705" v="53" actId="26606"/>
          <ac:cxnSpMkLst>
            <pc:docMk/>
            <pc:sldMk cId="3972057336" sldId="258"/>
            <ac:cxnSpMk id="261" creationId="{C9D4B225-18E9-4C5B-94D8-2ABE6D161E4A}"/>
          </ac:cxnSpMkLst>
        </pc:cxnChg>
        <pc:cxnChg chg="add del">
          <ac:chgData name="Rajendra Maurya" userId="bd698cc59dd25f51" providerId="LiveId" clId="{DA1449F6-9DA6-46B8-AC91-602F849CDDB8}" dt="2024-03-02T12:13:28.705" v="53" actId="26606"/>
          <ac:cxnSpMkLst>
            <pc:docMk/>
            <pc:sldMk cId="3972057336" sldId="258"/>
            <ac:cxnSpMk id="263" creationId="{17FD20E5-30AF-47B9-9256-2E8E904CBBC1}"/>
          </ac:cxnSpMkLst>
        </pc:cxnChg>
        <pc:cxnChg chg="add del">
          <ac:chgData name="Rajendra Maurya" userId="bd698cc59dd25f51" providerId="LiveId" clId="{DA1449F6-9DA6-46B8-AC91-602F849CDDB8}" dt="2024-03-02T12:13:28.705" v="53" actId="26606"/>
          <ac:cxnSpMkLst>
            <pc:docMk/>
            <pc:sldMk cId="3972057336" sldId="258"/>
            <ac:cxnSpMk id="266" creationId="{078A367A-3E83-4B48-A0F7-43FBE33328F5}"/>
          </ac:cxnSpMkLst>
        </pc:cxnChg>
        <pc:cxnChg chg="add del">
          <ac:chgData name="Rajendra Maurya" userId="bd698cc59dd25f51" providerId="LiveId" clId="{DA1449F6-9DA6-46B8-AC91-602F849CDDB8}" dt="2024-03-02T12:15:36.002" v="115" actId="26606"/>
          <ac:cxnSpMkLst>
            <pc:docMk/>
            <pc:sldMk cId="3972057336" sldId="258"/>
            <ac:cxnSpMk id="26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29.412" v="55" actId="26606"/>
          <ac:cxnSpMkLst>
            <pc:docMk/>
            <pc:sldMk cId="3972057336" sldId="258"/>
            <ac:cxnSpMk id="270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29.412" v="55" actId="26606"/>
          <ac:cxnSpMkLst>
            <pc:docMk/>
            <pc:sldMk cId="3972057336" sldId="258"/>
            <ac:cxnSpMk id="271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36.002" v="115" actId="26606"/>
          <ac:cxnSpMkLst>
            <pc:docMk/>
            <pc:sldMk cId="3972057336" sldId="258"/>
            <ac:cxnSpMk id="27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30.157" v="57" actId="26606"/>
          <ac:cxnSpMkLst>
            <pc:docMk/>
            <pc:sldMk cId="3972057336" sldId="258"/>
            <ac:cxnSpMk id="275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30.157" v="57" actId="26606"/>
          <ac:cxnSpMkLst>
            <pc:docMk/>
            <pc:sldMk cId="3972057336" sldId="258"/>
            <ac:cxnSpMk id="276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33.394" v="59" actId="26606"/>
          <ac:cxnSpMkLst>
            <pc:docMk/>
            <pc:sldMk cId="3972057336" sldId="258"/>
            <ac:cxnSpMk id="283" creationId="{1C7D2BA4-4B7A-4596-8BCC-5CF715423894}"/>
          </ac:cxnSpMkLst>
        </pc:cxnChg>
        <pc:cxnChg chg="add del">
          <ac:chgData name="Rajendra Maurya" userId="bd698cc59dd25f51" providerId="LiveId" clId="{DA1449F6-9DA6-46B8-AC91-602F849CDDB8}" dt="2024-03-02T12:13:33.394" v="59" actId="26606"/>
          <ac:cxnSpMkLst>
            <pc:docMk/>
            <pc:sldMk cId="3972057336" sldId="258"/>
            <ac:cxnSpMk id="284" creationId="{C9D4B225-18E9-4C5B-94D8-2ABE6D161E4A}"/>
          </ac:cxnSpMkLst>
        </pc:cxnChg>
        <pc:cxnChg chg="add del">
          <ac:chgData name="Rajendra Maurya" userId="bd698cc59dd25f51" providerId="LiveId" clId="{DA1449F6-9DA6-46B8-AC91-602F849CDDB8}" dt="2024-03-02T12:13:33.394" v="59" actId="26606"/>
          <ac:cxnSpMkLst>
            <pc:docMk/>
            <pc:sldMk cId="3972057336" sldId="258"/>
            <ac:cxnSpMk id="286" creationId="{8E83266B-97F8-4AB9-818F-3A70E8D8580D}"/>
          </ac:cxnSpMkLst>
        </pc:cxnChg>
        <pc:cxnChg chg="add del">
          <ac:chgData name="Rajendra Maurya" userId="bd698cc59dd25f51" providerId="LiveId" clId="{DA1449F6-9DA6-46B8-AC91-602F849CDDB8}" dt="2024-03-02T12:15:38.518" v="117" actId="26606"/>
          <ac:cxnSpMkLst>
            <pc:docMk/>
            <pc:sldMk cId="3972057336" sldId="258"/>
            <ac:cxnSpMk id="28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37.170" v="61" actId="26606"/>
          <ac:cxnSpMkLst>
            <pc:docMk/>
            <pc:sldMk cId="3972057336" sldId="258"/>
            <ac:cxnSpMk id="290" creationId="{1C7D2BA4-4B7A-4596-8BCC-5CF715423894}"/>
          </ac:cxnSpMkLst>
        </pc:cxnChg>
        <pc:cxnChg chg="add del">
          <ac:chgData name="Rajendra Maurya" userId="bd698cc59dd25f51" providerId="LiveId" clId="{DA1449F6-9DA6-46B8-AC91-602F849CDDB8}" dt="2024-03-02T12:13:37.170" v="61" actId="26606"/>
          <ac:cxnSpMkLst>
            <pc:docMk/>
            <pc:sldMk cId="3972057336" sldId="258"/>
            <ac:cxnSpMk id="291" creationId="{C9D4B225-18E9-4C5B-94D8-2ABE6D161E4A}"/>
          </ac:cxnSpMkLst>
        </pc:cxnChg>
        <pc:cxnChg chg="add del">
          <ac:chgData name="Rajendra Maurya" userId="bd698cc59dd25f51" providerId="LiveId" clId="{DA1449F6-9DA6-46B8-AC91-602F849CDDB8}" dt="2024-03-02T12:13:37.170" v="61" actId="26606"/>
          <ac:cxnSpMkLst>
            <pc:docMk/>
            <pc:sldMk cId="3972057336" sldId="258"/>
            <ac:cxnSpMk id="296" creationId="{D33AC32D-5F44-45F7-A0BD-7C11A86BED57}"/>
          </ac:cxnSpMkLst>
        </pc:cxnChg>
        <pc:cxnChg chg="add del">
          <ac:chgData name="Rajendra Maurya" userId="bd698cc59dd25f51" providerId="LiveId" clId="{DA1449F6-9DA6-46B8-AC91-602F849CDDB8}" dt="2024-03-02T12:15:38.518" v="117" actId="26606"/>
          <ac:cxnSpMkLst>
            <pc:docMk/>
            <pc:sldMk cId="3972057336" sldId="258"/>
            <ac:cxnSpMk id="29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44.511" v="63" actId="26606"/>
          <ac:cxnSpMkLst>
            <pc:docMk/>
            <pc:sldMk cId="3972057336" sldId="258"/>
            <ac:cxnSpMk id="301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44.511" v="63" actId="26606"/>
          <ac:cxnSpMkLst>
            <pc:docMk/>
            <pc:sldMk cId="3972057336" sldId="258"/>
            <ac:cxnSpMk id="30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50.371" v="65" actId="26606"/>
          <ac:cxnSpMkLst>
            <pc:docMk/>
            <pc:sldMk cId="3972057336" sldId="258"/>
            <ac:cxnSpMk id="30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50.371" v="65" actId="26606"/>
          <ac:cxnSpMkLst>
            <pc:docMk/>
            <pc:sldMk cId="3972057336" sldId="258"/>
            <ac:cxnSpMk id="30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51.755" v="67" actId="26606"/>
          <ac:cxnSpMkLst>
            <pc:docMk/>
            <pc:sldMk cId="3972057336" sldId="258"/>
            <ac:cxnSpMk id="311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51.755" v="67" actId="26606"/>
          <ac:cxnSpMkLst>
            <pc:docMk/>
            <pc:sldMk cId="3972057336" sldId="258"/>
            <ac:cxnSpMk id="31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51.755" v="67" actId="26606"/>
          <ac:cxnSpMkLst>
            <pc:docMk/>
            <pc:sldMk cId="3972057336" sldId="258"/>
            <ac:cxnSpMk id="314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13:51.755" v="67" actId="26606"/>
          <ac:cxnSpMkLst>
            <pc:docMk/>
            <pc:sldMk cId="3972057336" sldId="258"/>
            <ac:cxnSpMk id="317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15:40.849" v="119" actId="26606"/>
          <ac:cxnSpMkLst>
            <pc:docMk/>
            <pc:sldMk cId="3972057336" sldId="258"/>
            <ac:cxnSpMk id="318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58.013" v="69" actId="26606"/>
          <ac:cxnSpMkLst>
            <pc:docMk/>
            <pc:sldMk cId="3972057336" sldId="258"/>
            <ac:cxnSpMk id="321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3:58.013" v="69" actId="26606"/>
          <ac:cxnSpMkLst>
            <pc:docMk/>
            <pc:sldMk cId="3972057336" sldId="258"/>
            <ac:cxnSpMk id="32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3:58.013" v="69" actId="26606"/>
          <ac:cxnSpMkLst>
            <pc:docMk/>
            <pc:sldMk cId="3972057336" sldId="258"/>
            <ac:cxnSpMk id="325" creationId="{A528BB2E-BE2B-416D-A6B3-28D6574248CC}"/>
          </ac:cxnSpMkLst>
        </pc:cxnChg>
        <pc:cxnChg chg="add del">
          <ac:chgData name="Rajendra Maurya" userId="bd698cc59dd25f51" providerId="LiveId" clId="{DA1449F6-9DA6-46B8-AC91-602F849CDDB8}" dt="2024-03-02T12:13:58.013" v="69" actId="26606"/>
          <ac:cxnSpMkLst>
            <pc:docMk/>
            <pc:sldMk cId="3972057336" sldId="258"/>
            <ac:cxnSpMk id="327" creationId="{06BFB317-A03A-48CB-B03E-4504961FA02B}"/>
          </ac:cxnSpMkLst>
        </pc:cxnChg>
        <pc:cxnChg chg="add del">
          <ac:chgData name="Rajendra Maurya" userId="bd698cc59dd25f51" providerId="LiveId" clId="{DA1449F6-9DA6-46B8-AC91-602F849CDDB8}" dt="2024-03-02T12:15:40.849" v="119" actId="26606"/>
          <ac:cxnSpMkLst>
            <pc:docMk/>
            <pc:sldMk cId="3972057336" sldId="258"/>
            <ac:cxnSpMk id="32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4:53.159" v="85" actId="26606"/>
          <ac:cxnSpMkLst>
            <pc:docMk/>
            <pc:sldMk cId="3972057336" sldId="258"/>
            <ac:cxnSpMk id="331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4:53.159" v="85" actId="26606"/>
          <ac:cxnSpMkLst>
            <pc:docMk/>
            <pc:sldMk cId="3972057336" sldId="258"/>
            <ac:cxnSpMk id="33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42.042" v="121" actId="26606"/>
          <ac:cxnSpMkLst>
            <pc:docMk/>
            <pc:sldMk cId="3972057336" sldId="258"/>
            <ac:cxnSpMk id="335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5:42.042" v="121" actId="26606"/>
          <ac:cxnSpMkLst>
            <pc:docMk/>
            <pc:sldMk cId="3972057336" sldId="258"/>
            <ac:cxnSpMk id="336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42.042" v="121" actId="26606"/>
          <ac:cxnSpMkLst>
            <pc:docMk/>
            <pc:sldMk cId="3972057336" sldId="258"/>
            <ac:cxnSpMk id="340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14:30.579" v="76" actId="26606"/>
          <ac:cxnSpMkLst>
            <pc:docMk/>
            <pc:sldMk cId="3972057336" sldId="258"/>
            <ac:cxnSpMk id="341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4:30.579" v="76" actId="26606"/>
          <ac:cxnSpMkLst>
            <pc:docMk/>
            <pc:sldMk cId="3972057336" sldId="258"/>
            <ac:cxnSpMk id="343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4:31.662" v="78" actId="26606"/>
          <ac:cxnSpMkLst>
            <pc:docMk/>
            <pc:sldMk cId="3972057336" sldId="258"/>
            <ac:cxnSpMk id="347" creationId="{17FD20E5-30AF-47B9-9256-2E8E904CBBC1}"/>
          </ac:cxnSpMkLst>
        </pc:cxnChg>
        <pc:cxnChg chg="add del">
          <ac:chgData name="Rajendra Maurya" userId="bd698cc59dd25f51" providerId="LiveId" clId="{DA1449F6-9DA6-46B8-AC91-602F849CDDB8}" dt="2024-03-02T12:14:31.662" v="78" actId="26606"/>
          <ac:cxnSpMkLst>
            <pc:docMk/>
            <pc:sldMk cId="3972057336" sldId="258"/>
            <ac:cxnSpMk id="350" creationId="{1C7D2BA4-4B7A-4596-8BCC-5CF715423894}"/>
          </ac:cxnSpMkLst>
        </pc:cxnChg>
        <pc:cxnChg chg="add del">
          <ac:chgData name="Rajendra Maurya" userId="bd698cc59dd25f51" providerId="LiveId" clId="{DA1449F6-9DA6-46B8-AC91-602F849CDDB8}" dt="2024-03-02T12:14:31.662" v="78" actId="26606"/>
          <ac:cxnSpMkLst>
            <pc:docMk/>
            <pc:sldMk cId="3972057336" sldId="258"/>
            <ac:cxnSpMk id="352" creationId="{C9D4B225-18E9-4C5B-94D8-2ABE6D161E4A}"/>
          </ac:cxnSpMkLst>
        </pc:cxnChg>
        <pc:cxnChg chg="add del">
          <ac:chgData name="Rajendra Maurya" userId="bd698cc59dd25f51" providerId="LiveId" clId="{DA1449F6-9DA6-46B8-AC91-602F849CDDB8}" dt="2024-03-02T12:14:31.662" v="78" actId="26606"/>
          <ac:cxnSpMkLst>
            <pc:docMk/>
            <pc:sldMk cId="3972057336" sldId="258"/>
            <ac:cxnSpMk id="353" creationId="{078A367A-3E83-4B48-A0F7-43FBE33328F5}"/>
          </ac:cxnSpMkLst>
        </pc:cxnChg>
        <pc:cxnChg chg="add del">
          <ac:chgData name="Rajendra Maurya" userId="bd698cc59dd25f51" providerId="LiveId" clId="{DA1449F6-9DA6-46B8-AC91-602F849CDDB8}" dt="2024-03-02T12:15:42.042" v="121" actId="26606"/>
          <ac:cxnSpMkLst>
            <pc:docMk/>
            <pc:sldMk cId="3972057336" sldId="258"/>
            <ac:cxnSpMk id="354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14:52.200" v="80" actId="26606"/>
          <ac:cxnSpMkLst>
            <pc:docMk/>
            <pc:sldMk cId="3972057336" sldId="258"/>
            <ac:cxnSpMk id="35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4:52.200" v="80" actId="26606"/>
          <ac:cxnSpMkLst>
            <pc:docMk/>
            <pc:sldMk cId="3972057336" sldId="258"/>
            <ac:cxnSpMk id="35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4:52.200" v="80" actId="26606"/>
          <ac:cxnSpMkLst>
            <pc:docMk/>
            <pc:sldMk cId="3972057336" sldId="258"/>
            <ac:cxnSpMk id="360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14:52.200" v="80" actId="26606"/>
          <ac:cxnSpMkLst>
            <pc:docMk/>
            <pc:sldMk cId="3972057336" sldId="258"/>
            <ac:cxnSpMk id="363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15:44.178" v="123" actId="26606"/>
          <ac:cxnSpMkLst>
            <pc:docMk/>
            <pc:sldMk cId="3972057336" sldId="258"/>
            <ac:cxnSpMk id="36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5:44.178" v="123" actId="26606"/>
          <ac:cxnSpMkLst>
            <pc:docMk/>
            <pc:sldMk cId="3972057336" sldId="258"/>
            <ac:cxnSpMk id="36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45.215" v="125" actId="26606"/>
          <ac:cxnSpMkLst>
            <pc:docMk/>
            <pc:sldMk cId="3972057336" sldId="258"/>
            <ac:cxnSpMk id="374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5:45.215" v="125" actId="26606"/>
          <ac:cxnSpMkLst>
            <pc:docMk/>
            <pc:sldMk cId="3972057336" sldId="258"/>
            <ac:cxnSpMk id="375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45.215" v="125" actId="26606"/>
          <ac:cxnSpMkLst>
            <pc:docMk/>
            <pc:sldMk cId="3972057336" sldId="258"/>
            <ac:cxnSpMk id="378" creationId="{A528BB2E-BE2B-416D-A6B3-28D6574248CC}"/>
          </ac:cxnSpMkLst>
        </pc:cxnChg>
        <pc:cxnChg chg="add del">
          <ac:chgData name="Rajendra Maurya" userId="bd698cc59dd25f51" providerId="LiveId" clId="{DA1449F6-9DA6-46B8-AC91-602F849CDDB8}" dt="2024-03-02T12:15:45.215" v="125" actId="26606"/>
          <ac:cxnSpMkLst>
            <pc:docMk/>
            <pc:sldMk cId="3972057336" sldId="258"/>
            <ac:cxnSpMk id="380" creationId="{06BFB317-A03A-48CB-B03E-4504961FA02B}"/>
          </ac:cxnSpMkLst>
        </pc:cxnChg>
        <pc:cxnChg chg="add del">
          <ac:chgData name="Rajendra Maurya" userId="bd698cc59dd25f51" providerId="LiveId" clId="{DA1449F6-9DA6-46B8-AC91-602F849CDDB8}" dt="2024-03-02T12:15:46.199" v="127" actId="26606"/>
          <ac:cxnSpMkLst>
            <pc:docMk/>
            <pc:sldMk cId="3972057336" sldId="258"/>
            <ac:cxnSpMk id="384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5:46.199" v="127" actId="26606"/>
          <ac:cxnSpMkLst>
            <pc:docMk/>
            <pc:sldMk cId="3972057336" sldId="258"/>
            <ac:cxnSpMk id="385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5:58.259" v="130" actId="26606"/>
          <ac:cxnSpMkLst>
            <pc:docMk/>
            <pc:sldMk cId="3972057336" sldId="258"/>
            <ac:cxnSpMk id="389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5:58.259" v="130" actId="26606"/>
          <ac:cxnSpMkLst>
            <pc:docMk/>
            <pc:sldMk cId="3972057336" sldId="258"/>
            <ac:cxnSpMk id="390" creationId="{A56012FD-74A8-4C91-B318-435CF2B71927}"/>
          </ac:cxnSpMkLst>
        </pc:cxnChg>
        <pc:cxnChg chg="add">
          <ac:chgData name="Rajendra Maurya" userId="bd698cc59dd25f51" providerId="LiveId" clId="{DA1449F6-9DA6-46B8-AC91-602F849CDDB8}" dt="2024-03-02T12:15:58.259" v="130" actId="26606"/>
          <ac:cxnSpMkLst>
            <pc:docMk/>
            <pc:sldMk cId="3972057336" sldId="258"/>
            <ac:cxnSpMk id="399" creationId="{FBD463FC-4CA8-4FF4-85A3-AF9F4B98D210}"/>
          </ac:cxnSpMkLst>
        </pc:cxnChg>
        <pc:cxnChg chg="add">
          <ac:chgData name="Rajendra Maurya" userId="bd698cc59dd25f51" providerId="LiveId" clId="{DA1449F6-9DA6-46B8-AC91-602F849CDDB8}" dt="2024-03-02T12:15:58.259" v="130" actId="26606"/>
          <ac:cxnSpMkLst>
            <pc:docMk/>
            <pc:sldMk cId="3972057336" sldId="258"/>
            <ac:cxnSpMk id="401" creationId="{A56012FD-74A8-4C91-B318-435CF2B71927}"/>
          </ac:cxnSpMkLst>
        </pc:cxnChg>
        <pc:cxnChg chg="add">
          <ac:chgData name="Rajendra Maurya" userId="bd698cc59dd25f51" providerId="LiveId" clId="{DA1449F6-9DA6-46B8-AC91-602F849CDDB8}" dt="2024-03-02T12:15:58.259" v="130" actId="26606"/>
          <ac:cxnSpMkLst>
            <pc:docMk/>
            <pc:sldMk cId="3972057336" sldId="258"/>
            <ac:cxnSpMk id="407" creationId="{7552FBEF-FA69-427B-8245-0A518E0513D5}"/>
          </ac:cxnSpMkLst>
        </pc:cxnChg>
      </pc:sldChg>
      <pc:sldChg chg="addSp delSp modSp mod setBg">
        <pc:chgData name="Rajendra Maurya" userId="bd698cc59dd25f51" providerId="LiveId" clId="{DA1449F6-9DA6-46B8-AC91-602F849CDDB8}" dt="2024-03-02T12:24:14.186" v="246" actId="20577"/>
        <pc:sldMkLst>
          <pc:docMk/>
          <pc:sldMk cId="2511675091" sldId="259"/>
        </pc:sldMkLst>
        <pc:spChg chg="mod">
          <ac:chgData name="Rajendra Maurya" userId="bd698cc59dd25f51" providerId="LiveId" clId="{DA1449F6-9DA6-46B8-AC91-602F849CDDB8}" dt="2024-03-02T12:18:01.333" v="155" actId="26606"/>
          <ac:spMkLst>
            <pc:docMk/>
            <pc:sldMk cId="2511675091" sldId="259"/>
            <ac:spMk id="2" creationId="{09145FF6-D9C6-9A1A-1EE2-CEF693971BF0}"/>
          </ac:spMkLst>
        </pc:spChg>
        <pc:spChg chg="mod">
          <ac:chgData name="Rajendra Maurya" userId="bd698cc59dd25f51" providerId="LiveId" clId="{DA1449F6-9DA6-46B8-AC91-602F849CDDB8}" dt="2024-03-02T12:24:14.186" v="246" actId="20577"/>
          <ac:spMkLst>
            <pc:docMk/>
            <pc:sldMk cId="2511675091" sldId="259"/>
            <ac:spMk id="5" creationId="{BDC54350-36B8-1F41-E3C6-FCDF0A702082}"/>
          </ac:spMkLst>
        </pc:spChg>
        <pc:spChg chg="add del">
          <ac:chgData name="Rajendra Maurya" userId="bd698cc59dd25f51" providerId="LiveId" clId="{DA1449F6-9DA6-46B8-AC91-602F849CDDB8}" dt="2024-03-02T12:16:43.378" v="136" actId="26606"/>
          <ac:spMkLst>
            <pc:docMk/>
            <pc:sldMk cId="2511675091" sldId="259"/>
            <ac:spMk id="10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6:44.934" v="138" actId="26606"/>
          <ac:spMkLst>
            <pc:docMk/>
            <pc:sldMk cId="2511675091" sldId="259"/>
            <ac:spMk id="18" creationId="{45C76AC0-BB6B-419E-A327-AFA29750080A}"/>
          </ac:spMkLst>
        </pc:spChg>
        <pc:spChg chg="add del">
          <ac:chgData name="Rajendra Maurya" userId="bd698cc59dd25f51" providerId="LiveId" clId="{DA1449F6-9DA6-46B8-AC91-602F849CDDB8}" dt="2024-03-02T12:16:44.934" v="138" actId="26606"/>
          <ac:spMkLst>
            <pc:docMk/>
            <pc:sldMk cId="2511675091" sldId="259"/>
            <ac:spMk id="19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6:44.934" v="138" actId="26606"/>
          <ac:spMkLst>
            <pc:docMk/>
            <pc:sldMk cId="2511675091" sldId="259"/>
            <ac:spMk id="22" creationId="{8B0E4246-09B8-46D7-A0D2-4D264863AD39}"/>
          </ac:spMkLst>
        </pc:spChg>
        <pc:spChg chg="add del">
          <ac:chgData name="Rajendra Maurya" userId="bd698cc59dd25f51" providerId="LiveId" clId="{DA1449F6-9DA6-46B8-AC91-602F849CDDB8}" dt="2024-03-02T12:18:10.269" v="157" actId="26606"/>
          <ac:spMkLst>
            <pc:docMk/>
            <pc:sldMk cId="2511675091" sldId="259"/>
            <ac:spMk id="28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7:58.110" v="151" actId="26606"/>
          <ac:spMkLst>
            <pc:docMk/>
            <pc:sldMk cId="2511675091" sldId="259"/>
            <ac:spMk id="3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7:37.113" v="147" actId="26606"/>
          <ac:spMkLst>
            <pc:docMk/>
            <pc:sldMk cId="2511675091" sldId="259"/>
            <ac:spMk id="36" creationId="{1CE580D1-F917-4567-AFB4-99AA9B52ADF0}"/>
          </ac:spMkLst>
        </pc:spChg>
        <pc:spChg chg="add del">
          <ac:chgData name="Rajendra Maurya" userId="bd698cc59dd25f51" providerId="LiveId" clId="{DA1449F6-9DA6-46B8-AC91-602F849CDDB8}" dt="2024-03-02T12:17:58.110" v="151" actId="26606"/>
          <ac:spMkLst>
            <pc:docMk/>
            <pc:sldMk cId="2511675091" sldId="259"/>
            <ac:spMk id="39" creationId="{C630F413-44CE-4746-9821-9E0107978E7A}"/>
          </ac:spMkLst>
        </pc:spChg>
        <pc:spChg chg="add del">
          <ac:chgData name="Rajendra Maurya" userId="bd698cc59dd25f51" providerId="LiveId" clId="{DA1449F6-9DA6-46B8-AC91-602F849CDDB8}" dt="2024-03-02T12:17:58.110" v="151" actId="26606"/>
          <ac:spMkLst>
            <pc:docMk/>
            <pc:sldMk cId="2511675091" sldId="259"/>
            <ac:spMk id="46" creationId="{22D671B1-B099-4F9C-B9CC-9D22B4DAF8A8}"/>
          </ac:spMkLst>
        </pc:spChg>
        <pc:spChg chg="add del">
          <ac:chgData name="Rajendra Maurya" userId="bd698cc59dd25f51" providerId="LiveId" clId="{DA1449F6-9DA6-46B8-AC91-602F849CDDB8}" dt="2024-03-02T12:17:58.110" v="151" actId="26606"/>
          <ac:spMkLst>
            <pc:docMk/>
            <pc:sldMk cId="2511675091" sldId="259"/>
            <ac:spMk id="50" creationId="{898488B7-DBD3-40E7-B54B-4DA6C5693EF3}"/>
          </ac:spMkLst>
        </pc:spChg>
        <pc:spChg chg="add del">
          <ac:chgData name="Rajendra Maurya" userId="bd698cc59dd25f51" providerId="LiveId" clId="{DA1449F6-9DA6-46B8-AC91-602F849CDDB8}" dt="2024-03-02T12:17:59.760" v="153" actId="26606"/>
          <ac:spMkLst>
            <pc:docMk/>
            <pc:sldMk cId="2511675091" sldId="259"/>
            <ac:spMk id="52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8:01.333" v="155" actId="26606"/>
          <ac:spMkLst>
            <pc:docMk/>
            <pc:sldMk cId="2511675091" sldId="259"/>
            <ac:spMk id="59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18:01.333" v="155" actId="26606"/>
          <ac:spMkLst>
            <pc:docMk/>
            <pc:sldMk cId="2511675091" sldId="259"/>
            <ac:spMk id="63" creationId="{C630F413-44CE-4746-9821-9E0107978E7A}"/>
          </ac:spMkLst>
        </pc:spChg>
        <pc:spChg chg="add del">
          <ac:chgData name="Rajendra Maurya" userId="bd698cc59dd25f51" providerId="LiveId" clId="{DA1449F6-9DA6-46B8-AC91-602F849CDDB8}" dt="2024-03-02T12:18:01.333" v="155" actId="26606"/>
          <ac:spMkLst>
            <pc:docMk/>
            <pc:sldMk cId="2511675091" sldId="259"/>
            <ac:spMk id="64" creationId="{22D671B1-B099-4F9C-B9CC-9D22B4DAF8A8}"/>
          </ac:spMkLst>
        </pc:spChg>
        <pc:spChg chg="add del">
          <ac:chgData name="Rajendra Maurya" userId="bd698cc59dd25f51" providerId="LiveId" clId="{DA1449F6-9DA6-46B8-AC91-602F849CDDB8}" dt="2024-03-02T12:18:01.333" v="155" actId="26606"/>
          <ac:spMkLst>
            <pc:docMk/>
            <pc:sldMk cId="2511675091" sldId="259"/>
            <ac:spMk id="66" creationId="{898488B7-DBD3-40E7-B54B-4DA6C5693EF3}"/>
          </ac:spMkLst>
        </pc:spChg>
        <pc:spChg chg="add del">
          <ac:chgData name="Rajendra Maurya" userId="bd698cc59dd25f51" providerId="LiveId" clId="{DA1449F6-9DA6-46B8-AC91-602F849CDDB8}" dt="2024-03-02T12:18:10.269" v="157" actId="26606"/>
          <ac:spMkLst>
            <pc:docMk/>
            <pc:sldMk cId="2511675091" sldId="259"/>
            <ac:spMk id="68" creationId="{0CABCAE3-64FC-4149-819F-2C1812824154}"/>
          </ac:spMkLst>
        </pc:spChg>
        <pc:grpChg chg="add del">
          <ac:chgData name="Rajendra Maurya" userId="bd698cc59dd25f51" providerId="LiveId" clId="{DA1449F6-9DA6-46B8-AC91-602F849CDDB8}" dt="2024-03-02T12:17:37.113" v="147" actId="26606"/>
          <ac:grpSpMkLst>
            <pc:docMk/>
            <pc:sldMk cId="2511675091" sldId="259"/>
            <ac:grpSpMk id="44" creationId="{9BBF2CDE-35D9-4B83-8A27-7417A1162321}"/>
          </ac:grpSpMkLst>
        </pc:grpChg>
        <pc:grpChg chg="add del">
          <ac:chgData name="Rajendra Maurya" userId="bd698cc59dd25f51" providerId="LiveId" clId="{DA1449F6-9DA6-46B8-AC91-602F849CDDB8}" dt="2024-03-02T12:17:59.760" v="153" actId="26606"/>
          <ac:grpSpMkLst>
            <pc:docMk/>
            <pc:sldMk cId="2511675091" sldId="259"/>
            <ac:grpSpMk id="56" creationId="{F2C08210-135F-434B-9B07-F3B4978C6C21}"/>
          </ac:grpSpMkLst>
        </pc:grpChg>
        <pc:picChg chg="mod">
          <ac:chgData name="Rajendra Maurya" userId="bd698cc59dd25f51" providerId="LiveId" clId="{DA1449F6-9DA6-46B8-AC91-602F849CDDB8}" dt="2024-03-02T12:18:28.328" v="159" actId="14100"/>
          <ac:picMkLst>
            <pc:docMk/>
            <pc:sldMk cId="2511675091" sldId="259"/>
            <ac:picMk id="4" creationId="{40EE5C9B-166B-C4F7-634A-47EC891401E1}"/>
          </ac:picMkLst>
        </pc:picChg>
        <pc:picChg chg="add del">
          <ac:chgData name="Rajendra Maurya" userId="bd698cc59dd25f51" providerId="LiveId" clId="{DA1449F6-9DA6-46B8-AC91-602F849CDDB8}" dt="2024-03-02T12:16:43.378" v="136" actId="26606"/>
          <ac:picMkLst>
            <pc:docMk/>
            <pc:sldMk cId="2511675091" sldId="259"/>
            <ac:picMk id="12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6:44.934" v="138" actId="26606"/>
          <ac:picMkLst>
            <pc:docMk/>
            <pc:sldMk cId="2511675091" sldId="259"/>
            <ac:picMk id="21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6:44.934" v="138" actId="26606"/>
          <ac:picMkLst>
            <pc:docMk/>
            <pc:sldMk cId="2511675091" sldId="259"/>
            <ac:picMk id="24" creationId="{F50C8D8D-B32F-4194-8321-164EC442750E}"/>
          </ac:picMkLst>
        </pc:picChg>
        <pc:picChg chg="add del">
          <ac:chgData name="Rajendra Maurya" userId="bd698cc59dd25f51" providerId="LiveId" clId="{DA1449F6-9DA6-46B8-AC91-602F849CDDB8}" dt="2024-03-02T12:18:10.269" v="157" actId="26606"/>
          <ac:picMkLst>
            <pc:docMk/>
            <pc:sldMk cId="2511675091" sldId="259"/>
            <ac:picMk id="29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7:58.110" v="151" actId="26606"/>
          <ac:picMkLst>
            <pc:docMk/>
            <pc:sldMk cId="2511675091" sldId="259"/>
            <ac:picMk id="34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7:37.113" v="147" actId="26606"/>
          <ac:picMkLst>
            <pc:docMk/>
            <pc:sldMk cId="2511675091" sldId="259"/>
            <ac:picMk id="38" creationId="{1F5620B8-A2D8-4568-B566-F0453A0D9167}"/>
          </ac:picMkLst>
        </pc:picChg>
        <pc:picChg chg="add del">
          <ac:chgData name="Rajendra Maurya" userId="bd698cc59dd25f51" providerId="LiveId" clId="{DA1449F6-9DA6-46B8-AC91-602F849CDDB8}" dt="2024-03-02T12:17:59.760" v="153" actId="26606"/>
          <ac:picMkLst>
            <pc:docMk/>
            <pc:sldMk cId="2511675091" sldId="259"/>
            <ac:picMk id="53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8:01.333" v="155" actId="26606"/>
          <ac:picMkLst>
            <pc:docMk/>
            <pc:sldMk cId="2511675091" sldId="259"/>
            <ac:picMk id="60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18:10.269" v="157" actId="26606"/>
          <ac:picMkLst>
            <pc:docMk/>
            <pc:sldMk cId="2511675091" sldId="259"/>
            <ac:picMk id="69" creationId="{012FDCFE-9AD2-4D8A-8CBF-B3AA37EBF6DD}"/>
          </ac:picMkLst>
        </pc:picChg>
        <pc:cxnChg chg="add del">
          <ac:chgData name="Rajendra Maurya" userId="bd698cc59dd25f51" providerId="LiveId" clId="{DA1449F6-9DA6-46B8-AC91-602F849CDDB8}" dt="2024-03-02T12:16:43.378" v="136" actId="26606"/>
          <ac:cxnSpMkLst>
            <pc:docMk/>
            <pc:sldMk cId="2511675091" sldId="259"/>
            <ac:cxnSpMk id="14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6:43.378" v="136" actId="26606"/>
          <ac:cxnSpMkLst>
            <pc:docMk/>
            <pc:sldMk cId="2511675091" sldId="259"/>
            <ac:cxnSpMk id="16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6:44.934" v="138" actId="26606"/>
          <ac:cxnSpMkLst>
            <pc:docMk/>
            <pc:sldMk cId="2511675091" sldId="259"/>
            <ac:cxnSpMk id="20" creationId="{B3E0B6A3-E197-43D6-82D5-7455DAB1A746}"/>
          </ac:cxnSpMkLst>
        </pc:cxnChg>
        <pc:cxnChg chg="add del">
          <ac:chgData name="Rajendra Maurya" userId="bd698cc59dd25f51" providerId="LiveId" clId="{DA1449F6-9DA6-46B8-AC91-602F849CDDB8}" dt="2024-03-02T12:16:44.934" v="138" actId="26606"/>
          <ac:cxnSpMkLst>
            <pc:docMk/>
            <pc:sldMk cId="2511675091" sldId="259"/>
            <ac:cxnSpMk id="23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6:44.934" v="138" actId="26606"/>
          <ac:cxnSpMkLst>
            <pc:docMk/>
            <pc:sldMk cId="2511675091" sldId="259"/>
            <ac:cxnSpMk id="25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6:44.934" v="138" actId="26606"/>
          <ac:cxnSpMkLst>
            <pc:docMk/>
            <pc:sldMk cId="2511675091" sldId="259"/>
            <ac:cxnSpMk id="26" creationId="{5BD24D8B-8573-4260-B700-E860AD6D2A8E}"/>
          </ac:cxnSpMkLst>
        </pc:cxnChg>
        <pc:cxnChg chg="add del">
          <ac:chgData name="Rajendra Maurya" userId="bd698cc59dd25f51" providerId="LiveId" clId="{DA1449F6-9DA6-46B8-AC91-602F849CDDB8}" dt="2024-03-02T12:18:10.269" v="157" actId="26606"/>
          <ac:cxnSpMkLst>
            <pc:docMk/>
            <pc:sldMk cId="2511675091" sldId="259"/>
            <ac:cxnSpMk id="30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8:10.269" v="157" actId="26606"/>
          <ac:cxnSpMkLst>
            <pc:docMk/>
            <pc:sldMk cId="2511675091" sldId="259"/>
            <ac:cxnSpMk id="31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7:58.110" v="151" actId="26606"/>
          <ac:cxnSpMkLst>
            <pc:docMk/>
            <pc:sldMk cId="2511675091" sldId="259"/>
            <ac:cxnSpMk id="35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7:58.110" v="151" actId="26606"/>
          <ac:cxnSpMkLst>
            <pc:docMk/>
            <pc:sldMk cId="2511675091" sldId="259"/>
            <ac:cxnSpMk id="3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7:37.113" v="147" actId="26606"/>
          <ac:cxnSpMkLst>
            <pc:docMk/>
            <pc:sldMk cId="2511675091" sldId="259"/>
            <ac:cxnSpMk id="40" creationId="{1C7D2BA4-4B7A-4596-8BCC-5CF715423894}"/>
          </ac:cxnSpMkLst>
        </pc:cxnChg>
        <pc:cxnChg chg="add del">
          <ac:chgData name="Rajendra Maurya" userId="bd698cc59dd25f51" providerId="LiveId" clId="{DA1449F6-9DA6-46B8-AC91-602F849CDDB8}" dt="2024-03-02T12:17:37.113" v="147" actId="26606"/>
          <ac:cxnSpMkLst>
            <pc:docMk/>
            <pc:sldMk cId="2511675091" sldId="259"/>
            <ac:cxnSpMk id="42" creationId="{C9D4B225-18E9-4C5B-94D8-2ABE6D161E4A}"/>
          </ac:cxnSpMkLst>
        </pc:cxnChg>
        <pc:cxnChg chg="add del">
          <ac:chgData name="Rajendra Maurya" userId="bd698cc59dd25f51" providerId="LiveId" clId="{DA1449F6-9DA6-46B8-AC91-602F849CDDB8}" dt="2024-03-02T12:17:58.110" v="151" actId="26606"/>
          <ac:cxnSpMkLst>
            <pc:docMk/>
            <pc:sldMk cId="2511675091" sldId="259"/>
            <ac:cxnSpMk id="48" creationId="{7552FBEF-FA69-427B-8245-0A518E0513D5}"/>
          </ac:cxnSpMkLst>
        </pc:cxnChg>
        <pc:cxnChg chg="add del">
          <ac:chgData name="Rajendra Maurya" userId="bd698cc59dd25f51" providerId="LiveId" clId="{DA1449F6-9DA6-46B8-AC91-602F849CDDB8}" dt="2024-03-02T12:17:59.760" v="153" actId="26606"/>
          <ac:cxnSpMkLst>
            <pc:docMk/>
            <pc:sldMk cId="2511675091" sldId="259"/>
            <ac:cxnSpMk id="54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7:59.760" v="153" actId="26606"/>
          <ac:cxnSpMkLst>
            <pc:docMk/>
            <pc:sldMk cId="2511675091" sldId="259"/>
            <ac:cxnSpMk id="55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8:01.333" v="155" actId="26606"/>
          <ac:cxnSpMkLst>
            <pc:docMk/>
            <pc:sldMk cId="2511675091" sldId="259"/>
            <ac:cxnSpMk id="61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8:01.333" v="155" actId="26606"/>
          <ac:cxnSpMkLst>
            <pc:docMk/>
            <pc:sldMk cId="2511675091" sldId="259"/>
            <ac:cxnSpMk id="6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18:01.333" v="155" actId="26606"/>
          <ac:cxnSpMkLst>
            <pc:docMk/>
            <pc:sldMk cId="2511675091" sldId="259"/>
            <ac:cxnSpMk id="65" creationId="{7552FBEF-FA69-427B-8245-0A518E0513D5}"/>
          </ac:cxnSpMkLst>
        </pc:cxnChg>
        <pc:cxnChg chg="add del">
          <ac:chgData name="Rajendra Maurya" userId="bd698cc59dd25f51" providerId="LiveId" clId="{DA1449F6-9DA6-46B8-AC91-602F849CDDB8}" dt="2024-03-02T12:18:10.269" v="157" actId="26606"/>
          <ac:cxnSpMkLst>
            <pc:docMk/>
            <pc:sldMk cId="2511675091" sldId="259"/>
            <ac:cxnSpMk id="70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18:10.269" v="157" actId="26606"/>
          <ac:cxnSpMkLst>
            <pc:docMk/>
            <pc:sldMk cId="2511675091" sldId="259"/>
            <ac:cxnSpMk id="71" creationId="{A56012FD-74A8-4C91-B318-435CF2B71927}"/>
          </ac:cxnSpMkLst>
        </pc:cxnChg>
      </pc:sldChg>
      <pc:sldChg chg="addSp delSp modSp mod setBg">
        <pc:chgData name="Rajendra Maurya" userId="bd698cc59dd25f51" providerId="LiveId" clId="{DA1449F6-9DA6-46B8-AC91-602F849CDDB8}" dt="2024-03-02T12:23:35.300" v="231" actId="14100"/>
        <pc:sldMkLst>
          <pc:docMk/>
          <pc:sldMk cId="699774932" sldId="260"/>
        </pc:sldMkLst>
        <pc:spChg chg="mod">
          <ac:chgData name="Rajendra Maurya" userId="bd698cc59dd25f51" providerId="LiveId" clId="{DA1449F6-9DA6-46B8-AC91-602F849CDDB8}" dt="2024-03-02T12:23:19.544" v="228" actId="26606"/>
          <ac:spMkLst>
            <pc:docMk/>
            <pc:sldMk cId="699774932" sldId="260"/>
            <ac:spMk id="2" creationId="{CFACDF71-7B76-8776-6768-85D1506A3273}"/>
          </ac:spMkLst>
        </pc:spChg>
        <pc:spChg chg="mod ord">
          <ac:chgData name="Rajendra Maurya" userId="bd698cc59dd25f51" providerId="LiveId" clId="{DA1449F6-9DA6-46B8-AC91-602F849CDDB8}" dt="2024-03-02T12:23:19.544" v="228" actId="26606"/>
          <ac:spMkLst>
            <pc:docMk/>
            <pc:sldMk cId="699774932" sldId="260"/>
            <ac:spMk id="5" creationId="{403FCF77-D058-EA3E-8977-B570541699A0}"/>
          </ac:spMkLst>
        </pc:spChg>
        <pc:spChg chg="add del">
          <ac:chgData name="Rajendra Maurya" userId="bd698cc59dd25f51" providerId="LiveId" clId="{DA1449F6-9DA6-46B8-AC91-602F849CDDB8}" dt="2024-03-02T12:20:05.918" v="176" actId="26606"/>
          <ac:spMkLst>
            <pc:docMk/>
            <pc:sldMk cId="699774932" sldId="260"/>
            <ac:spMk id="10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0:44.894" v="184" actId="26606"/>
          <ac:spMkLst>
            <pc:docMk/>
            <pc:sldMk cId="699774932" sldId="260"/>
            <ac:spMk id="22" creationId="{8B0E4246-09B8-46D7-A0D2-4D264863AD39}"/>
          </ac:spMkLst>
        </pc:spChg>
        <pc:spChg chg="add del">
          <ac:chgData name="Rajendra Maurya" userId="bd698cc59dd25f51" providerId="LiveId" clId="{DA1449F6-9DA6-46B8-AC91-602F849CDDB8}" dt="2024-03-02T12:20:44.894" v="184" actId="26606"/>
          <ac:spMkLst>
            <pc:docMk/>
            <pc:sldMk cId="699774932" sldId="260"/>
            <ac:spMk id="2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0:44.894" v="184" actId="26606"/>
          <ac:spMkLst>
            <pc:docMk/>
            <pc:sldMk cId="699774932" sldId="260"/>
            <ac:spMk id="29" creationId="{45C76AC0-BB6B-419E-A327-AFA29750080A}"/>
          </ac:spMkLst>
        </pc:spChg>
        <pc:spChg chg="add del">
          <ac:chgData name="Rajendra Maurya" userId="bd698cc59dd25f51" providerId="LiveId" clId="{DA1449F6-9DA6-46B8-AC91-602F849CDDB8}" dt="2024-03-02T12:21:32.202" v="194" actId="26606"/>
          <ac:spMkLst>
            <pc:docMk/>
            <pc:sldMk cId="699774932" sldId="260"/>
            <ac:spMk id="35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1:29.714" v="191" actId="26606"/>
          <ac:spMkLst>
            <pc:docMk/>
            <pc:sldMk cId="699774932" sldId="260"/>
            <ac:spMk id="46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1:32.176" v="193" actId="26606"/>
          <ac:spMkLst>
            <pc:docMk/>
            <pc:sldMk cId="699774932" sldId="260"/>
            <ac:spMk id="54" creationId="{C630F413-44CE-4746-9821-9E0107978E7A}"/>
          </ac:spMkLst>
        </pc:spChg>
        <pc:spChg chg="add del">
          <ac:chgData name="Rajendra Maurya" userId="bd698cc59dd25f51" providerId="LiveId" clId="{DA1449F6-9DA6-46B8-AC91-602F849CDDB8}" dt="2024-03-02T12:21:32.176" v="193" actId="26606"/>
          <ac:spMkLst>
            <pc:docMk/>
            <pc:sldMk cId="699774932" sldId="260"/>
            <ac:spMk id="55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1:32.176" v="193" actId="26606"/>
          <ac:spMkLst>
            <pc:docMk/>
            <pc:sldMk cId="699774932" sldId="260"/>
            <ac:spMk id="56" creationId="{22D671B1-B099-4F9C-B9CC-9D22B4DAF8A8}"/>
          </ac:spMkLst>
        </pc:spChg>
        <pc:spChg chg="add del">
          <ac:chgData name="Rajendra Maurya" userId="bd698cc59dd25f51" providerId="LiveId" clId="{DA1449F6-9DA6-46B8-AC91-602F849CDDB8}" dt="2024-03-02T12:21:32.176" v="193" actId="26606"/>
          <ac:spMkLst>
            <pc:docMk/>
            <pc:sldMk cId="699774932" sldId="260"/>
            <ac:spMk id="60" creationId="{898488B7-DBD3-40E7-B54B-4DA6C5693EF3}"/>
          </ac:spMkLst>
        </pc:spChg>
        <pc:spChg chg="add del">
          <ac:chgData name="Rajendra Maurya" userId="bd698cc59dd25f51" providerId="LiveId" clId="{DA1449F6-9DA6-46B8-AC91-602F849CDDB8}" dt="2024-03-02T12:21:46.842" v="195" actId="26606"/>
          <ac:spMkLst>
            <pc:docMk/>
            <pc:sldMk cId="699774932" sldId="260"/>
            <ac:spMk id="63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2:01.484" v="202" actId="26606"/>
          <ac:spMkLst>
            <pc:docMk/>
            <pc:sldMk cId="699774932" sldId="260"/>
            <ac:spMk id="71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1:58.635" v="197" actId="26606"/>
          <ac:spMkLst>
            <pc:docMk/>
            <pc:sldMk cId="699774932" sldId="260"/>
            <ac:spMk id="86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1:58.635" v="197" actId="26606"/>
          <ac:spMkLst>
            <pc:docMk/>
            <pc:sldMk cId="699774932" sldId="260"/>
            <ac:spMk id="94" creationId="{C630F413-44CE-4746-9821-9E0107978E7A}"/>
          </ac:spMkLst>
        </pc:spChg>
        <pc:spChg chg="add del">
          <ac:chgData name="Rajendra Maurya" userId="bd698cc59dd25f51" providerId="LiveId" clId="{DA1449F6-9DA6-46B8-AC91-602F849CDDB8}" dt="2024-03-02T12:21:58.635" v="197" actId="26606"/>
          <ac:spMkLst>
            <pc:docMk/>
            <pc:sldMk cId="699774932" sldId="260"/>
            <ac:spMk id="96" creationId="{22D671B1-B099-4F9C-B9CC-9D22B4DAF8A8}"/>
          </ac:spMkLst>
        </pc:spChg>
        <pc:spChg chg="add del">
          <ac:chgData name="Rajendra Maurya" userId="bd698cc59dd25f51" providerId="LiveId" clId="{DA1449F6-9DA6-46B8-AC91-602F849CDDB8}" dt="2024-03-02T12:21:58.635" v="197" actId="26606"/>
          <ac:spMkLst>
            <pc:docMk/>
            <pc:sldMk cId="699774932" sldId="260"/>
            <ac:spMk id="100" creationId="{898488B7-DBD3-40E7-B54B-4DA6C5693EF3}"/>
          </ac:spMkLst>
        </pc:spChg>
        <pc:spChg chg="add del">
          <ac:chgData name="Rajendra Maurya" userId="bd698cc59dd25f51" providerId="LiveId" clId="{DA1449F6-9DA6-46B8-AC91-602F849CDDB8}" dt="2024-03-02T12:21:59.754" v="199" actId="26606"/>
          <ac:spMkLst>
            <pc:docMk/>
            <pc:sldMk cId="699774932" sldId="260"/>
            <ac:spMk id="102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1:59.754" v="199" actId="26606"/>
          <ac:spMkLst>
            <pc:docMk/>
            <pc:sldMk cId="699774932" sldId="260"/>
            <ac:spMk id="106" creationId="{1C2A4B30-77D7-4FFB-8B53-A88BD68CABD2}"/>
          </ac:spMkLst>
        </pc:spChg>
        <pc:spChg chg="add del">
          <ac:chgData name="Rajendra Maurya" userId="bd698cc59dd25f51" providerId="LiveId" clId="{DA1449F6-9DA6-46B8-AC91-602F849CDDB8}" dt="2024-03-02T12:21:59.754" v="199" actId="26606"/>
          <ac:spMkLst>
            <pc:docMk/>
            <pc:sldMk cId="699774932" sldId="260"/>
            <ac:spMk id="108" creationId="{01E4D783-AD45-49E7-B6C7-BBACB8290688}"/>
          </ac:spMkLst>
        </pc:spChg>
        <pc:spChg chg="add del">
          <ac:chgData name="Rajendra Maurya" userId="bd698cc59dd25f51" providerId="LiveId" clId="{DA1449F6-9DA6-46B8-AC91-602F849CDDB8}" dt="2024-03-02T12:22:01.437" v="201" actId="26606"/>
          <ac:spMkLst>
            <pc:docMk/>
            <pc:sldMk cId="699774932" sldId="260"/>
            <ac:spMk id="110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2:48.774" v="222" actId="26606"/>
          <ac:spMkLst>
            <pc:docMk/>
            <pc:sldMk cId="699774932" sldId="260"/>
            <ac:spMk id="115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2:48.774" v="222" actId="26606"/>
          <ac:spMkLst>
            <pc:docMk/>
            <pc:sldMk cId="699774932" sldId="260"/>
            <ac:spMk id="119" creationId="{1C2A4B30-77D7-4FFB-8B53-A88BD68CABD2}"/>
          </ac:spMkLst>
        </pc:spChg>
        <pc:spChg chg="add del">
          <ac:chgData name="Rajendra Maurya" userId="bd698cc59dd25f51" providerId="LiveId" clId="{DA1449F6-9DA6-46B8-AC91-602F849CDDB8}" dt="2024-03-02T12:22:48.774" v="222" actId="26606"/>
          <ac:spMkLst>
            <pc:docMk/>
            <pc:sldMk cId="699774932" sldId="260"/>
            <ac:spMk id="121" creationId="{01E4D783-AD45-49E7-B6C7-BBACB8290688}"/>
          </ac:spMkLst>
        </pc:spChg>
        <pc:spChg chg="add del">
          <ac:chgData name="Rajendra Maurya" userId="bd698cc59dd25f51" providerId="LiveId" clId="{DA1449F6-9DA6-46B8-AC91-602F849CDDB8}" dt="2024-03-02T12:22:40.024" v="211" actId="26606"/>
          <ac:spMkLst>
            <pc:docMk/>
            <pc:sldMk cId="699774932" sldId="260"/>
            <ac:spMk id="126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2:40.024" v="211" actId="26606"/>
          <ac:spMkLst>
            <pc:docMk/>
            <pc:sldMk cId="699774932" sldId="260"/>
            <ac:spMk id="134" creationId="{45C76AC0-BB6B-419E-A327-AFA29750080A}"/>
          </ac:spMkLst>
        </pc:spChg>
        <pc:spChg chg="add del">
          <ac:chgData name="Rajendra Maurya" userId="bd698cc59dd25f51" providerId="LiveId" clId="{DA1449F6-9DA6-46B8-AC91-602F849CDDB8}" dt="2024-03-02T12:22:40.024" v="211" actId="26606"/>
          <ac:spMkLst>
            <pc:docMk/>
            <pc:sldMk cId="699774932" sldId="260"/>
            <ac:spMk id="138" creationId="{8B0E4246-09B8-46D7-A0D2-4D264863AD39}"/>
          </ac:spMkLst>
        </pc:spChg>
        <pc:spChg chg="add del">
          <ac:chgData name="Rajendra Maurya" userId="bd698cc59dd25f51" providerId="LiveId" clId="{DA1449F6-9DA6-46B8-AC91-602F849CDDB8}" dt="2024-03-02T12:22:41.953" v="213" actId="26606"/>
          <ac:spMkLst>
            <pc:docMk/>
            <pc:sldMk cId="699774932" sldId="260"/>
            <ac:spMk id="14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2:41.953" v="213" actId="26606"/>
          <ac:spMkLst>
            <pc:docMk/>
            <pc:sldMk cId="699774932" sldId="260"/>
            <ac:spMk id="148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22:41.953" v="213" actId="26606"/>
          <ac:spMkLst>
            <pc:docMk/>
            <pc:sldMk cId="699774932" sldId="260"/>
            <ac:spMk id="150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22:43.248" v="215" actId="26606"/>
          <ac:spMkLst>
            <pc:docMk/>
            <pc:sldMk cId="699774932" sldId="260"/>
            <ac:spMk id="15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2:43.248" v="215" actId="26606"/>
          <ac:spMkLst>
            <pc:docMk/>
            <pc:sldMk cId="699774932" sldId="260"/>
            <ac:spMk id="158" creationId="{45C76AC0-BB6B-419E-A327-AFA29750080A}"/>
          </ac:spMkLst>
        </pc:spChg>
        <pc:spChg chg="add del">
          <ac:chgData name="Rajendra Maurya" userId="bd698cc59dd25f51" providerId="LiveId" clId="{DA1449F6-9DA6-46B8-AC91-602F849CDDB8}" dt="2024-03-02T12:22:43.248" v="215" actId="26606"/>
          <ac:spMkLst>
            <pc:docMk/>
            <pc:sldMk cId="699774932" sldId="260"/>
            <ac:spMk id="160" creationId="{8B0E4246-09B8-46D7-A0D2-4D264863AD39}"/>
          </ac:spMkLst>
        </pc:spChg>
        <pc:spChg chg="add del">
          <ac:chgData name="Rajendra Maurya" userId="bd698cc59dd25f51" providerId="LiveId" clId="{DA1449F6-9DA6-46B8-AC91-602F849CDDB8}" dt="2024-03-02T12:22:46.017" v="217" actId="26606"/>
          <ac:spMkLst>
            <pc:docMk/>
            <pc:sldMk cId="699774932" sldId="260"/>
            <ac:spMk id="16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2:46.017" v="217" actId="26606"/>
          <ac:spMkLst>
            <pc:docMk/>
            <pc:sldMk cId="699774932" sldId="260"/>
            <ac:spMk id="168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22:46.017" v="217" actId="26606"/>
          <ac:spMkLst>
            <pc:docMk/>
            <pc:sldMk cId="699774932" sldId="260"/>
            <ac:spMk id="170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22:47.624" v="219" actId="26606"/>
          <ac:spMkLst>
            <pc:docMk/>
            <pc:sldMk cId="699774932" sldId="260"/>
            <ac:spMk id="17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2:47.624" v="219" actId="26606"/>
          <ac:spMkLst>
            <pc:docMk/>
            <pc:sldMk cId="699774932" sldId="260"/>
            <ac:spMk id="178" creationId="{45C76AC0-BB6B-419E-A327-AFA29750080A}"/>
          </ac:spMkLst>
        </pc:spChg>
        <pc:spChg chg="add del">
          <ac:chgData name="Rajendra Maurya" userId="bd698cc59dd25f51" providerId="LiveId" clId="{DA1449F6-9DA6-46B8-AC91-602F849CDDB8}" dt="2024-03-02T12:22:47.624" v="219" actId="26606"/>
          <ac:spMkLst>
            <pc:docMk/>
            <pc:sldMk cId="699774932" sldId="260"/>
            <ac:spMk id="180" creationId="{8B0E4246-09B8-46D7-A0D2-4D264863AD39}"/>
          </ac:spMkLst>
        </pc:spChg>
        <pc:spChg chg="add del">
          <ac:chgData name="Rajendra Maurya" userId="bd698cc59dd25f51" providerId="LiveId" clId="{DA1449F6-9DA6-46B8-AC91-602F849CDDB8}" dt="2024-03-02T12:22:48.711" v="221" actId="26606"/>
          <ac:spMkLst>
            <pc:docMk/>
            <pc:sldMk cId="699774932" sldId="260"/>
            <ac:spMk id="18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2:48.711" v="221" actId="26606"/>
          <ac:spMkLst>
            <pc:docMk/>
            <pc:sldMk cId="699774932" sldId="260"/>
            <ac:spMk id="188" creationId="{35C3D674-3D59-4E93-80CA-0C0A9095E816}"/>
          </ac:spMkLst>
        </pc:spChg>
        <pc:spChg chg="add del">
          <ac:chgData name="Rajendra Maurya" userId="bd698cc59dd25f51" providerId="LiveId" clId="{DA1449F6-9DA6-46B8-AC91-602F849CDDB8}" dt="2024-03-02T12:22:48.711" v="221" actId="26606"/>
          <ac:spMkLst>
            <pc:docMk/>
            <pc:sldMk cId="699774932" sldId="260"/>
            <ac:spMk id="190" creationId="{EF2A81E1-BCBE-426B-8C09-33274E69409D}"/>
          </ac:spMkLst>
        </pc:spChg>
        <pc:spChg chg="add del">
          <ac:chgData name="Rajendra Maurya" userId="bd698cc59dd25f51" providerId="LiveId" clId="{DA1449F6-9DA6-46B8-AC91-602F849CDDB8}" dt="2024-03-02T12:23:19.544" v="228" actId="26606"/>
          <ac:spMkLst>
            <pc:docMk/>
            <pc:sldMk cId="699774932" sldId="260"/>
            <ac:spMk id="194" creationId="{0CABCAE3-64FC-4149-819F-2C1812824154}"/>
          </ac:spMkLst>
        </pc:spChg>
        <pc:spChg chg="add del">
          <ac:chgData name="Rajendra Maurya" userId="bd698cc59dd25f51" providerId="LiveId" clId="{DA1449F6-9DA6-46B8-AC91-602F849CDDB8}" dt="2024-03-02T12:23:19.544" v="228" actId="26606"/>
          <ac:spMkLst>
            <pc:docMk/>
            <pc:sldMk cId="699774932" sldId="260"/>
            <ac:spMk id="198" creationId="{45C76AC0-BB6B-419E-A327-AFA29750080A}"/>
          </ac:spMkLst>
        </pc:spChg>
        <pc:spChg chg="add del">
          <ac:chgData name="Rajendra Maurya" userId="bd698cc59dd25f51" providerId="LiveId" clId="{DA1449F6-9DA6-46B8-AC91-602F849CDDB8}" dt="2024-03-02T12:23:19.544" v="228" actId="26606"/>
          <ac:spMkLst>
            <pc:docMk/>
            <pc:sldMk cId="699774932" sldId="260"/>
            <ac:spMk id="200" creationId="{8B0E4246-09B8-46D7-A0D2-4D264863AD39}"/>
          </ac:spMkLst>
        </pc:spChg>
        <pc:spChg chg="add">
          <ac:chgData name="Rajendra Maurya" userId="bd698cc59dd25f51" providerId="LiveId" clId="{DA1449F6-9DA6-46B8-AC91-602F849CDDB8}" dt="2024-03-02T12:23:19.544" v="228" actId="26606"/>
          <ac:spMkLst>
            <pc:docMk/>
            <pc:sldMk cId="699774932" sldId="260"/>
            <ac:spMk id="207" creationId="{0CABCAE3-64FC-4149-819F-2C1812824154}"/>
          </ac:spMkLst>
        </pc:spChg>
        <pc:grpChg chg="add del">
          <ac:chgData name="Rajendra Maurya" userId="bd698cc59dd25f51" providerId="LiveId" clId="{DA1449F6-9DA6-46B8-AC91-602F849CDDB8}" dt="2024-03-02T12:20:05.918" v="176" actId="26606"/>
          <ac:grpSpMkLst>
            <pc:docMk/>
            <pc:sldMk cId="699774932" sldId="260"/>
            <ac:grpSpMk id="18" creationId="{F2C08210-135F-434B-9B07-F3B4978C6C21}"/>
          </ac:grpSpMkLst>
        </pc:grpChg>
        <pc:grpChg chg="add del">
          <ac:chgData name="Rajendra Maurya" userId="bd698cc59dd25f51" providerId="LiveId" clId="{DA1449F6-9DA6-46B8-AC91-602F849CDDB8}" dt="2024-03-02T12:22:01.484" v="202" actId="26606"/>
          <ac:grpSpMkLst>
            <pc:docMk/>
            <pc:sldMk cId="699774932" sldId="260"/>
            <ac:grpSpMk id="79" creationId="{F2C08210-135F-434B-9B07-F3B4978C6C21}"/>
          </ac:grpSpMkLst>
        </pc:grpChg>
        <pc:picChg chg="mod ord">
          <ac:chgData name="Rajendra Maurya" userId="bd698cc59dd25f51" providerId="LiveId" clId="{DA1449F6-9DA6-46B8-AC91-602F849CDDB8}" dt="2024-03-02T12:23:35.300" v="231" actId="14100"/>
          <ac:picMkLst>
            <pc:docMk/>
            <pc:sldMk cId="699774932" sldId="260"/>
            <ac:picMk id="4" creationId="{ED2E2E58-9BA0-B9AB-9CFD-5ECAED42B2BC}"/>
          </ac:picMkLst>
        </pc:picChg>
        <pc:picChg chg="add del">
          <ac:chgData name="Rajendra Maurya" userId="bd698cc59dd25f51" providerId="LiveId" clId="{DA1449F6-9DA6-46B8-AC91-602F849CDDB8}" dt="2024-03-02T12:20:05.918" v="176" actId="26606"/>
          <ac:picMkLst>
            <pc:docMk/>
            <pc:sldMk cId="699774932" sldId="260"/>
            <ac:picMk id="12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0:44.894" v="184" actId="26606"/>
          <ac:picMkLst>
            <pc:docMk/>
            <pc:sldMk cId="699774932" sldId="260"/>
            <ac:picMk id="24" creationId="{F50C8D8D-B32F-4194-8321-164EC442750E}"/>
          </ac:picMkLst>
        </pc:picChg>
        <pc:picChg chg="add del">
          <ac:chgData name="Rajendra Maurya" userId="bd698cc59dd25f51" providerId="LiveId" clId="{DA1449F6-9DA6-46B8-AC91-602F849CDDB8}" dt="2024-03-02T12:20:44.894" v="184" actId="26606"/>
          <ac:picMkLst>
            <pc:docMk/>
            <pc:sldMk cId="699774932" sldId="260"/>
            <ac:picMk id="2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1:32.202" v="194" actId="26606"/>
          <ac:picMkLst>
            <pc:docMk/>
            <pc:sldMk cId="699774932" sldId="260"/>
            <ac:picMk id="37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1:29.714" v="191" actId="26606"/>
          <ac:picMkLst>
            <pc:docMk/>
            <pc:sldMk cId="699774932" sldId="260"/>
            <ac:picMk id="48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1:32.176" v="193" actId="26606"/>
          <ac:picMkLst>
            <pc:docMk/>
            <pc:sldMk cId="699774932" sldId="260"/>
            <ac:picMk id="57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1:46.842" v="195" actId="26606"/>
          <ac:picMkLst>
            <pc:docMk/>
            <pc:sldMk cId="699774932" sldId="260"/>
            <ac:picMk id="64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01.484" v="202" actId="26606"/>
          <ac:picMkLst>
            <pc:docMk/>
            <pc:sldMk cId="699774932" sldId="260"/>
            <ac:picMk id="73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1:58.635" v="197" actId="26606"/>
          <ac:picMkLst>
            <pc:docMk/>
            <pc:sldMk cId="699774932" sldId="260"/>
            <ac:picMk id="88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1:59.754" v="199" actId="26606"/>
          <ac:picMkLst>
            <pc:docMk/>
            <pc:sldMk cId="699774932" sldId="260"/>
            <ac:picMk id="103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01.437" v="201" actId="26606"/>
          <ac:picMkLst>
            <pc:docMk/>
            <pc:sldMk cId="699774932" sldId="260"/>
            <ac:picMk id="111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48.774" v="222" actId="26606"/>
          <ac:picMkLst>
            <pc:docMk/>
            <pc:sldMk cId="699774932" sldId="260"/>
            <ac:picMk id="116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40.024" v="211" actId="26606"/>
          <ac:picMkLst>
            <pc:docMk/>
            <pc:sldMk cId="699774932" sldId="260"/>
            <ac:picMk id="128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40.024" v="211" actId="26606"/>
          <ac:picMkLst>
            <pc:docMk/>
            <pc:sldMk cId="699774932" sldId="260"/>
            <ac:picMk id="140" creationId="{F50C8D8D-B32F-4194-8321-164EC442750E}"/>
          </ac:picMkLst>
        </pc:picChg>
        <pc:picChg chg="add del">
          <ac:chgData name="Rajendra Maurya" userId="bd698cc59dd25f51" providerId="LiveId" clId="{DA1449F6-9DA6-46B8-AC91-602F849CDDB8}" dt="2024-03-02T12:22:41.953" v="213" actId="26606"/>
          <ac:picMkLst>
            <pc:docMk/>
            <pc:sldMk cId="699774932" sldId="260"/>
            <ac:picMk id="14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41.953" v="213" actId="26606"/>
          <ac:picMkLst>
            <pc:docMk/>
            <pc:sldMk cId="699774932" sldId="260"/>
            <ac:picMk id="151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22:43.248" v="215" actId="26606"/>
          <ac:picMkLst>
            <pc:docMk/>
            <pc:sldMk cId="699774932" sldId="260"/>
            <ac:picMk id="15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43.248" v="215" actId="26606"/>
          <ac:picMkLst>
            <pc:docMk/>
            <pc:sldMk cId="699774932" sldId="260"/>
            <ac:picMk id="161" creationId="{F50C8D8D-B32F-4194-8321-164EC442750E}"/>
          </ac:picMkLst>
        </pc:picChg>
        <pc:picChg chg="add del">
          <ac:chgData name="Rajendra Maurya" userId="bd698cc59dd25f51" providerId="LiveId" clId="{DA1449F6-9DA6-46B8-AC91-602F849CDDB8}" dt="2024-03-02T12:22:46.017" v="217" actId="26606"/>
          <ac:picMkLst>
            <pc:docMk/>
            <pc:sldMk cId="699774932" sldId="260"/>
            <ac:picMk id="16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46.017" v="217" actId="26606"/>
          <ac:picMkLst>
            <pc:docMk/>
            <pc:sldMk cId="699774932" sldId="260"/>
            <ac:picMk id="171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22:47.624" v="219" actId="26606"/>
          <ac:picMkLst>
            <pc:docMk/>
            <pc:sldMk cId="699774932" sldId="260"/>
            <ac:picMk id="17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47.624" v="219" actId="26606"/>
          <ac:picMkLst>
            <pc:docMk/>
            <pc:sldMk cId="699774932" sldId="260"/>
            <ac:picMk id="181" creationId="{F50C8D8D-B32F-4194-8321-164EC442750E}"/>
          </ac:picMkLst>
        </pc:picChg>
        <pc:picChg chg="add del">
          <ac:chgData name="Rajendra Maurya" userId="bd698cc59dd25f51" providerId="LiveId" clId="{DA1449F6-9DA6-46B8-AC91-602F849CDDB8}" dt="2024-03-02T12:22:48.711" v="221" actId="26606"/>
          <ac:picMkLst>
            <pc:docMk/>
            <pc:sldMk cId="699774932" sldId="260"/>
            <ac:picMk id="18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2:48.711" v="221" actId="26606"/>
          <ac:picMkLst>
            <pc:docMk/>
            <pc:sldMk cId="699774932" sldId="260"/>
            <ac:picMk id="191" creationId="{39D1DDD4-5BB3-45BA-B9B3-06B62299AD79}"/>
          </ac:picMkLst>
        </pc:picChg>
        <pc:picChg chg="add del">
          <ac:chgData name="Rajendra Maurya" userId="bd698cc59dd25f51" providerId="LiveId" clId="{DA1449F6-9DA6-46B8-AC91-602F849CDDB8}" dt="2024-03-02T12:23:19.544" v="228" actId="26606"/>
          <ac:picMkLst>
            <pc:docMk/>
            <pc:sldMk cId="699774932" sldId="260"/>
            <ac:picMk id="195" creationId="{012FDCFE-9AD2-4D8A-8CBF-B3AA37EBF6DD}"/>
          </ac:picMkLst>
        </pc:picChg>
        <pc:picChg chg="add del">
          <ac:chgData name="Rajendra Maurya" userId="bd698cc59dd25f51" providerId="LiveId" clId="{DA1449F6-9DA6-46B8-AC91-602F849CDDB8}" dt="2024-03-02T12:23:19.544" v="228" actId="26606"/>
          <ac:picMkLst>
            <pc:docMk/>
            <pc:sldMk cId="699774932" sldId="260"/>
            <ac:picMk id="201" creationId="{F50C8D8D-B32F-4194-8321-164EC442750E}"/>
          </ac:picMkLst>
        </pc:picChg>
        <pc:picChg chg="add">
          <ac:chgData name="Rajendra Maurya" userId="bd698cc59dd25f51" providerId="LiveId" clId="{DA1449F6-9DA6-46B8-AC91-602F849CDDB8}" dt="2024-03-02T12:23:19.544" v="228" actId="26606"/>
          <ac:picMkLst>
            <pc:docMk/>
            <pc:sldMk cId="699774932" sldId="260"/>
            <ac:picMk id="209" creationId="{012FDCFE-9AD2-4D8A-8CBF-B3AA37EBF6DD}"/>
          </ac:picMkLst>
        </pc:picChg>
        <pc:cxnChg chg="add del">
          <ac:chgData name="Rajendra Maurya" userId="bd698cc59dd25f51" providerId="LiveId" clId="{DA1449F6-9DA6-46B8-AC91-602F849CDDB8}" dt="2024-03-02T12:20:05.918" v="176" actId="26606"/>
          <ac:cxnSpMkLst>
            <pc:docMk/>
            <pc:sldMk cId="699774932" sldId="260"/>
            <ac:cxnSpMk id="14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0:05.918" v="176" actId="26606"/>
          <ac:cxnSpMkLst>
            <pc:docMk/>
            <pc:sldMk cId="699774932" sldId="260"/>
            <ac:cxnSpMk id="16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0:44.894" v="184" actId="26606"/>
          <ac:cxnSpMkLst>
            <pc:docMk/>
            <pc:sldMk cId="699774932" sldId="260"/>
            <ac:cxnSpMk id="26" creationId="{5BD24D8B-8573-4260-B700-E860AD6D2A8E}"/>
          </ac:cxnSpMkLst>
        </pc:cxnChg>
        <pc:cxnChg chg="add del">
          <ac:chgData name="Rajendra Maurya" userId="bd698cc59dd25f51" providerId="LiveId" clId="{DA1449F6-9DA6-46B8-AC91-602F849CDDB8}" dt="2024-03-02T12:20:44.894" v="184" actId="26606"/>
          <ac:cxnSpMkLst>
            <pc:docMk/>
            <pc:sldMk cId="699774932" sldId="260"/>
            <ac:cxnSpMk id="2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0:44.894" v="184" actId="26606"/>
          <ac:cxnSpMkLst>
            <pc:docMk/>
            <pc:sldMk cId="699774932" sldId="260"/>
            <ac:cxnSpMk id="2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0:44.894" v="184" actId="26606"/>
          <ac:cxnSpMkLst>
            <pc:docMk/>
            <pc:sldMk cId="699774932" sldId="260"/>
            <ac:cxnSpMk id="30" creationId="{B3E0B6A3-E197-43D6-82D5-7455DAB1A746}"/>
          </ac:cxnSpMkLst>
        </pc:cxnChg>
        <pc:cxnChg chg="add del">
          <ac:chgData name="Rajendra Maurya" userId="bd698cc59dd25f51" providerId="LiveId" clId="{DA1449F6-9DA6-46B8-AC91-602F849CDDB8}" dt="2024-03-02T12:21:32.202" v="194" actId="26606"/>
          <ac:cxnSpMkLst>
            <pc:docMk/>
            <pc:sldMk cId="699774932" sldId="260"/>
            <ac:cxnSpMk id="39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1:32.202" v="194" actId="26606"/>
          <ac:cxnSpMkLst>
            <pc:docMk/>
            <pc:sldMk cId="699774932" sldId="260"/>
            <ac:cxnSpMk id="41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1:29.714" v="191" actId="26606"/>
          <ac:cxnSpMkLst>
            <pc:docMk/>
            <pc:sldMk cId="699774932" sldId="260"/>
            <ac:cxnSpMk id="50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1:29.714" v="191" actId="26606"/>
          <ac:cxnSpMkLst>
            <pc:docMk/>
            <pc:sldMk cId="699774932" sldId="260"/>
            <ac:cxnSpMk id="5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1:32.176" v="193" actId="26606"/>
          <ac:cxnSpMkLst>
            <pc:docMk/>
            <pc:sldMk cId="699774932" sldId="260"/>
            <ac:cxnSpMk id="58" creationId="{7552FBEF-FA69-427B-8245-0A518E0513D5}"/>
          </ac:cxnSpMkLst>
        </pc:cxnChg>
        <pc:cxnChg chg="add del">
          <ac:chgData name="Rajendra Maurya" userId="bd698cc59dd25f51" providerId="LiveId" clId="{DA1449F6-9DA6-46B8-AC91-602F849CDDB8}" dt="2024-03-02T12:21:32.176" v="193" actId="26606"/>
          <ac:cxnSpMkLst>
            <pc:docMk/>
            <pc:sldMk cId="699774932" sldId="260"/>
            <ac:cxnSpMk id="59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1:32.176" v="193" actId="26606"/>
          <ac:cxnSpMkLst>
            <pc:docMk/>
            <pc:sldMk cId="699774932" sldId="260"/>
            <ac:cxnSpMk id="61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1:46.842" v="195" actId="26606"/>
          <ac:cxnSpMkLst>
            <pc:docMk/>
            <pc:sldMk cId="699774932" sldId="260"/>
            <ac:cxnSpMk id="65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1:46.842" v="195" actId="26606"/>
          <ac:cxnSpMkLst>
            <pc:docMk/>
            <pc:sldMk cId="699774932" sldId="260"/>
            <ac:cxnSpMk id="66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2:01.484" v="202" actId="26606"/>
          <ac:cxnSpMkLst>
            <pc:docMk/>
            <pc:sldMk cId="699774932" sldId="260"/>
            <ac:cxnSpMk id="75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2:01.484" v="202" actId="26606"/>
          <ac:cxnSpMkLst>
            <pc:docMk/>
            <pc:sldMk cId="699774932" sldId="260"/>
            <ac:cxnSpMk id="7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1:58.635" v="197" actId="26606"/>
          <ac:cxnSpMkLst>
            <pc:docMk/>
            <pc:sldMk cId="699774932" sldId="260"/>
            <ac:cxnSpMk id="90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1:58.635" v="197" actId="26606"/>
          <ac:cxnSpMkLst>
            <pc:docMk/>
            <pc:sldMk cId="699774932" sldId="260"/>
            <ac:cxnSpMk id="9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1:58.635" v="197" actId="26606"/>
          <ac:cxnSpMkLst>
            <pc:docMk/>
            <pc:sldMk cId="699774932" sldId="260"/>
            <ac:cxnSpMk id="98" creationId="{7552FBEF-FA69-427B-8245-0A518E0513D5}"/>
          </ac:cxnSpMkLst>
        </pc:cxnChg>
        <pc:cxnChg chg="add del">
          <ac:chgData name="Rajendra Maurya" userId="bd698cc59dd25f51" providerId="LiveId" clId="{DA1449F6-9DA6-46B8-AC91-602F849CDDB8}" dt="2024-03-02T12:21:59.754" v="199" actId="26606"/>
          <ac:cxnSpMkLst>
            <pc:docMk/>
            <pc:sldMk cId="699774932" sldId="260"/>
            <ac:cxnSpMk id="104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1:59.754" v="199" actId="26606"/>
          <ac:cxnSpMkLst>
            <pc:docMk/>
            <pc:sldMk cId="699774932" sldId="260"/>
            <ac:cxnSpMk id="105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1:59.754" v="199" actId="26606"/>
          <ac:cxnSpMkLst>
            <pc:docMk/>
            <pc:sldMk cId="699774932" sldId="260"/>
            <ac:cxnSpMk id="107" creationId="{373AAE2E-5D6B-4952-A4BB-546C49F8DE4B}"/>
          </ac:cxnSpMkLst>
        </pc:cxnChg>
        <pc:cxnChg chg="add del">
          <ac:chgData name="Rajendra Maurya" userId="bd698cc59dd25f51" providerId="LiveId" clId="{DA1449F6-9DA6-46B8-AC91-602F849CDDB8}" dt="2024-03-02T12:22:01.437" v="201" actId="26606"/>
          <ac:cxnSpMkLst>
            <pc:docMk/>
            <pc:sldMk cId="699774932" sldId="260"/>
            <ac:cxnSpMk id="112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2:01.437" v="201" actId="26606"/>
          <ac:cxnSpMkLst>
            <pc:docMk/>
            <pc:sldMk cId="699774932" sldId="260"/>
            <ac:cxnSpMk id="113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2:48.774" v="222" actId="26606"/>
          <ac:cxnSpMkLst>
            <pc:docMk/>
            <pc:sldMk cId="699774932" sldId="260"/>
            <ac:cxnSpMk id="117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2:48.774" v="222" actId="26606"/>
          <ac:cxnSpMkLst>
            <pc:docMk/>
            <pc:sldMk cId="699774932" sldId="260"/>
            <ac:cxnSpMk id="118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2:48.774" v="222" actId="26606"/>
          <ac:cxnSpMkLst>
            <pc:docMk/>
            <pc:sldMk cId="699774932" sldId="260"/>
            <ac:cxnSpMk id="120" creationId="{373AAE2E-5D6B-4952-A4BB-546C49F8DE4B}"/>
          </ac:cxnSpMkLst>
        </pc:cxnChg>
        <pc:cxnChg chg="add del">
          <ac:chgData name="Rajendra Maurya" userId="bd698cc59dd25f51" providerId="LiveId" clId="{DA1449F6-9DA6-46B8-AC91-602F849CDDB8}" dt="2024-03-02T12:22:40.024" v="211" actId="26606"/>
          <ac:cxnSpMkLst>
            <pc:docMk/>
            <pc:sldMk cId="699774932" sldId="260"/>
            <ac:cxnSpMk id="130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2:40.024" v="211" actId="26606"/>
          <ac:cxnSpMkLst>
            <pc:docMk/>
            <pc:sldMk cId="699774932" sldId="260"/>
            <ac:cxnSpMk id="132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2:40.024" v="211" actId="26606"/>
          <ac:cxnSpMkLst>
            <pc:docMk/>
            <pc:sldMk cId="699774932" sldId="260"/>
            <ac:cxnSpMk id="136" creationId="{B3E0B6A3-E197-43D6-82D5-7455DAB1A746}"/>
          </ac:cxnSpMkLst>
        </pc:cxnChg>
        <pc:cxnChg chg="add del">
          <ac:chgData name="Rajendra Maurya" userId="bd698cc59dd25f51" providerId="LiveId" clId="{DA1449F6-9DA6-46B8-AC91-602F849CDDB8}" dt="2024-03-02T12:22:40.024" v="211" actId="26606"/>
          <ac:cxnSpMkLst>
            <pc:docMk/>
            <pc:sldMk cId="699774932" sldId="260"/>
            <ac:cxnSpMk id="142" creationId="{5BD24D8B-8573-4260-B700-E860AD6D2A8E}"/>
          </ac:cxnSpMkLst>
        </pc:cxnChg>
        <pc:cxnChg chg="add del">
          <ac:chgData name="Rajendra Maurya" userId="bd698cc59dd25f51" providerId="LiveId" clId="{DA1449F6-9DA6-46B8-AC91-602F849CDDB8}" dt="2024-03-02T12:22:41.953" v="213" actId="26606"/>
          <ac:cxnSpMkLst>
            <pc:docMk/>
            <pc:sldMk cId="699774932" sldId="260"/>
            <ac:cxnSpMk id="14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2:41.953" v="213" actId="26606"/>
          <ac:cxnSpMkLst>
            <pc:docMk/>
            <pc:sldMk cId="699774932" sldId="260"/>
            <ac:cxnSpMk id="14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2:41.953" v="213" actId="26606"/>
          <ac:cxnSpMkLst>
            <pc:docMk/>
            <pc:sldMk cId="699774932" sldId="260"/>
            <ac:cxnSpMk id="149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22:41.953" v="213" actId="26606"/>
          <ac:cxnSpMkLst>
            <pc:docMk/>
            <pc:sldMk cId="699774932" sldId="260"/>
            <ac:cxnSpMk id="152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22:43.248" v="215" actId="26606"/>
          <ac:cxnSpMkLst>
            <pc:docMk/>
            <pc:sldMk cId="699774932" sldId="260"/>
            <ac:cxnSpMk id="15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2:43.248" v="215" actId="26606"/>
          <ac:cxnSpMkLst>
            <pc:docMk/>
            <pc:sldMk cId="699774932" sldId="260"/>
            <ac:cxnSpMk id="15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2:43.248" v="215" actId="26606"/>
          <ac:cxnSpMkLst>
            <pc:docMk/>
            <pc:sldMk cId="699774932" sldId="260"/>
            <ac:cxnSpMk id="159" creationId="{B3E0B6A3-E197-43D6-82D5-7455DAB1A746}"/>
          </ac:cxnSpMkLst>
        </pc:cxnChg>
        <pc:cxnChg chg="add del">
          <ac:chgData name="Rajendra Maurya" userId="bd698cc59dd25f51" providerId="LiveId" clId="{DA1449F6-9DA6-46B8-AC91-602F849CDDB8}" dt="2024-03-02T12:22:43.248" v="215" actId="26606"/>
          <ac:cxnSpMkLst>
            <pc:docMk/>
            <pc:sldMk cId="699774932" sldId="260"/>
            <ac:cxnSpMk id="162" creationId="{5BD24D8B-8573-4260-B700-E860AD6D2A8E}"/>
          </ac:cxnSpMkLst>
        </pc:cxnChg>
        <pc:cxnChg chg="add del">
          <ac:chgData name="Rajendra Maurya" userId="bd698cc59dd25f51" providerId="LiveId" clId="{DA1449F6-9DA6-46B8-AC91-602F849CDDB8}" dt="2024-03-02T12:22:46.017" v="217" actId="26606"/>
          <ac:cxnSpMkLst>
            <pc:docMk/>
            <pc:sldMk cId="699774932" sldId="260"/>
            <ac:cxnSpMk id="16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2:46.017" v="217" actId="26606"/>
          <ac:cxnSpMkLst>
            <pc:docMk/>
            <pc:sldMk cId="699774932" sldId="260"/>
            <ac:cxnSpMk id="16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2:46.017" v="217" actId="26606"/>
          <ac:cxnSpMkLst>
            <pc:docMk/>
            <pc:sldMk cId="699774932" sldId="260"/>
            <ac:cxnSpMk id="169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22:46.017" v="217" actId="26606"/>
          <ac:cxnSpMkLst>
            <pc:docMk/>
            <pc:sldMk cId="699774932" sldId="260"/>
            <ac:cxnSpMk id="172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22:47.624" v="219" actId="26606"/>
          <ac:cxnSpMkLst>
            <pc:docMk/>
            <pc:sldMk cId="699774932" sldId="260"/>
            <ac:cxnSpMk id="17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2:47.624" v="219" actId="26606"/>
          <ac:cxnSpMkLst>
            <pc:docMk/>
            <pc:sldMk cId="699774932" sldId="260"/>
            <ac:cxnSpMk id="17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2:47.624" v="219" actId="26606"/>
          <ac:cxnSpMkLst>
            <pc:docMk/>
            <pc:sldMk cId="699774932" sldId="260"/>
            <ac:cxnSpMk id="179" creationId="{B3E0B6A3-E197-43D6-82D5-7455DAB1A746}"/>
          </ac:cxnSpMkLst>
        </pc:cxnChg>
        <pc:cxnChg chg="add del">
          <ac:chgData name="Rajendra Maurya" userId="bd698cc59dd25f51" providerId="LiveId" clId="{DA1449F6-9DA6-46B8-AC91-602F849CDDB8}" dt="2024-03-02T12:22:47.624" v="219" actId="26606"/>
          <ac:cxnSpMkLst>
            <pc:docMk/>
            <pc:sldMk cId="699774932" sldId="260"/>
            <ac:cxnSpMk id="182" creationId="{5BD24D8B-8573-4260-B700-E860AD6D2A8E}"/>
          </ac:cxnSpMkLst>
        </pc:cxnChg>
        <pc:cxnChg chg="add del">
          <ac:chgData name="Rajendra Maurya" userId="bd698cc59dd25f51" providerId="LiveId" clId="{DA1449F6-9DA6-46B8-AC91-602F849CDDB8}" dt="2024-03-02T12:22:48.711" v="221" actId="26606"/>
          <ac:cxnSpMkLst>
            <pc:docMk/>
            <pc:sldMk cId="699774932" sldId="260"/>
            <ac:cxnSpMk id="18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2:48.711" v="221" actId="26606"/>
          <ac:cxnSpMkLst>
            <pc:docMk/>
            <pc:sldMk cId="699774932" sldId="260"/>
            <ac:cxnSpMk id="18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2:48.711" v="221" actId="26606"/>
          <ac:cxnSpMkLst>
            <pc:docMk/>
            <pc:sldMk cId="699774932" sldId="260"/>
            <ac:cxnSpMk id="189" creationId="{C884B8F8-FDC9-498B-9960-5D7260AFCB03}"/>
          </ac:cxnSpMkLst>
        </pc:cxnChg>
        <pc:cxnChg chg="add del">
          <ac:chgData name="Rajendra Maurya" userId="bd698cc59dd25f51" providerId="LiveId" clId="{DA1449F6-9DA6-46B8-AC91-602F849CDDB8}" dt="2024-03-02T12:22:48.711" v="221" actId="26606"/>
          <ac:cxnSpMkLst>
            <pc:docMk/>
            <pc:sldMk cId="699774932" sldId="260"/>
            <ac:cxnSpMk id="192" creationId="{A24DAE64-2302-42EA-8239-F2F0775CA5AD}"/>
          </ac:cxnSpMkLst>
        </pc:cxnChg>
        <pc:cxnChg chg="add del">
          <ac:chgData name="Rajendra Maurya" userId="bd698cc59dd25f51" providerId="LiveId" clId="{DA1449F6-9DA6-46B8-AC91-602F849CDDB8}" dt="2024-03-02T12:23:19.544" v="228" actId="26606"/>
          <ac:cxnSpMkLst>
            <pc:docMk/>
            <pc:sldMk cId="699774932" sldId="260"/>
            <ac:cxnSpMk id="196" creationId="{FBD463FC-4CA8-4FF4-85A3-AF9F4B98D210}"/>
          </ac:cxnSpMkLst>
        </pc:cxnChg>
        <pc:cxnChg chg="add del">
          <ac:chgData name="Rajendra Maurya" userId="bd698cc59dd25f51" providerId="LiveId" clId="{DA1449F6-9DA6-46B8-AC91-602F849CDDB8}" dt="2024-03-02T12:23:19.544" v="228" actId="26606"/>
          <ac:cxnSpMkLst>
            <pc:docMk/>
            <pc:sldMk cId="699774932" sldId="260"/>
            <ac:cxnSpMk id="197" creationId="{A56012FD-74A8-4C91-B318-435CF2B71927}"/>
          </ac:cxnSpMkLst>
        </pc:cxnChg>
        <pc:cxnChg chg="add del">
          <ac:chgData name="Rajendra Maurya" userId="bd698cc59dd25f51" providerId="LiveId" clId="{DA1449F6-9DA6-46B8-AC91-602F849CDDB8}" dt="2024-03-02T12:23:19.544" v="228" actId="26606"/>
          <ac:cxnSpMkLst>
            <pc:docMk/>
            <pc:sldMk cId="699774932" sldId="260"/>
            <ac:cxnSpMk id="199" creationId="{B3E0B6A3-E197-43D6-82D5-7455DAB1A746}"/>
          </ac:cxnSpMkLst>
        </pc:cxnChg>
        <pc:cxnChg chg="add del">
          <ac:chgData name="Rajendra Maurya" userId="bd698cc59dd25f51" providerId="LiveId" clId="{DA1449F6-9DA6-46B8-AC91-602F849CDDB8}" dt="2024-03-02T12:23:19.544" v="228" actId="26606"/>
          <ac:cxnSpMkLst>
            <pc:docMk/>
            <pc:sldMk cId="699774932" sldId="260"/>
            <ac:cxnSpMk id="202" creationId="{5BD24D8B-8573-4260-B700-E860AD6D2A8E}"/>
          </ac:cxnSpMkLst>
        </pc:cxnChg>
        <pc:cxnChg chg="add">
          <ac:chgData name="Rajendra Maurya" userId="bd698cc59dd25f51" providerId="LiveId" clId="{DA1449F6-9DA6-46B8-AC91-602F849CDDB8}" dt="2024-03-02T12:23:19.544" v="228" actId="26606"/>
          <ac:cxnSpMkLst>
            <pc:docMk/>
            <pc:sldMk cId="699774932" sldId="260"/>
            <ac:cxnSpMk id="211" creationId="{FBD463FC-4CA8-4FF4-85A3-AF9F4B98D210}"/>
          </ac:cxnSpMkLst>
        </pc:cxnChg>
        <pc:cxnChg chg="add">
          <ac:chgData name="Rajendra Maurya" userId="bd698cc59dd25f51" providerId="LiveId" clId="{DA1449F6-9DA6-46B8-AC91-602F849CDDB8}" dt="2024-03-02T12:23:19.544" v="228" actId="26606"/>
          <ac:cxnSpMkLst>
            <pc:docMk/>
            <pc:sldMk cId="699774932" sldId="260"/>
            <ac:cxnSpMk id="213" creationId="{A56012FD-74A8-4C91-B318-435CF2B71927}"/>
          </ac:cxnSpMkLst>
        </pc:cxnChg>
      </pc:sldChg>
      <pc:sldChg chg="addSp delSp modSp mod ord setBg">
        <pc:chgData name="Rajendra Maurya" userId="bd698cc59dd25f51" providerId="LiveId" clId="{DA1449F6-9DA6-46B8-AC91-602F849CDDB8}" dt="2024-03-02T12:24:44.554" v="249" actId="26606"/>
        <pc:sldMkLst>
          <pc:docMk/>
          <pc:sldMk cId="3926847259" sldId="264"/>
        </pc:sldMkLst>
        <pc:spChg chg="add del">
          <ac:chgData name="Rajendra Maurya" userId="bd698cc59dd25f51" providerId="LiveId" clId="{DA1449F6-9DA6-46B8-AC91-602F849CDDB8}" dt="2024-03-02T12:24:44.522" v="248" actId="26606"/>
          <ac:spMkLst>
            <pc:docMk/>
            <pc:sldMk cId="3926847259" sldId="264"/>
            <ac:spMk id="9" creationId="{2C6F198E-F7A1-4125-910D-641C0C2A76D5}"/>
          </ac:spMkLst>
        </pc:spChg>
        <pc:spChg chg="add del">
          <ac:chgData name="Rajendra Maurya" userId="bd698cc59dd25f51" providerId="LiveId" clId="{DA1449F6-9DA6-46B8-AC91-602F849CDDB8}" dt="2024-03-02T12:24:44.522" v="248" actId="26606"/>
          <ac:spMkLst>
            <pc:docMk/>
            <pc:sldMk cId="3926847259" sldId="264"/>
            <ac:spMk id="11" creationId="{907C3A25-D9A7-4F2D-B44C-FA8EB24C7AFD}"/>
          </ac:spMkLst>
        </pc:spChg>
        <pc:spChg chg="add del">
          <ac:chgData name="Rajendra Maurya" userId="bd698cc59dd25f51" providerId="LiveId" clId="{DA1449F6-9DA6-46B8-AC91-602F849CDDB8}" dt="2024-03-02T12:24:44.522" v="248" actId="26606"/>
          <ac:spMkLst>
            <pc:docMk/>
            <pc:sldMk cId="3926847259" sldId="264"/>
            <ac:spMk id="13" creationId="{18E8515E-B8C8-482A-A9B5-CE57BC080AAD}"/>
          </ac:spMkLst>
        </pc:spChg>
        <pc:picChg chg="mod">
          <ac:chgData name="Rajendra Maurya" userId="bd698cc59dd25f51" providerId="LiveId" clId="{DA1449F6-9DA6-46B8-AC91-602F849CDDB8}" dt="2024-03-02T12:24:44.554" v="249" actId="26606"/>
          <ac:picMkLst>
            <pc:docMk/>
            <pc:sldMk cId="3926847259" sldId="264"/>
            <ac:picMk id="4" creationId="{99136E48-202B-11F5-8B0D-8B22A27A25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B9E8033-3EB4-4690-BF5A-EB7ED453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CA46B8-BB6B-414E-902C-9024C1AA7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23FC8-1C77-471E-2267-0A811C26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1" dirty="0"/>
              <a:t>Zomato analysis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BD1BC38-CBF6-4C61-8DC0-39CE82EEA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00983" y="323838"/>
            <a:ext cx="7385844" cy="3652791"/>
            <a:chOff x="8039702" y="600024"/>
            <a:chExt cx="3096155" cy="522248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9BF5DA-5776-4E23-AD89-4EA586FEA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9702" y="600024"/>
              <a:ext cx="3096155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DC36AC-C136-42FC-9DE9-5945E2A66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1381" y="1062693"/>
              <a:ext cx="282997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378DAB9-9567-4B43-8983-6C3239305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1293" y="812570"/>
            <a:ext cx="6430814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riding a red scooter&#10;&#10;Description automatically generated">
            <a:extLst>
              <a:ext uri="{FF2B5EF4-FFF2-40B4-BE49-F238E27FC236}">
                <a16:creationId xmlns:a16="http://schemas.microsoft.com/office/drawing/2014/main" id="{9FA2936C-E0C4-2B77-A453-4820F70F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66" y="1402921"/>
            <a:ext cx="2981718" cy="1490859"/>
          </a:xfrm>
          <a:prstGeom prst="rect">
            <a:avLst/>
          </a:prstGeom>
        </p:spPr>
      </p:pic>
      <p:pic>
        <p:nvPicPr>
          <p:cNvPr id="6" name="Picture 5" descr="A red square with white text&#10;&#10;Description automatically generated">
            <a:extLst>
              <a:ext uri="{FF2B5EF4-FFF2-40B4-BE49-F238E27FC236}">
                <a16:creationId xmlns:a16="http://schemas.microsoft.com/office/drawing/2014/main" id="{DFC6340B-B247-4BBD-1439-63C8F493D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432" y="963739"/>
            <a:ext cx="2369223" cy="236922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B11C71-D7DF-4ED7-B44D-C38C1E2C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AEF2CB0-1D27-4EB8-9169-F94511C8C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4FC473-F6C3-465F-A111-D1789D186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0308-E2D7-B2BF-2AA9-13E23AD16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41" y="0"/>
            <a:ext cx="9785889" cy="227595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                                                                                                      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Title: Building Data Model &amp; KPI Analysis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                                                                             </a:t>
            </a:r>
            <a:endParaRPr lang="en-IN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4F902-2124-B142-618C-F304709AB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461" y="2136710"/>
            <a:ext cx="9927198" cy="3785787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1.  SRUSHTEE </a:t>
            </a:r>
            <a:r>
              <a:rPr lang="en-US" dirty="0" err="1"/>
              <a:t>Kokate</a:t>
            </a:r>
            <a:r>
              <a:rPr lang="en-US" dirty="0"/>
              <a:t>                    4. ISHA AGRAWAL      7. Saurav Maurya</a:t>
            </a:r>
          </a:p>
          <a:p>
            <a:r>
              <a:rPr lang="en-US" dirty="0"/>
              <a:t>                             2.  Pranit NADAWADEKAR          5.Afrin Ansari    </a:t>
            </a:r>
          </a:p>
          <a:p>
            <a:r>
              <a:rPr lang="en-US" dirty="0"/>
              <a:t>                             3.  </a:t>
            </a:r>
            <a:r>
              <a:rPr lang="en-US" dirty="0" err="1"/>
              <a:t>Pragatidhar</a:t>
            </a:r>
            <a:r>
              <a:rPr lang="en-US" dirty="0"/>
              <a:t> Sharma           6. UPENDRA GOSAVI                                               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99F3CEFD-192E-0DCC-A5E7-CC6030C9B6BC}"/>
              </a:ext>
            </a:extLst>
          </p:cNvPr>
          <p:cNvSpPr/>
          <p:nvPr/>
        </p:nvSpPr>
        <p:spPr>
          <a:xfrm>
            <a:off x="83975" y="2073556"/>
            <a:ext cx="3032449" cy="1355444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32513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A908-29E6-43EF-F8CE-DE7DAE50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CCA1-5DC5-091F-ABC7-C1F3C4BA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Zomato is prominent Online Food Delivery and Restaurant discovery platform operating globally with millions of users and an extensive network of restaurants. Zomato plays significant role in the food Industry.</a:t>
            </a:r>
          </a:p>
          <a:p>
            <a:r>
              <a:rPr lang="en-US" dirty="0"/>
              <a:t>The usage of Zomato has tremendously increased from past few years. The main aim of the project is to perform the descriptive and statistical analysis based on few goals designed</a:t>
            </a:r>
          </a:p>
          <a:p>
            <a:r>
              <a:rPr lang="en-US" dirty="0"/>
              <a:t>Excel , Pivot charts, </a:t>
            </a:r>
            <a:r>
              <a:rPr lang="en-US" dirty="0" err="1"/>
              <a:t>Powerbi,Tableau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 tools are used to </a:t>
            </a:r>
            <a:r>
              <a:rPr lang="en-US" dirty="0" err="1"/>
              <a:t>analyse</a:t>
            </a:r>
            <a:r>
              <a:rPr lang="en-US" dirty="0"/>
              <a:t> the data and interpret the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 39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97" name="Picture 39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3" name="Rectangle 402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2FB5D-22C5-36D1-6BEF-38F3EA18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dirty="0"/>
              <a:t>Data analysis in excel                                                                                                                                       </a:t>
            </a: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9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00457-3CB5-C776-A00B-2EEDB1B7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" y="394619"/>
            <a:ext cx="7320567" cy="5645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8B31C2-8403-9F37-B6AA-5218783C373A}"/>
              </a:ext>
            </a:extLst>
          </p:cNvPr>
          <p:cNvSpPr txBox="1"/>
          <p:nvPr/>
        </p:nvSpPr>
        <p:spPr>
          <a:xfrm>
            <a:off x="7554138" y="2273608"/>
            <a:ext cx="3159432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Utilize Excel Functions and tools to </a:t>
            </a:r>
            <a:r>
              <a:rPr lang="en-US" dirty="0" err="1"/>
              <a:t>analyse</a:t>
            </a:r>
            <a:r>
              <a:rPr lang="en-US" dirty="0"/>
              <a:t> the data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Pivot tables ,charts, trends, rating and popular cuisines.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This dashboard interactive using features like slicers, filters, and dropdown lists for user-friendly navigation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5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145FF6-D9C6-9A1A-1EE2-CEF69397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15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Data analysis in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E5C9B-166B-C4F7-634A-47EC8914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47542"/>
            <a:ext cx="6730018" cy="4105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C54350-36B8-1F41-E3C6-FCDF0A702082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Utilize the Power BI features like first we extract the data then we created the relationship between the data sources.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Introduce calculated columns and measures.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Combine multiple visualizations into a signal sharable view.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The Visual used are bar chart, column chart donut chart, slicers, cards, filters applied on it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The special visual , scroller visual also imported to showcase the data</a:t>
            </a:r>
          </a:p>
        </p:txBody>
      </p:sp>
    </p:spTree>
    <p:extLst>
      <p:ext uri="{BB962C8B-B14F-4D97-AF65-F5344CB8AC3E}">
        <p14:creationId xmlns:p14="http://schemas.microsoft.com/office/powerpoint/2010/main" val="251167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ACDF71-7B76-8776-6768-85D1506A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/>
              <a:t>Data analysis in 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E2E58-9BA0-B9AB-9CFD-5ECAED42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" y="1853754"/>
            <a:ext cx="6667854" cy="4199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FCF77-D058-EA3E-8977-B570541699A0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Utilize Tableau’s features to create Visualizations like bar charts , maps,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And scatter plots to represent various aspects of restaurant data.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Interactivity in tableau :- implement , filters, actions and dynamic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Parameters to allow users to interact with the dashboard.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Enable users to explore specific regions, cuisines or rating dynamically.</a:t>
            </a:r>
          </a:p>
        </p:txBody>
      </p:sp>
    </p:spTree>
    <p:extLst>
      <p:ext uri="{BB962C8B-B14F-4D97-AF65-F5344CB8AC3E}">
        <p14:creationId xmlns:p14="http://schemas.microsoft.com/office/powerpoint/2010/main" val="69977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EF3E-4ABC-70A1-4A7C-661673FC55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552" y="193964"/>
            <a:ext cx="9604375" cy="554181"/>
          </a:xfrm>
        </p:spPr>
        <p:txBody>
          <a:bodyPr/>
          <a:lstStyle/>
          <a:p>
            <a:pPr algn="ctr"/>
            <a:r>
              <a:rPr lang="en-US" b="1" u="sng" dirty="0"/>
              <a:t>DATA  ANALYSIS  IN 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77B2C-348A-C074-D6CD-DFF5CA21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3" y="4558145"/>
            <a:ext cx="4636244" cy="1425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023A1-2EFC-8501-C085-DC349043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94" y="3817434"/>
            <a:ext cx="2686425" cy="25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8C9A5-E4B8-C0B1-4215-1AB249B65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65" y="908735"/>
            <a:ext cx="3334215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6D01F-4C14-AD3D-36B5-9E7F0F9B4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58" y="2299855"/>
            <a:ext cx="4077269" cy="1819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4BE9FF-4C8D-53BD-B093-26F73A4FD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494" y="931123"/>
            <a:ext cx="1190791" cy="77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1B19AB-951D-5E6D-4B33-FCAB69737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9494" y="2299855"/>
            <a:ext cx="1895740" cy="914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A9D22F-5F9C-A221-9631-6736A0C67455}"/>
              </a:ext>
            </a:extLst>
          </p:cNvPr>
          <p:cNvCxnSpPr>
            <a:cxnSpLocks/>
          </p:cNvCxnSpPr>
          <p:nvPr/>
        </p:nvCxnSpPr>
        <p:spPr>
          <a:xfrm>
            <a:off x="3833691" y="1252403"/>
            <a:ext cx="2999692" cy="4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31551-187F-76BF-EBAB-28FB3D3314A3}"/>
              </a:ext>
            </a:extLst>
          </p:cNvPr>
          <p:cNvCxnSpPr>
            <a:cxnSpLocks/>
          </p:cNvCxnSpPr>
          <p:nvPr/>
        </p:nvCxnSpPr>
        <p:spPr>
          <a:xfrm>
            <a:off x="4279284" y="2888673"/>
            <a:ext cx="2554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1A6D9A-5478-9534-549B-4BBC0E40E46E}"/>
              </a:ext>
            </a:extLst>
          </p:cNvPr>
          <p:cNvCxnSpPr>
            <a:cxnSpLocks/>
          </p:cNvCxnSpPr>
          <p:nvPr/>
        </p:nvCxnSpPr>
        <p:spPr>
          <a:xfrm>
            <a:off x="4907717" y="5291311"/>
            <a:ext cx="1925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C79A23-25BB-2EB4-C5A6-150EDE05C0C9}"/>
              </a:ext>
            </a:extLst>
          </p:cNvPr>
          <p:cNvSpPr txBox="1"/>
          <p:nvPr/>
        </p:nvSpPr>
        <p:spPr>
          <a:xfrm>
            <a:off x="8728332" y="900197"/>
            <a:ext cx="2923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In this we can see that top 3 employees are listed according to their salary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68C00C-FEB5-A6E7-56A8-AD9B15EE6EB1}"/>
              </a:ext>
            </a:extLst>
          </p:cNvPr>
          <p:cNvSpPr txBox="1"/>
          <p:nvPr/>
        </p:nvSpPr>
        <p:spPr>
          <a:xfrm>
            <a:off x="9058295" y="2243399"/>
            <a:ext cx="2992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In this we can see that department wise top employees are listed according to their salary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E85F82-7063-D369-A7B8-4681F09E6750}"/>
              </a:ext>
            </a:extLst>
          </p:cNvPr>
          <p:cNvSpPr txBox="1"/>
          <p:nvPr/>
        </p:nvSpPr>
        <p:spPr>
          <a:xfrm>
            <a:off x="9721939" y="3940753"/>
            <a:ext cx="2328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In this we can see that rank of employees by organization and by department wise is listed according to their salary </a:t>
            </a:r>
          </a:p>
        </p:txBody>
      </p:sp>
    </p:spTree>
    <p:extLst>
      <p:ext uri="{BB962C8B-B14F-4D97-AF65-F5344CB8AC3E}">
        <p14:creationId xmlns:p14="http://schemas.microsoft.com/office/powerpoint/2010/main" val="229539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136E48-202B-11F5-8B0D-8B22A27A2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6037" b="93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268472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130</TotalTime>
  <Words>363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Söhne</vt:lpstr>
      <vt:lpstr>Wingdings</vt:lpstr>
      <vt:lpstr>Gallery</vt:lpstr>
      <vt:lpstr>Zomato analysis </vt:lpstr>
      <vt:lpstr>                                                                                                        Title: Building Data Model &amp; KPI Analysis                                                                                </vt:lpstr>
      <vt:lpstr>introduction</vt:lpstr>
      <vt:lpstr>Data analysis in excel                                                                                                                                       </vt:lpstr>
      <vt:lpstr>Data analysis in power bi</vt:lpstr>
      <vt:lpstr>Data analysis in tableau</vt:lpstr>
      <vt:lpstr>DATA  ANALYSIS  IN  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Building Data Model &amp; KPI Analysis</dc:title>
  <dc:creator>SRUSHTEE</dc:creator>
  <cp:lastModifiedBy>O G</cp:lastModifiedBy>
  <cp:revision>3</cp:revision>
  <dcterms:created xsi:type="dcterms:W3CDTF">2024-03-02T10:30:21Z</dcterms:created>
  <dcterms:modified xsi:type="dcterms:W3CDTF">2024-03-02T13:00:58Z</dcterms:modified>
</cp:coreProperties>
</file>