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Quantico"/>
      <p:regular r:id="rId17"/>
      <p:bold r:id="rId18"/>
      <p:italic r:id="rId19"/>
      <p:boldItalic r:id="rId20"/>
    </p:embeddedFont>
    <p:embeddedFont>
      <p:font typeface="Catamaran"/>
      <p:regular r:id="rId21"/>
      <p:bold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Bebas Neue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8" roundtripDataSignature="AMtx7mi3a1VZ8mjUggxsbVyE6z+fw8Eo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126B972-6402-4BE2-A06A-75A61771E208}">
  <a:tblStyle styleId="{8126B972-6402-4BE2-A06A-75A61771E20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ntico-boldItalic.fntdata"/><Relationship Id="rId22" Type="http://schemas.openxmlformats.org/officeDocument/2006/relationships/font" Target="fonts/Catamaran-bold.fntdata"/><Relationship Id="rId21" Type="http://schemas.openxmlformats.org/officeDocument/2006/relationships/font" Target="fonts/Catamaran-regular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customschemas.google.com/relationships/presentationmetadata" Target="metadata"/><Relationship Id="rId27" Type="http://schemas.openxmlformats.org/officeDocument/2006/relationships/font" Target="fonts/BebasNeu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Quantico-regular.fntdata"/><Relationship Id="rId16" Type="http://schemas.openxmlformats.org/officeDocument/2006/relationships/slide" Target="slides/slide11.xml"/><Relationship Id="rId19" Type="http://schemas.openxmlformats.org/officeDocument/2006/relationships/font" Target="fonts/Quantico-italic.fntdata"/><Relationship Id="rId18" Type="http://schemas.openxmlformats.org/officeDocument/2006/relationships/font" Target="fonts/Quantic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3" name="Google Shape;54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7" name="Google Shape;56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0" name="Google Shape;4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AOSAD - Aspect-Oriented Software Architecture Design approach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2" name="Google Shape;46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4" name="Google Shape;47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9" name="Google Shape;49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6"/>
          <p:cNvSpPr txBox="1"/>
          <p:nvPr>
            <p:ph type="ctrTitle"/>
          </p:nvPr>
        </p:nvSpPr>
        <p:spPr>
          <a:xfrm>
            <a:off x="705300" y="539500"/>
            <a:ext cx="77334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66"/>
          <p:cNvSpPr txBox="1"/>
          <p:nvPr>
            <p:ph idx="1" type="subTitle"/>
          </p:nvPr>
        </p:nvSpPr>
        <p:spPr>
          <a:xfrm>
            <a:off x="782945" y="3943275"/>
            <a:ext cx="2516700" cy="6561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66"/>
          <p:cNvSpPr txBox="1"/>
          <p:nvPr>
            <p:ph idx="2" type="ctrTitle"/>
          </p:nvPr>
        </p:nvSpPr>
        <p:spPr>
          <a:xfrm>
            <a:off x="750550" y="1626076"/>
            <a:ext cx="38214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4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1_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5"/>
          <p:cNvSpPr txBox="1"/>
          <p:nvPr>
            <p:ph type="title"/>
          </p:nvPr>
        </p:nvSpPr>
        <p:spPr>
          <a:xfrm>
            <a:off x="1174950" y="1260450"/>
            <a:ext cx="2844000" cy="11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6" name="Google Shape;86;p75"/>
          <p:cNvSpPr txBox="1"/>
          <p:nvPr>
            <p:ph idx="1" type="subTitle"/>
          </p:nvPr>
        </p:nvSpPr>
        <p:spPr>
          <a:xfrm>
            <a:off x="1174950" y="2559699"/>
            <a:ext cx="2511900" cy="12024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6"/>
          <p:cNvSpPr txBox="1"/>
          <p:nvPr>
            <p:ph type="title"/>
          </p:nvPr>
        </p:nvSpPr>
        <p:spPr>
          <a:xfrm>
            <a:off x="975100" y="539498"/>
            <a:ext cx="4294800" cy="10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9" name="Google Shape;89;p76"/>
          <p:cNvSpPr txBox="1"/>
          <p:nvPr>
            <p:ph idx="1" type="subTitle"/>
          </p:nvPr>
        </p:nvSpPr>
        <p:spPr>
          <a:xfrm>
            <a:off x="975093" y="1753036"/>
            <a:ext cx="3434700" cy="10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90" name="Google Shape;90;p76"/>
          <p:cNvSpPr txBox="1"/>
          <p:nvPr/>
        </p:nvSpPr>
        <p:spPr>
          <a:xfrm>
            <a:off x="975100" y="4217050"/>
            <a:ext cx="3690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CREDITS: This presentation template was created by </a:t>
            </a:r>
            <a:r>
              <a:rPr b="1" i="0" lang="en" sz="1000" u="none" cap="none" strike="noStrike">
                <a:solidFill>
                  <a:schemeClr val="lt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0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, and includes icons by </a:t>
            </a:r>
            <a:r>
              <a:rPr b="1" i="0" lang="en" sz="1000" u="none" cap="none" strike="noStrike">
                <a:solidFill>
                  <a:schemeClr val="lt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0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, and infographics &amp; images by </a:t>
            </a:r>
            <a:r>
              <a:rPr b="1" i="0" lang="en" sz="1000" u="none" cap="none" strike="noStrike">
                <a:solidFill>
                  <a:schemeClr val="lt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000" u="none" cap="none" strike="noStrike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7"/>
          <p:cNvSpPr txBox="1"/>
          <p:nvPr>
            <p:ph type="title"/>
          </p:nvPr>
        </p:nvSpPr>
        <p:spPr>
          <a:xfrm>
            <a:off x="1101000" y="539500"/>
            <a:ext cx="385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3" name="Google Shape;93;p77"/>
          <p:cNvSpPr txBox="1"/>
          <p:nvPr>
            <p:ph idx="1" type="subTitle"/>
          </p:nvPr>
        </p:nvSpPr>
        <p:spPr>
          <a:xfrm>
            <a:off x="1066800" y="1615000"/>
            <a:ext cx="38520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94" name="Google Shape;94;p77"/>
          <p:cNvSpPr txBox="1"/>
          <p:nvPr>
            <p:ph idx="2" type="title"/>
          </p:nvPr>
        </p:nvSpPr>
        <p:spPr>
          <a:xfrm>
            <a:off x="4948250" y="1223975"/>
            <a:ext cx="7314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5" name="Google Shape;95;p77"/>
          <p:cNvSpPr txBox="1"/>
          <p:nvPr>
            <p:ph idx="3" type="subTitle"/>
          </p:nvPr>
        </p:nvSpPr>
        <p:spPr>
          <a:xfrm>
            <a:off x="1066800" y="1225017"/>
            <a:ext cx="3852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eko"/>
              <a:buNone/>
              <a:defRPr b="1"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96" name="Google Shape;96;p77"/>
          <p:cNvSpPr txBox="1"/>
          <p:nvPr>
            <p:ph idx="4" type="subTitle"/>
          </p:nvPr>
        </p:nvSpPr>
        <p:spPr>
          <a:xfrm>
            <a:off x="1066800" y="2445956"/>
            <a:ext cx="38520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97" name="Google Shape;97;p77"/>
          <p:cNvSpPr txBox="1"/>
          <p:nvPr>
            <p:ph idx="5" type="title"/>
          </p:nvPr>
        </p:nvSpPr>
        <p:spPr>
          <a:xfrm>
            <a:off x="4948250" y="2062050"/>
            <a:ext cx="7314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8" name="Google Shape;98;p77"/>
          <p:cNvSpPr txBox="1"/>
          <p:nvPr>
            <p:ph idx="6" type="subTitle"/>
          </p:nvPr>
        </p:nvSpPr>
        <p:spPr>
          <a:xfrm>
            <a:off x="1066800" y="2053951"/>
            <a:ext cx="3852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eko"/>
              <a:buNone/>
              <a:defRPr b="1"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99" name="Google Shape;99;p77"/>
          <p:cNvSpPr txBox="1"/>
          <p:nvPr>
            <p:ph idx="7" type="subTitle"/>
          </p:nvPr>
        </p:nvSpPr>
        <p:spPr>
          <a:xfrm>
            <a:off x="1066800" y="3293178"/>
            <a:ext cx="38520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00" name="Google Shape;100;p77"/>
          <p:cNvSpPr txBox="1"/>
          <p:nvPr>
            <p:ph idx="8" type="title"/>
          </p:nvPr>
        </p:nvSpPr>
        <p:spPr>
          <a:xfrm>
            <a:off x="4948250" y="2900125"/>
            <a:ext cx="7314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1" name="Google Shape;101;p77"/>
          <p:cNvSpPr txBox="1"/>
          <p:nvPr>
            <p:ph idx="9" type="subTitle"/>
          </p:nvPr>
        </p:nvSpPr>
        <p:spPr>
          <a:xfrm>
            <a:off x="1066800" y="2902441"/>
            <a:ext cx="3852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eko"/>
              <a:buNone/>
              <a:defRPr b="1"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02" name="Google Shape;102;p77"/>
          <p:cNvSpPr txBox="1"/>
          <p:nvPr>
            <p:ph idx="13" type="subTitle"/>
          </p:nvPr>
        </p:nvSpPr>
        <p:spPr>
          <a:xfrm>
            <a:off x="1066800" y="4128938"/>
            <a:ext cx="38520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03" name="Google Shape;103;p77"/>
          <p:cNvSpPr txBox="1"/>
          <p:nvPr>
            <p:ph idx="14" type="title"/>
          </p:nvPr>
        </p:nvSpPr>
        <p:spPr>
          <a:xfrm>
            <a:off x="4948250" y="3738200"/>
            <a:ext cx="7314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4" name="Google Shape;104;p77"/>
          <p:cNvSpPr txBox="1"/>
          <p:nvPr>
            <p:ph idx="15" type="subTitle"/>
          </p:nvPr>
        </p:nvSpPr>
        <p:spPr>
          <a:xfrm>
            <a:off x="1066800" y="3738200"/>
            <a:ext cx="3852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eko"/>
              <a:buNone/>
              <a:defRPr b="1"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8"/>
          <p:cNvSpPr txBox="1"/>
          <p:nvPr>
            <p:ph type="title"/>
          </p:nvPr>
        </p:nvSpPr>
        <p:spPr>
          <a:xfrm>
            <a:off x="717750" y="2378523"/>
            <a:ext cx="4435500" cy="15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7" name="Google Shape;107;p78"/>
          <p:cNvSpPr txBox="1"/>
          <p:nvPr>
            <p:ph idx="1" type="subTitle"/>
          </p:nvPr>
        </p:nvSpPr>
        <p:spPr>
          <a:xfrm>
            <a:off x="717750" y="4162227"/>
            <a:ext cx="44355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9"/>
          <p:cNvSpPr txBox="1"/>
          <p:nvPr>
            <p:ph type="title"/>
          </p:nvPr>
        </p:nvSpPr>
        <p:spPr>
          <a:xfrm>
            <a:off x="996750" y="3122507"/>
            <a:ext cx="29808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0" name="Google Shape;110;p79"/>
          <p:cNvSpPr txBox="1"/>
          <p:nvPr>
            <p:ph idx="2" type="title"/>
          </p:nvPr>
        </p:nvSpPr>
        <p:spPr>
          <a:xfrm>
            <a:off x="5166450" y="3122507"/>
            <a:ext cx="29808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1" name="Google Shape;111;p79"/>
          <p:cNvSpPr txBox="1"/>
          <p:nvPr>
            <p:ph idx="1" type="subTitle"/>
          </p:nvPr>
        </p:nvSpPr>
        <p:spPr>
          <a:xfrm>
            <a:off x="5166150" y="3534315"/>
            <a:ext cx="29814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2" name="Google Shape;112;p79"/>
          <p:cNvSpPr txBox="1"/>
          <p:nvPr>
            <p:ph idx="3" type="subTitle"/>
          </p:nvPr>
        </p:nvSpPr>
        <p:spPr>
          <a:xfrm>
            <a:off x="996750" y="3534315"/>
            <a:ext cx="29808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3" name="Google Shape;113;p79"/>
          <p:cNvSpPr txBox="1"/>
          <p:nvPr>
            <p:ph idx="4" type="title"/>
          </p:nvPr>
        </p:nvSpPr>
        <p:spPr>
          <a:xfrm>
            <a:off x="720000" y="539498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0"/>
          <p:cNvSpPr txBox="1"/>
          <p:nvPr>
            <p:ph type="title"/>
          </p:nvPr>
        </p:nvSpPr>
        <p:spPr>
          <a:xfrm>
            <a:off x="4573728" y="1248390"/>
            <a:ext cx="353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6" name="Google Shape;116;p80"/>
          <p:cNvSpPr txBox="1"/>
          <p:nvPr>
            <p:ph idx="1" type="subTitle"/>
          </p:nvPr>
        </p:nvSpPr>
        <p:spPr>
          <a:xfrm>
            <a:off x="4573728" y="1604990"/>
            <a:ext cx="3537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17" name="Google Shape;117;p80"/>
          <p:cNvSpPr txBox="1"/>
          <p:nvPr>
            <p:ph idx="2" type="title"/>
          </p:nvPr>
        </p:nvSpPr>
        <p:spPr>
          <a:xfrm>
            <a:off x="4573728" y="2393471"/>
            <a:ext cx="353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8" name="Google Shape;118;p80"/>
          <p:cNvSpPr txBox="1"/>
          <p:nvPr>
            <p:ph idx="3" type="subTitle"/>
          </p:nvPr>
        </p:nvSpPr>
        <p:spPr>
          <a:xfrm>
            <a:off x="4573728" y="2750075"/>
            <a:ext cx="3537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19" name="Google Shape;119;p80"/>
          <p:cNvSpPr txBox="1"/>
          <p:nvPr>
            <p:ph idx="4" type="title"/>
          </p:nvPr>
        </p:nvSpPr>
        <p:spPr>
          <a:xfrm>
            <a:off x="4573728" y="3543871"/>
            <a:ext cx="353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0" name="Google Shape;120;p80"/>
          <p:cNvSpPr txBox="1"/>
          <p:nvPr>
            <p:ph idx="5" type="subTitle"/>
          </p:nvPr>
        </p:nvSpPr>
        <p:spPr>
          <a:xfrm>
            <a:off x="4573728" y="3900475"/>
            <a:ext cx="3537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21" name="Google Shape;121;p80"/>
          <p:cNvSpPr txBox="1"/>
          <p:nvPr>
            <p:ph idx="6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2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1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24" name="Google Shape;124;p81"/>
          <p:cNvGrpSpPr/>
          <p:nvPr/>
        </p:nvGrpSpPr>
        <p:grpSpPr>
          <a:xfrm>
            <a:off x="7348717" y="137479"/>
            <a:ext cx="1823016" cy="296643"/>
            <a:chOff x="7857346" y="3902355"/>
            <a:chExt cx="1823016" cy="296643"/>
          </a:xfrm>
        </p:grpSpPr>
        <p:sp>
          <p:nvSpPr>
            <p:cNvPr id="125" name="Google Shape;125;p81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81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81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81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81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81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2"/>
          <p:cNvSpPr txBox="1"/>
          <p:nvPr>
            <p:ph type="title"/>
          </p:nvPr>
        </p:nvSpPr>
        <p:spPr>
          <a:xfrm>
            <a:off x="3658400" y="1588690"/>
            <a:ext cx="4767900" cy="11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2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3"/>
          <p:cNvSpPr txBox="1"/>
          <p:nvPr>
            <p:ph type="title"/>
          </p:nvPr>
        </p:nvSpPr>
        <p:spPr>
          <a:xfrm>
            <a:off x="3989318" y="1470593"/>
            <a:ext cx="4435500" cy="15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5" name="Google Shape;135;p83"/>
          <p:cNvSpPr txBox="1"/>
          <p:nvPr>
            <p:ph idx="1" type="subTitle"/>
          </p:nvPr>
        </p:nvSpPr>
        <p:spPr>
          <a:xfrm>
            <a:off x="3989318" y="3254297"/>
            <a:ext cx="44355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4"/>
          <p:cNvSpPr txBox="1"/>
          <p:nvPr>
            <p:ph type="title"/>
          </p:nvPr>
        </p:nvSpPr>
        <p:spPr>
          <a:xfrm>
            <a:off x="1118821" y="1786557"/>
            <a:ext cx="2085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8" name="Google Shape;138;p84"/>
          <p:cNvSpPr txBox="1"/>
          <p:nvPr>
            <p:ph idx="1" type="subTitle"/>
          </p:nvPr>
        </p:nvSpPr>
        <p:spPr>
          <a:xfrm>
            <a:off x="1121821" y="2138872"/>
            <a:ext cx="20829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39" name="Google Shape;139;p84"/>
          <p:cNvSpPr txBox="1"/>
          <p:nvPr>
            <p:ph idx="2" type="title"/>
          </p:nvPr>
        </p:nvSpPr>
        <p:spPr>
          <a:xfrm>
            <a:off x="5933160" y="1786545"/>
            <a:ext cx="2084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0" name="Google Shape;140;p84"/>
          <p:cNvSpPr txBox="1"/>
          <p:nvPr>
            <p:ph idx="3" type="subTitle"/>
          </p:nvPr>
        </p:nvSpPr>
        <p:spPr>
          <a:xfrm>
            <a:off x="5933160" y="2138861"/>
            <a:ext cx="20817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41" name="Google Shape;141;p84"/>
          <p:cNvSpPr txBox="1"/>
          <p:nvPr>
            <p:ph idx="4" type="title"/>
          </p:nvPr>
        </p:nvSpPr>
        <p:spPr>
          <a:xfrm>
            <a:off x="1121821" y="3234355"/>
            <a:ext cx="2082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2" name="Google Shape;142;p84"/>
          <p:cNvSpPr txBox="1"/>
          <p:nvPr>
            <p:ph idx="5" type="subTitle"/>
          </p:nvPr>
        </p:nvSpPr>
        <p:spPr>
          <a:xfrm>
            <a:off x="1121821" y="3582493"/>
            <a:ext cx="20829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43" name="Google Shape;143;p84"/>
          <p:cNvSpPr txBox="1"/>
          <p:nvPr>
            <p:ph idx="6" type="title"/>
          </p:nvPr>
        </p:nvSpPr>
        <p:spPr>
          <a:xfrm>
            <a:off x="5933160" y="3234353"/>
            <a:ext cx="2081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4" name="Google Shape;144;p84"/>
          <p:cNvSpPr txBox="1"/>
          <p:nvPr>
            <p:ph idx="7" type="subTitle"/>
          </p:nvPr>
        </p:nvSpPr>
        <p:spPr>
          <a:xfrm>
            <a:off x="5933160" y="3582493"/>
            <a:ext cx="20817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45" name="Google Shape;145;p84"/>
          <p:cNvSpPr txBox="1"/>
          <p:nvPr>
            <p:ph idx="8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46" name="Google Shape;146;p84"/>
          <p:cNvGrpSpPr/>
          <p:nvPr/>
        </p:nvGrpSpPr>
        <p:grpSpPr>
          <a:xfrm flipH="1" rot="-5400000">
            <a:off x="823308" y="4072690"/>
            <a:ext cx="302065" cy="1520982"/>
            <a:chOff x="-108754" y="2690919"/>
            <a:chExt cx="302065" cy="1520982"/>
          </a:xfrm>
        </p:grpSpPr>
        <p:sp>
          <p:nvSpPr>
            <p:cNvPr id="147" name="Google Shape;147;p84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84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84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84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84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7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" name="Google Shape;15;p67"/>
          <p:cNvSpPr txBox="1"/>
          <p:nvPr>
            <p:ph idx="1" type="body"/>
          </p:nvPr>
        </p:nvSpPr>
        <p:spPr>
          <a:xfrm>
            <a:off x="720000" y="1223925"/>
            <a:ext cx="77040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 sz="12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2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5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54" name="Google Shape;154;p85"/>
          <p:cNvGrpSpPr/>
          <p:nvPr/>
        </p:nvGrpSpPr>
        <p:grpSpPr>
          <a:xfrm flipH="1" rot="5400000">
            <a:off x="780820" y="-485460"/>
            <a:ext cx="302065" cy="1520982"/>
            <a:chOff x="-108754" y="2690919"/>
            <a:chExt cx="302065" cy="1520982"/>
          </a:xfrm>
        </p:grpSpPr>
        <p:sp>
          <p:nvSpPr>
            <p:cNvPr id="155" name="Google Shape;155;p85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85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85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85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85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0" name="Google Shape;160;p85"/>
          <p:cNvGrpSpPr/>
          <p:nvPr/>
        </p:nvGrpSpPr>
        <p:grpSpPr>
          <a:xfrm flipH="1" rot="-5400000">
            <a:off x="609391" y="-103086"/>
            <a:ext cx="98902" cy="553090"/>
            <a:chOff x="4898850" y="4820550"/>
            <a:chExt cx="98902" cy="553090"/>
          </a:xfrm>
        </p:grpSpPr>
        <p:sp>
          <p:nvSpPr>
            <p:cNvPr id="161" name="Google Shape;161;p8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8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8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8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8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6"/>
          <p:cNvSpPr txBox="1"/>
          <p:nvPr>
            <p:ph type="title"/>
          </p:nvPr>
        </p:nvSpPr>
        <p:spPr>
          <a:xfrm>
            <a:off x="2917180" y="3295292"/>
            <a:ext cx="32967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8" name="Google Shape;168;p86"/>
          <p:cNvSpPr txBox="1"/>
          <p:nvPr>
            <p:ph idx="1" type="subTitle"/>
          </p:nvPr>
        </p:nvSpPr>
        <p:spPr>
          <a:xfrm>
            <a:off x="1706930" y="1315002"/>
            <a:ext cx="5725500" cy="19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169" name="Google Shape;169;p86"/>
          <p:cNvGrpSpPr/>
          <p:nvPr/>
        </p:nvGrpSpPr>
        <p:grpSpPr>
          <a:xfrm rot="5400000">
            <a:off x="7889325" y="4372289"/>
            <a:ext cx="98902" cy="553090"/>
            <a:chOff x="4898850" y="4820550"/>
            <a:chExt cx="98902" cy="553090"/>
          </a:xfrm>
        </p:grpSpPr>
        <p:sp>
          <p:nvSpPr>
            <p:cNvPr id="170" name="Google Shape;170;p86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86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86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86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86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5" name="Google Shape;175;p86"/>
          <p:cNvGrpSpPr/>
          <p:nvPr/>
        </p:nvGrpSpPr>
        <p:grpSpPr>
          <a:xfrm rot="5400000">
            <a:off x="944850" y="186314"/>
            <a:ext cx="98902" cy="553090"/>
            <a:chOff x="4898850" y="4820550"/>
            <a:chExt cx="98902" cy="553090"/>
          </a:xfrm>
        </p:grpSpPr>
        <p:sp>
          <p:nvSpPr>
            <p:cNvPr id="176" name="Google Shape;176;p86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86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86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86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86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1" name="Google Shape;181;p86"/>
          <p:cNvGrpSpPr/>
          <p:nvPr/>
        </p:nvGrpSpPr>
        <p:grpSpPr>
          <a:xfrm rot="5400000">
            <a:off x="595475" y="5164"/>
            <a:ext cx="98902" cy="553090"/>
            <a:chOff x="4898850" y="4820550"/>
            <a:chExt cx="98902" cy="553090"/>
          </a:xfrm>
        </p:grpSpPr>
        <p:sp>
          <p:nvSpPr>
            <p:cNvPr id="182" name="Google Shape;182;p86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86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86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86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86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7" name="Google Shape;187;p86"/>
          <p:cNvGrpSpPr/>
          <p:nvPr/>
        </p:nvGrpSpPr>
        <p:grpSpPr>
          <a:xfrm rot="-5400000">
            <a:off x="7514733" y="3989915"/>
            <a:ext cx="302065" cy="1520982"/>
            <a:chOff x="-108754" y="2690919"/>
            <a:chExt cx="302065" cy="1520982"/>
          </a:xfrm>
        </p:grpSpPr>
        <p:sp>
          <p:nvSpPr>
            <p:cNvPr id="188" name="Google Shape;188;p86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86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86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86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86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7"/>
          <p:cNvSpPr txBox="1"/>
          <p:nvPr>
            <p:ph type="title"/>
          </p:nvPr>
        </p:nvSpPr>
        <p:spPr>
          <a:xfrm>
            <a:off x="5771075" y="654525"/>
            <a:ext cx="2660100" cy="23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3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8"/>
          <p:cNvSpPr txBox="1"/>
          <p:nvPr>
            <p:ph type="title"/>
          </p:nvPr>
        </p:nvSpPr>
        <p:spPr>
          <a:xfrm>
            <a:off x="716400" y="1034188"/>
            <a:ext cx="3855600" cy="19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7" name="Google Shape;197;p88"/>
          <p:cNvSpPr txBox="1"/>
          <p:nvPr>
            <p:ph idx="1" type="subTitle"/>
          </p:nvPr>
        </p:nvSpPr>
        <p:spPr>
          <a:xfrm>
            <a:off x="716400" y="3384025"/>
            <a:ext cx="3855600" cy="10665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9"/>
          <p:cNvSpPr txBox="1"/>
          <p:nvPr>
            <p:ph hasCustomPrompt="1" type="title"/>
          </p:nvPr>
        </p:nvSpPr>
        <p:spPr>
          <a:xfrm>
            <a:off x="1632715" y="2334160"/>
            <a:ext cx="5874300" cy="12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8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00" name="Google Shape;200;p89"/>
          <p:cNvSpPr txBox="1"/>
          <p:nvPr>
            <p:ph idx="1" type="subTitle"/>
          </p:nvPr>
        </p:nvSpPr>
        <p:spPr>
          <a:xfrm>
            <a:off x="2325415" y="4018345"/>
            <a:ext cx="4488900" cy="4971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0"/>
          <p:cNvSpPr txBox="1"/>
          <p:nvPr>
            <p:ph idx="1" type="subTitle"/>
          </p:nvPr>
        </p:nvSpPr>
        <p:spPr>
          <a:xfrm>
            <a:off x="1123010" y="2845991"/>
            <a:ext cx="68898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03" name="Google Shape;203;p90"/>
          <p:cNvSpPr txBox="1"/>
          <p:nvPr>
            <p:ph type="title"/>
          </p:nvPr>
        </p:nvSpPr>
        <p:spPr>
          <a:xfrm>
            <a:off x="1123005" y="1983779"/>
            <a:ext cx="6889800" cy="8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4" name="Google Shape;204;p90"/>
          <p:cNvSpPr txBox="1"/>
          <p:nvPr>
            <p:ph idx="2" type="subTitle"/>
          </p:nvPr>
        </p:nvSpPr>
        <p:spPr>
          <a:xfrm>
            <a:off x="1129474" y="4176412"/>
            <a:ext cx="43221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05" name="Google Shape;205;p90"/>
          <p:cNvSpPr txBox="1"/>
          <p:nvPr>
            <p:ph idx="3" type="title"/>
          </p:nvPr>
        </p:nvSpPr>
        <p:spPr>
          <a:xfrm>
            <a:off x="1129475" y="3363006"/>
            <a:ext cx="4322100" cy="8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6" name="Google Shape;206;p90"/>
          <p:cNvSpPr txBox="1"/>
          <p:nvPr>
            <p:ph idx="4" type="subTitle"/>
          </p:nvPr>
        </p:nvSpPr>
        <p:spPr>
          <a:xfrm>
            <a:off x="3697050" y="1437011"/>
            <a:ext cx="43221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07" name="Google Shape;207;p90"/>
          <p:cNvSpPr txBox="1"/>
          <p:nvPr>
            <p:ph idx="5" type="title"/>
          </p:nvPr>
        </p:nvSpPr>
        <p:spPr>
          <a:xfrm>
            <a:off x="3697050" y="623535"/>
            <a:ext cx="4322100" cy="8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1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0" name="Google Shape;210;p91"/>
          <p:cNvSpPr txBox="1"/>
          <p:nvPr>
            <p:ph idx="2" type="title"/>
          </p:nvPr>
        </p:nvSpPr>
        <p:spPr>
          <a:xfrm>
            <a:off x="1283324" y="288554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211" name="Google Shape;211;p91"/>
          <p:cNvSpPr txBox="1"/>
          <p:nvPr>
            <p:ph idx="1" type="subTitle"/>
          </p:nvPr>
        </p:nvSpPr>
        <p:spPr>
          <a:xfrm>
            <a:off x="1283350" y="3337657"/>
            <a:ext cx="23364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12" name="Google Shape;212;p91"/>
          <p:cNvSpPr txBox="1"/>
          <p:nvPr>
            <p:ph idx="3" type="title"/>
          </p:nvPr>
        </p:nvSpPr>
        <p:spPr>
          <a:xfrm>
            <a:off x="5518825" y="288554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213" name="Google Shape;213;p91"/>
          <p:cNvSpPr txBox="1"/>
          <p:nvPr>
            <p:ph idx="4" type="subTitle"/>
          </p:nvPr>
        </p:nvSpPr>
        <p:spPr>
          <a:xfrm>
            <a:off x="5518825" y="3337657"/>
            <a:ext cx="23364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14" name="Google Shape;214;p91"/>
          <p:cNvSpPr txBox="1"/>
          <p:nvPr>
            <p:ph idx="5" type="title"/>
          </p:nvPr>
        </p:nvSpPr>
        <p:spPr>
          <a:xfrm>
            <a:off x="1568024" y="1487672"/>
            <a:ext cx="17670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5" name="Google Shape;215;p91"/>
          <p:cNvSpPr txBox="1"/>
          <p:nvPr>
            <p:ph idx="6" type="title"/>
          </p:nvPr>
        </p:nvSpPr>
        <p:spPr>
          <a:xfrm>
            <a:off x="5803522" y="1487672"/>
            <a:ext cx="17670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216" name="Google Shape;216;p91"/>
          <p:cNvGrpSpPr/>
          <p:nvPr/>
        </p:nvGrpSpPr>
        <p:grpSpPr>
          <a:xfrm rot="-5400000">
            <a:off x="817758" y="-220985"/>
            <a:ext cx="302065" cy="1520982"/>
            <a:chOff x="-108754" y="2690919"/>
            <a:chExt cx="302065" cy="1520982"/>
          </a:xfrm>
        </p:grpSpPr>
        <p:sp>
          <p:nvSpPr>
            <p:cNvPr id="217" name="Google Shape;217;p91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91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91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91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91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2" name="Google Shape;222;p91"/>
          <p:cNvGrpSpPr/>
          <p:nvPr/>
        </p:nvGrpSpPr>
        <p:grpSpPr>
          <a:xfrm rot="5400000">
            <a:off x="1192350" y="161389"/>
            <a:ext cx="98902" cy="553090"/>
            <a:chOff x="4898850" y="4820550"/>
            <a:chExt cx="98902" cy="553090"/>
          </a:xfrm>
        </p:grpSpPr>
        <p:sp>
          <p:nvSpPr>
            <p:cNvPr id="223" name="Google Shape;223;p91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91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91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91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91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92"/>
          <p:cNvSpPr txBox="1"/>
          <p:nvPr>
            <p:ph type="title"/>
          </p:nvPr>
        </p:nvSpPr>
        <p:spPr>
          <a:xfrm>
            <a:off x="5255650" y="1337560"/>
            <a:ext cx="2717400" cy="10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0" name="Google Shape;230;p92"/>
          <p:cNvSpPr txBox="1"/>
          <p:nvPr>
            <p:ph idx="1" type="subTitle"/>
          </p:nvPr>
        </p:nvSpPr>
        <p:spPr>
          <a:xfrm>
            <a:off x="5255650" y="2432181"/>
            <a:ext cx="2717400" cy="142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grpSp>
        <p:nvGrpSpPr>
          <p:cNvPr id="231" name="Google Shape;231;p92"/>
          <p:cNvGrpSpPr/>
          <p:nvPr/>
        </p:nvGrpSpPr>
        <p:grpSpPr>
          <a:xfrm>
            <a:off x="7348717" y="137479"/>
            <a:ext cx="1823016" cy="296643"/>
            <a:chOff x="7857346" y="3902355"/>
            <a:chExt cx="1823016" cy="296643"/>
          </a:xfrm>
        </p:grpSpPr>
        <p:sp>
          <p:nvSpPr>
            <p:cNvPr id="232" name="Google Shape;232;p92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92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92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92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92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92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93"/>
          <p:cNvSpPr txBox="1"/>
          <p:nvPr>
            <p:ph type="title"/>
          </p:nvPr>
        </p:nvSpPr>
        <p:spPr>
          <a:xfrm>
            <a:off x="3182133" y="1483749"/>
            <a:ext cx="2241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0" name="Google Shape;240;p93"/>
          <p:cNvSpPr txBox="1"/>
          <p:nvPr>
            <p:ph idx="2" type="title"/>
          </p:nvPr>
        </p:nvSpPr>
        <p:spPr>
          <a:xfrm>
            <a:off x="3715533" y="3071235"/>
            <a:ext cx="2241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1" name="Google Shape;241;p93"/>
          <p:cNvSpPr txBox="1"/>
          <p:nvPr>
            <p:ph idx="1" type="subTitle"/>
          </p:nvPr>
        </p:nvSpPr>
        <p:spPr>
          <a:xfrm>
            <a:off x="3715533" y="3480113"/>
            <a:ext cx="22413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2" name="Google Shape;242;p93"/>
          <p:cNvSpPr txBox="1"/>
          <p:nvPr>
            <p:ph idx="3" type="subTitle"/>
          </p:nvPr>
        </p:nvSpPr>
        <p:spPr>
          <a:xfrm>
            <a:off x="3182133" y="1892627"/>
            <a:ext cx="22413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3" name="Google Shape;243;p93"/>
          <p:cNvSpPr txBox="1"/>
          <p:nvPr>
            <p:ph idx="4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44" name="Google Shape;244;p93"/>
          <p:cNvGrpSpPr/>
          <p:nvPr/>
        </p:nvGrpSpPr>
        <p:grpSpPr>
          <a:xfrm flipH="1" rot="5400000">
            <a:off x="1438015" y="4269208"/>
            <a:ext cx="98902" cy="553090"/>
            <a:chOff x="4898850" y="4820550"/>
            <a:chExt cx="98902" cy="553090"/>
          </a:xfrm>
        </p:grpSpPr>
        <p:sp>
          <p:nvSpPr>
            <p:cNvPr id="245" name="Google Shape;245;p93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93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93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93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93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0" name="Google Shape;250;p93"/>
          <p:cNvGrpSpPr/>
          <p:nvPr/>
        </p:nvGrpSpPr>
        <p:grpSpPr>
          <a:xfrm flipH="1" rot="5400000">
            <a:off x="8334840" y="-46142"/>
            <a:ext cx="98902" cy="553090"/>
            <a:chOff x="4898850" y="4820550"/>
            <a:chExt cx="98902" cy="553090"/>
          </a:xfrm>
        </p:grpSpPr>
        <p:sp>
          <p:nvSpPr>
            <p:cNvPr id="251" name="Google Shape;251;p93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93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93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93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93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6" name="Google Shape;256;p93"/>
          <p:cNvGrpSpPr/>
          <p:nvPr/>
        </p:nvGrpSpPr>
        <p:grpSpPr>
          <a:xfrm flipH="1" rot="-5400000">
            <a:off x="1063423" y="3683690"/>
            <a:ext cx="302065" cy="1520982"/>
            <a:chOff x="-108754" y="2690919"/>
            <a:chExt cx="302065" cy="1520982"/>
          </a:xfrm>
        </p:grpSpPr>
        <p:sp>
          <p:nvSpPr>
            <p:cNvPr id="257" name="Google Shape;257;p93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93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93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93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93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5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94"/>
          <p:cNvSpPr txBox="1"/>
          <p:nvPr>
            <p:ph type="title"/>
          </p:nvPr>
        </p:nvSpPr>
        <p:spPr>
          <a:xfrm>
            <a:off x="722376" y="539496"/>
            <a:ext cx="7708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4" name="Google Shape;264;p94"/>
          <p:cNvSpPr txBox="1"/>
          <p:nvPr>
            <p:ph idx="1" type="subTitle"/>
          </p:nvPr>
        </p:nvSpPr>
        <p:spPr>
          <a:xfrm>
            <a:off x="1137150" y="1160475"/>
            <a:ext cx="68697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grpSp>
        <p:nvGrpSpPr>
          <p:cNvPr id="265" name="Google Shape;265;p94"/>
          <p:cNvGrpSpPr/>
          <p:nvPr/>
        </p:nvGrpSpPr>
        <p:grpSpPr>
          <a:xfrm flipH="1" rot="-5400000">
            <a:off x="8129358" y="-431685"/>
            <a:ext cx="302065" cy="1520982"/>
            <a:chOff x="-108754" y="2690919"/>
            <a:chExt cx="302065" cy="1520982"/>
          </a:xfrm>
        </p:grpSpPr>
        <p:sp>
          <p:nvSpPr>
            <p:cNvPr id="266" name="Google Shape;266;p94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94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94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94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94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1" name="Google Shape;271;p94"/>
          <p:cNvGrpSpPr/>
          <p:nvPr/>
        </p:nvGrpSpPr>
        <p:grpSpPr>
          <a:xfrm flipH="1" rot="5400000">
            <a:off x="8503950" y="153833"/>
            <a:ext cx="98902" cy="553090"/>
            <a:chOff x="4898850" y="4820550"/>
            <a:chExt cx="98902" cy="553090"/>
          </a:xfrm>
        </p:grpSpPr>
        <p:sp>
          <p:nvSpPr>
            <p:cNvPr id="272" name="Google Shape;272;p94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94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94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94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94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7" name="Google Shape;277;p94"/>
          <p:cNvGrpSpPr/>
          <p:nvPr/>
        </p:nvGrpSpPr>
        <p:grpSpPr>
          <a:xfrm flipH="1" rot="-5400000">
            <a:off x="693908" y="-405010"/>
            <a:ext cx="302065" cy="1520982"/>
            <a:chOff x="-108754" y="2690919"/>
            <a:chExt cx="302065" cy="1520982"/>
          </a:xfrm>
        </p:grpSpPr>
        <p:sp>
          <p:nvSpPr>
            <p:cNvPr id="278" name="Google Shape;278;p94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94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94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94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94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4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8"/>
          <p:cNvSpPr txBox="1"/>
          <p:nvPr>
            <p:ph idx="1" type="body"/>
          </p:nvPr>
        </p:nvSpPr>
        <p:spPr>
          <a:xfrm>
            <a:off x="717750" y="1542900"/>
            <a:ext cx="3824400" cy="23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  <a:defRPr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18" name="Google Shape;18;p68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4_1_1_1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5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5" name="Google Shape;285;p95"/>
          <p:cNvSpPr txBox="1"/>
          <p:nvPr>
            <p:ph idx="1" type="body"/>
          </p:nvPr>
        </p:nvSpPr>
        <p:spPr>
          <a:xfrm>
            <a:off x="717750" y="1268075"/>
            <a:ext cx="3826500" cy="31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grpSp>
        <p:nvGrpSpPr>
          <p:cNvPr id="286" name="Google Shape;286;p95"/>
          <p:cNvGrpSpPr/>
          <p:nvPr/>
        </p:nvGrpSpPr>
        <p:grpSpPr>
          <a:xfrm rot="5400000">
            <a:off x="8129358" y="-405010"/>
            <a:ext cx="302065" cy="1520982"/>
            <a:chOff x="-108754" y="2690919"/>
            <a:chExt cx="302065" cy="1520982"/>
          </a:xfrm>
        </p:grpSpPr>
        <p:sp>
          <p:nvSpPr>
            <p:cNvPr id="287" name="Google Shape;287;p95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95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95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95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95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4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96"/>
          <p:cNvSpPr txBox="1"/>
          <p:nvPr>
            <p:ph idx="1" type="body"/>
          </p:nvPr>
        </p:nvSpPr>
        <p:spPr>
          <a:xfrm>
            <a:off x="717750" y="1268075"/>
            <a:ext cx="3826500" cy="31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 Light"/>
              <a:buChar char="●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94" name="Google Shape;294;p96"/>
          <p:cNvSpPr txBox="1"/>
          <p:nvPr>
            <p:ph idx="2" type="body"/>
          </p:nvPr>
        </p:nvSpPr>
        <p:spPr>
          <a:xfrm>
            <a:off x="4599650" y="2044450"/>
            <a:ext cx="37494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Light"/>
              <a:buChar char="●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95" name="Google Shape;295;p96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96" name="Google Shape;296;p96"/>
          <p:cNvGrpSpPr/>
          <p:nvPr/>
        </p:nvGrpSpPr>
        <p:grpSpPr>
          <a:xfrm flipH="1" rot="-5400000">
            <a:off x="687433" y="4099490"/>
            <a:ext cx="302065" cy="1520982"/>
            <a:chOff x="-108754" y="2690919"/>
            <a:chExt cx="302065" cy="1520982"/>
          </a:xfrm>
        </p:grpSpPr>
        <p:sp>
          <p:nvSpPr>
            <p:cNvPr id="297" name="Google Shape;297;p96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96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96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96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96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2" name="Google Shape;302;p96"/>
          <p:cNvGrpSpPr/>
          <p:nvPr/>
        </p:nvGrpSpPr>
        <p:grpSpPr>
          <a:xfrm flipH="1" rot="-5400000">
            <a:off x="8129358" y="-431685"/>
            <a:ext cx="302065" cy="1520982"/>
            <a:chOff x="-108754" y="2690919"/>
            <a:chExt cx="302065" cy="1520982"/>
          </a:xfrm>
        </p:grpSpPr>
        <p:sp>
          <p:nvSpPr>
            <p:cNvPr id="303" name="Google Shape;303;p96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96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96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96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96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8" name="Google Shape;308;p96"/>
          <p:cNvGrpSpPr/>
          <p:nvPr/>
        </p:nvGrpSpPr>
        <p:grpSpPr>
          <a:xfrm flipH="1" rot="5400000">
            <a:off x="8503950" y="153833"/>
            <a:ext cx="98902" cy="553090"/>
            <a:chOff x="4898850" y="4820550"/>
            <a:chExt cx="98902" cy="553090"/>
          </a:xfrm>
        </p:grpSpPr>
        <p:sp>
          <p:nvSpPr>
            <p:cNvPr id="309" name="Google Shape;309;p96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96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96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96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96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00"/>
          <p:cNvSpPr/>
          <p:nvPr/>
        </p:nvSpPr>
        <p:spPr>
          <a:xfrm>
            <a:off x="-7200" y="-14375"/>
            <a:ext cx="9151200" cy="515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Google Shape;317;p101"/>
          <p:cNvGrpSpPr/>
          <p:nvPr/>
        </p:nvGrpSpPr>
        <p:grpSpPr>
          <a:xfrm flipH="1" rot="-5400000">
            <a:off x="687433" y="4099490"/>
            <a:ext cx="302065" cy="1520982"/>
            <a:chOff x="-108754" y="2690919"/>
            <a:chExt cx="302065" cy="1520982"/>
          </a:xfrm>
        </p:grpSpPr>
        <p:sp>
          <p:nvSpPr>
            <p:cNvPr id="318" name="Google Shape;318;p101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01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01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01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01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3" name="Google Shape;323;p101"/>
          <p:cNvGrpSpPr/>
          <p:nvPr/>
        </p:nvGrpSpPr>
        <p:grpSpPr>
          <a:xfrm flipH="1" rot="-5400000">
            <a:off x="8129358" y="-431685"/>
            <a:ext cx="302065" cy="1520982"/>
            <a:chOff x="-108754" y="2690919"/>
            <a:chExt cx="302065" cy="1520982"/>
          </a:xfrm>
        </p:grpSpPr>
        <p:sp>
          <p:nvSpPr>
            <p:cNvPr id="324" name="Google Shape;324;p101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01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01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01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01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9" name="Google Shape;329;p101"/>
          <p:cNvGrpSpPr/>
          <p:nvPr/>
        </p:nvGrpSpPr>
        <p:grpSpPr>
          <a:xfrm flipH="1" rot="5400000">
            <a:off x="8503950" y="153833"/>
            <a:ext cx="98902" cy="553090"/>
            <a:chOff x="4898850" y="4820550"/>
            <a:chExt cx="98902" cy="553090"/>
          </a:xfrm>
        </p:grpSpPr>
        <p:sp>
          <p:nvSpPr>
            <p:cNvPr id="330" name="Google Shape;330;p101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01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01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01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01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102"/>
          <p:cNvGrpSpPr/>
          <p:nvPr/>
        </p:nvGrpSpPr>
        <p:grpSpPr>
          <a:xfrm>
            <a:off x="7348717" y="137479"/>
            <a:ext cx="1823016" cy="296643"/>
            <a:chOff x="7857346" y="3902355"/>
            <a:chExt cx="1823016" cy="296643"/>
          </a:xfrm>
        </p:grpSpPr>
        <p:sp>
          <p:nvSpPr>
            <p:cNvPr id="337" name="Google Shape;337;p102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02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02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02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02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02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9"/>
          <p:cNvSpPr txBox="1"/>
          <p:nvPr>
            <p:ph type="title"/>
          </p:nvPr>
        </p:nvSpPr>
        <p:spPr>
          <a:xfrm>
            <a:off x="4572000" y="2035602"/>
            <a:ext cx="3852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" name="Google Shape;21;p69"/>
          <p:cNvSpPr txBox="1"/>
          <p:nvPr>
            <p:ph idx="1" type="subTitle"/>
          </p:nvPr>
        </p:nvSpPr>
        <p:spPr>
          <a:xfrm>
            <a:off x="4572000" y="2878727"/>
            <a:ext cx="3852600" cy="15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0"/>
          <p:cNvSpPr txBox="1"/>
          <p:nvPr>
            <p:ph idx="1" type="body"/>
          </p:nvPr>
        </p:nvSpPr>
        <p:spPr>
          <a:xfrm>
            <a:off x="4367125" y="1332787"/>
            <a:ext cx="3855900" cy="30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2385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○"/>
              <a:defRPr/>
            </a:lvl5pPr>
            <a:lvl6pPr indent="-32385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6pPr>
            <a:lvl7pPr indent="-31115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2385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Font typeface="Nunito Light"/>
              <a:buChar char="■"/>
              <a:defRPr/>
            </a:lvl9pPr>
          </a:lstStyle>
          <a:p/>
        </p:txBody>
      </p:sp>
      <p:sp>
        <p:nvSpPr>
          <p:cNvPr id="24" name="Google Shape;24;p70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1"/>
          <p:cNvSpPr txBox="1"/>
          <p:nvPr>
            <p:ph type="title"/>
          </p:nvPr>
        </p:nvSpPr>
        <p:spPr>
          <a:xfrm>
            <a:off x="720000" y="2845700"/>
            <a:ext cx="2127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" name="Google Shape;27;p71"/>
          <p:cNvSpPr txBox="1"/>
          <p:nvPr>
            <p:ph idx="1" type="subTitle"/>
          </p:nvPr>
        </p:nvSpPr>
        <p:spPr>
          <a:xfrm>
            <a:off x="720000" y="3202300"/>
            <a:ext cx="2127900" cy="9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8" name="Google Shape;28;p71"/>
          <p:cNvSpPr txBox="1"/>
          <p:nvPr>
            <p:ph idx="2" type="title"/>
          </p:nvPr>
        </p:nvSpPr>
        <p:spPr>
          <a:xfrm>
            <a:off x="3509491" y="2845700"/>
            <a:ext cx="2127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" name="Google Shape;29;p71"/>
          <p:cNvSpPr txBox="1"/>
          <p:nvPr>
            <p:ph idx="3" type="subTitle"/>
          </p:nvPr>
        </p:nvSpPr>
        <p:spPr>
          <a:xfrm>
            <a:off x="3509491" y="3202300"/>
            <a:ext cx="2127900" cy="9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30" name="Google Shape;30;p71"/>
          <p:cNvSpPr txBox="1"/>
          <p:nvPr>
            <p:ph idx="4" type="title"/>
          </p:nvPr>
        </p:nvSpPr>
        <p:spPr>
          <a:xfrm>
            <a:off x="6296100" y="2845700"/>
            <a:ext cx="2127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" name="Google Shape;31;p71"/>
          <p:cNvSpPr txBox="1"/>
          <p:nvPr>
            <p:ph idx="5" type="subTitle"/>
          </p:nvPr>
        </p:nvSpPr>
        <p:spPr>
          <a:xfrm>
            <a:off x="6296100" y="3202300"/>
            <a:ext cx="2127900" cy="9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32" name="Google Shape;32;p71"/>
          <p:cNvSpPr txBox="1"/>
          <p:nvPr>
            <p:ph idx="6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3" name="Google Shape;33;p71"/>
          <p:cNvGrpSpPr/>
          <p:nvPr/>
        </p:nvGrpSpPr>
        <p:grpSpPr>
          <a:xfrm>
            <a:off x="7950392" y="150429"/>
            <a:ext cx="1823016" cy="296643"/>
            <a:chOff x="7857346" y="3902355"/>
            <a:chExt cx="1823016" cy="296643"/>
          </a:xfrm>
        </p:grpSpPr>
        <p:sp>
          <p:nvSpPr>
            <p:cNvPr id="34" name="Google Shape;34;p71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71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71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71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71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71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2"/>
          <p:cNvSpPr txBox="1"/>
          <p:nvPr>
            <p:ph type="title"/>
          </p:nvPr>
        </p:nvSpPr>
        <p:spPr>
          <a:xfrm>
            <a:off x="716075" y="1574327"/>
            <a:ext cx="2148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" name="Google Shape;42;p72"/>
          <p:cNvSpPr txBox="1"/>
          <p:nvPr>
            <p:ph idx="1" type="subTitle"/>
          </p:nvPr>
        </p:nvSpPr>
        <p:spPr>
          <a:xfrm>
            <a:off x="715775" y="2020522"/>
            <a:ext cx="2149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43" name="Google Shape;43;p72"/>
          <p:cNvSpPr txBox="1"/>
          <p:nvPr>
            <p:ph idx="2" type="title"/>
          </p:nvPr>
        </p:nvSpPr>
        <p:spPr>
          <a:xfrm>
            <a:off x="3497550" y="1574327"/>
            <a:ext cx="2148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4" name="Google Shape;44;p72"/>
          <p:cNvSpPr txBox="1"/>
          <p:nvPr>
            <p:ph idx="3" type="subTitle"/>
          </p:nvPr>
        </p:nvSpPr>
        <p:spPr>
          <a:xfrm>
            <a:off x="3497250" y="2020522"/>
            <a:ext cx="2149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45" name="Google Shape;45;p72"/>
          <p:cNvSpPr txBox="1"/>
          <p:nvPr>
            <p:ph idx="4" type="title"/>
          </p:nvPr>
        </p:nvSpPr>
        <p:spPr>
          <a:xfrm>
            <a:off x="716075" y="3083150"/>
            <a:ext cx="2148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6" name="Google Shape;46;p72"/>
          <p:cNvSpPr txBox="1"/>
          <p:nvPr>
            <p:ph idx="5" type="subTitle"/>
          </p:nvPr>
        </p:nvSpPr>
        <p:spPr>
          <a:xfrm>
            <a:off x="715775" y="3532064"/>
            <a:ext cx="2149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47" name="Google Shape;47;p72"/>
          <p:cNvSpPr txBox="1"/>
          <p:nvPr>
            <p:ph idx="6" type="title"/>
          </p:nvPr>
        </p:nvSpPr>
        <p:spPr>
          <a:xfrm>
            <a:off x="3497550" y="3083150"/>
            <a:ext cx="2148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8" name="Google Shape;48;p72"/>
          <p:cNvSpPr txBox="1"/>
          <p:nvPr>
            <p:ph idx="7" type="subTitle"/>
          </p:nvPr>
        </p:nvSpPr>
        <p:spPr>
          <a:xfrm>
            <a:off x="3497250" y="3532064"/>
            <a:ext cx="2149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49" name="Google Shape;49;p72"/>
          <p:cNvSpPr txBox="1"/>
          <p:nvPr>
            <p:ph idx="8" type="title"/>
          </p:nvPr>
        </p:nvSpPr>
        <p:spPr>
          <a:xfrm>
            <a:off x="6280438" y="1574327"/>
            <a:ext cx="21468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0" name="Google Shape;50;p72"/>
          <p:cNvSpPr txBox="1"/>
          <p:nvPr>
            <p:ph idx="9" type="subTitle"/>
          </p:nvPr>
        </p:nvSpPr>
        <p:spPr>
          <a:xfrm>
            <a:off x="6279088" y="2020522"/>
            <a:ext cx="2149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51" name="Google Shape;51;p72"/>
          <p:cNvSpPr txBox="1"/>
          <p:nvPr>
            <p:ph idx="13" type="title"/>
          </p:nvPr>
        </p:nvSpPr>
        <p:spPr>
          <a:xfrm>
            <a:off x="6279388" y="3083150"/>
            <a:ext cx="2148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2" name="Google Shape;52;p72"/>
          <p:cNvSpPr txBox="1"/>
          <p:nvPr>
            <p:ph idx="14" type="subTitle"/>
          </p:nvPr>
        </p:nvSpPr>
        <p:spPr>
          <a:xfrm>
            <a:off x="6279088" y="3532064"/>
            <a:ext cx="2149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53" name="Google Shape;53;p72"/>
          <p:cNvSpPr txBox="1"/>
          <p:nvPr>
            <p:ph idx="15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54" name="Google Shape;54;p72"/>
          <p:cNvGrpSpPr/>
          <p:nvPr/>
        </p:nvGrpSpPr>
        <p:grpSpPr>
          <a:xfrm flipH="1">
            <a:off x="-8" y="134554"/>
            <a:ext cx="1823016" cy="296643"/>
            <a:chOff x="7857346" y="3902355"/>
            <a:chExt cx="1823016" cy="296643"/>
          </a:xfrm>
        </p:grpSpPr>
        <p:sp>
          <p:nvSpPr>
            <p:cNvPr id="55" name="Google Shape;55;p72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72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72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72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72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72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3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63" name="Google Shape;63;p73"/>
          <p:cNvGrpSpPr/>
          <p:nvPr/>
        </p:nvGrpSpPr>
        <p:grpSpPr>
          <a:xfrm rot="-5400000">
            <a:off x="8122908" y="-478335"/>
            <a:ext cx="302065" cy="1520982"/>
            <a:chOff x="-108754" y="2690919"/>
            <a:chExt cx="302065" cy="1520982"/>
          </a:xfrm>
        </p:grpSpPr>
        <p:sp>
          <p:nvSpPr>
            <p:cNvPr id="64" name="Google Shape;64;p73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73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73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73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73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" name="Google Shape;69;p73"/>
          <p:cNvGrpSpPr/>
          <p:nvPr/>
        </p:nvGrpSpPr>
        <p:grpSpPr>
          <a:xfrm rot="5400000">
            <a:off x="8653350" y="-95961"/>
            <a:ext cx="98902" cy="553090"/>
            <a:chOff x="4898850" y="4820550"/>
            <a:chExt cx="98902" cy="553090"/>
          </a:xfrm>
        </p:grpSpPr>
        <p:sp>
          <p:nvSpPr>
            <p:cNvPr id="70" name="Google Shape;70;p73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73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73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73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73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" name="Google Shape;75;p73"/>
          <p:cNvGrpSpPr/>
          <p:nvPr/>
        </p:nvGrpSpPr>
        <p:grpSpPr>
          <a:xfrm rot="-5400000">
            <a:off x="726258" y="3989915"/>
            <a:ext cx="302065" cy="1520982"/>
            <a:chOff x="-108754" y="2690919"/>
            <a:chExt cx="302065" cy="1520982"/>
          </a:xfrm>
        </p:grpSpPr>
        <p:sp>
          <p:nvSpPr>
            <p:cNvPr id="76" name="Google Shape;76;p73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73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73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73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73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4"/>
          <p:cNvSpPr txBox="1"/>
          <p:nvPr>
            <p:ph type="title"/>
          </p:nvPr>
        </p:nvSpPr>
        <p:spPr>
          <a:xfrm>
            <a:off x="1649875" y="1336650"/>
            <a:ext cx="2611200" cy="9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3" name="Google Shape;83;p74"/>
          <p:cNvSpPr txBox="1"/>
          <p:nvPr>
            <p:ph idx="1" type="subTitle"/>
          </p:nvPr>
        </p:nvSpPr>
        <p:spPr>
          <a:xfrm>
            <a:off x="1649800" y="2428381"/>
            <a:ext cx="2611200" cy="142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33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9.xml"/><Relationship Id="rId3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12.xml"/><Relationship Id="rId35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11.xml"/><Relationship Id="rId3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36" Type="http://schemas.openxmlformats.org/officeDocument/2006/relationships/theme" Target="../theme/theme2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65"/>
          <p:cNvPicPr preferRelativeResize="0"/>
          <p:nvPr/>
        </p:nvPicPr>
        <p:blipFill rotWithShape="1">
          <a:blip r:embed="rId1">
            <a:alphaModFix amt="35000"/>
          </a:blip>
          <a:srcRect b="0" l="0" r="0" t="0"/>
          <a:stretch/>
        </p:blipFill>
        <p:spPr>
          <a:xfrm>
            <a:off x="-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65"/>
          <p:cNvSpPr txBox="1"/>
          <p:nvPr>
            <p:ph type="title"/>
          </p:nvPr>
        </p:nvSpPr>
        <p:spPr>
          <a:xfrm>
            <a:off x="717750" y="539496"/>
            <a:ext cx="7708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Quantico"/>
              <a:buNone/>
              <a:defRPr b="1" i="0" sz="3200" u="none" cap="none" strike="noStrik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" name="Google Shape;8;p65"/>
          <p:cNvSpPr txBox="1"/>
          <p:nvPr>
            <p:ph idx="1" type="body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Char char="●"/>
              <a:defRPr b="0" i="0" sz="15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Char char="○"/>
              <a:defRPr b="0" i="0" sz="15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Char char="■"/>
              <a:defRPr b="0" i="0" sz="15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Char char="●"/>
              <a:defRPr b="0" i="0" sz="15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Char char="○"/>
              <a:defRPr b="0" i="0" sz="15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Char char="■"/>
              <a:defRPr b="0" i="0" sz="15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Char char="●"/>
              <a:defRPr b="0" i="0" sz="15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Char char="○"/>
              <a:defRPr b="0" i="0" sz="15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Char char="■"/>
              <a:defRPr b="0" i="0" sz="15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ieeexplore.ieee.org/xpl/articleDetails.jsp?tp=&amp;arnumber=5232484&amp;queryText%3DOnline+Auction+System" TargetMode="External"/><Relationship Id="rId4" Type="http://schemas.openxmlformats.org/officeDocument/2006/relationships/hyperlink" Target="http://ieeexplore.ieee.org/xpl/articleDetails.jsp?tp=&amp;arnumber=5232484&amp;queryText%3DOnline+Auction+System" TargetMode="External"/><Relationship Id="rId9" Type="http://schemas.openxmlformats.org/officeDocument/2006/relationships/hyperlink" Target="http://ieeexplore.ieee.org/xpl/articleDetails.jsp?tp=&amp;arnumber=6682396&amp;queryText%3DOnline+Auction+System" TargetMode="External"/><Relationship Id="rId5" Type="http://schemas.openxmlformats.org/officeDocument/2006/relationships/hyperlink" Target="http://ieeexplore.ieee.org/xpl/articleDetails.jsp?tp=&amp;arnumber=5232484&amp;queryText%3DOnline+Auction+System" TargetMode="External"/><Relationship Id="rId6" Type="http://schemas.openxmlformats.org/officeDocument/2006/relationships/hyperlink" Target="http://ieeexplore.ieee.org/xpl/articleDetails.jsp?tp=&amp;arnumber=5232484&amp;queryText%3DOnline+Auction+System" TargetMode="External"/><Relationship Id="rId7" Type="http://schemas.openxmlformats.org/officeDocument/2006/relationships/hyperlink" Target="http://ieeexplore.ieee.org/xpl/articleDetails.jsp?tp=&amp;arnumber=5232484&amp;queryText%3DOnline+Auction+System" TargetMode="External"/><Relationship Id="rId8" Type="http://schemas.openxmlformats.org/officeDocument/2006/relationships/hyperlink" Target="http://ieeexplore.ieee.org/xpl/articleDetails.jsp?tp=&amp;arnumber=6682396&amp;queryText%3DOnline+Auction+System" TargetMode="External"/><Relationship Id="rId11" Type="http://schemas.openxmlformats.org/officeDocument/2006/relationships/hyperlink" Target="http://ieeexplore.ieee.org/xpl/articleDetails.jsp?tp=&amp;arnumber=6682396&amp;queryText%3DOnline+Auction+System" TargetMode="External"/><Relationship Id="rId10" Type="http://schemas.openxmlformats.org/officeDocument/2006/relationships/hyperlink" Target="http://ieeexplore.ieee.org/xpl/articleDetails.jsp?tp=&amp;arnumber=6682396&amp;queryText%3DOnline+Auction+System" TargetMode="External"/><Relationship Id="rId13" Type="http://schemas.openxmlformats.org/officeDocument/2006/relationships/hyperlink" Target="http://ieeexplore.ieee.org/xpl/articleDetails.jsp?tp=&amp;arnumber=4690594&amp;queryText%3DOnline+Auction+System" TargetMode="External"/><Relationship Id="rId12" Type="http://schemas.openxmlformats.org/officeDocument/2006/relationships/hyperlink" Target="http://ieeexplore.ieee.org/xpl/articleDetails.jsp?tp=&amp;arnumber=6682396&amp;queryText%3DOnline+Auction+Syste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"/>
          <p:cNvSpPr txBox="1"/>
          <p:nvPr>
            <p:ph type="ctrTitle"/>
          </p:nvPr>
        </p:nvSpPr>
        <p:spPr>
          <a:xfrm>
            <a:off x="705300" y="539500"/>
            <a:ext cx="77334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solidFill>
                  <a:schemeClr val="lt2"/>
                </a:solidFill>
              </a:rPr>
              <a:t>SOFTWARE GROUP PROJECT:</a:t>
            </a:r>
            <a:endParaRPr/>
          </a:p>
        </p:txBody>
      </p:sp>
      <p:sp>
        <p:nvSpPr>
          <p:cNvPr id="348" name="Google Shape;348;p1"/>
          <p:cNvSpPr txBox="1"/>
          <p:nvPr>
            <p:ph idx="1" type="subTitle"/>
          </p:nvPr>
        </p:nvSpPr>
        <p:spPr>
          <a:xfrm>
            <a:off x="782945" y="3943275"/>
            <a:ext cx="25167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Are you ready to sell ? 💸💸💸</a:t>
            </a:r>
            <a:endParaRPr/>
          </a:p>
        </p:txBody>
      </p:sp>
      <p:sp>
        <p:nvSpPr>
          <p:cNvPr id="349" name="Google Shape;349;p1"/>
          <p:cNvSpPr txBox="1"/>
          <p:nvPr>
            <p:ph idx="2" type="ctrTitle"/>
          </p:nvPr>
        </p:nvSpPr>
        <p:spPr>
          <a:xfrm>
            <a:off x="750550" y="1626076"/>
            <a:ext cx="38214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THE</a:t>
            </a:r>
            <a:br>
              <a:rPr lang="en"/>
            </a:br>
            <a:r>
              <a:rPr lang="en"/>
              <a:t>AUCTION</a:t>
            </a:r>
            <a:endParaRPr/>
          </a:p>
        </p:txBody>
      </p:sp>
      <p:sp>
        <p:nvSpPr>
          <p:cNvPr id="350" name="Google Shape;350;p1"/>
          <p:cNvSpPr/>
          <p:nvPr/>
        </p:nvSpPr>
        <p:spPr>
          <a:xfrm>
            <a:off x="825000" y="2929875"/>
            <a:ext cx="2718299" cy="4046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Quantico"/>
              </a:rPr>
              <a:t>ACTION</a:t>
            </a:r>
          </a:p>
        </p:txBody>
      </p:sp>
      <p:pic>
        <p:nvPicPr>
          <p:cNvPr id="351" name="Google Shape;351;p1"/>
          <p:cNvPicPr preferRelativeResize="0"/>
          <p:nvPr/>
        </p:nvPicPr>
        <p:blipFill rotWithShape="1">
          <a:blip r:embed="rId3">
            <a:alphaModFix/>
          </a:blip>
          <a:srcRect b="0" l="6369" r="6368" t="0"/>
          <a:stretch/>
        </p:blipFill>
        <p:spPr>
          <a:xfrm>
            <a:off x="5014200" y="1447475"/>
            <a:ext cx="4126500" cy="3151899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2" name="Google Shape;352;p1"/>
          <p:cNvSpPr/>
          <p:nvPr/>
        </p:nvSpPr>
        <p:spPr>
          <a:xfrm>
            <a:off x="776478" y="1447475"/>
            <a:ext cx="3795600" cy="843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90000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"/>
          <p:cNvSpPr/>
          <p:nvPr/>
        </p:nvSpPr>
        <p:spPr>
          <a:xfrm>
            <a:off x="776478" y="3564400"/>
            <a:ext cx="3795600" cy="843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90000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rtiquette: 11 Things Not to Do at an Art Auction | Artnet News" id="354" name="Google Shape;354;p1"/>
          <p:cNvPicPr preferRelativeResize="0"/>
          <p:nvPr/>
        </p:nvPicPr>
        <p:blipFill rotWithShape="1">
          <a:blip r:embed="rId4">
            <a:alphaModFix/>
          </a:blip>
          <a:srcRect b="0" l="0" r="15095" t="0"/>
          <a:stretch/>
        </p:blipFill>
        <p:spPr>
          <a:xfrm>
            <a:off x="5014200" y="1461050"/>
            <a:ext cx="4126500" cy="313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2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Proposed Outcome</a:t>
            </a:r>
            <a:endParaRPr/>
          </a:p>
        </p:txBody>
      </p:sp>
      <p:sp>
        <p:nvSpPr>
          <p:cNvPr id="546" name="Google Shape;546;p12"/>
          <p:cNvSpPr/>
          <p:nvPr/>
        </p:nvSpPr>
        <p:spPr>
          <a:xfrm>
            <a:off x="720000" y="2842080"/>
            <a:ext cx="7704000" cy="459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90069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12"/>
          <p:cNvSpPr txBox="1"/>
          <p:nvPr/>
        </p:nvSpPr>
        <p:spPr>
          <a:xfrm>
            <a:off x="4409750" y="1732869"/>
            <a:ext cx="2310799" cy="37304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Bid in seconds</a:t>
            </a:r>
            <a:endParaRPr b="1" i="0" sz="2200" u="none" cap="none" strike="noStrike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48" name="Google Shape;548;p12"/>
          <p:cNvSpPr txBox="1"/>
          <p:nvPr/>
        </p:nvSpPr>
        <p:spPr>
          <a:xfrm>
            <a:off x="2589739" y="3540924"/>
            <a:ext cx="2050256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Scalable</a:t>
            </a:r>
            <a:endParaRPr/>
          </a:p>
        </p:txBody>
      </p:sp>
      <p:sp>
        <p:nvSpPr>
          <p:cNvPr id="549" name="Google Shape;549;p12"/>
          <p:cNvSpPr txBox="1"/>
          <p:nvPr/>
        </p:nvSpPr>
        <p:spPr>
          <a:xfrm>
            <a:off x="5950742" y="3538540"/>
            <a:ext cx="2836063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No limited seats</a:t>
            </a:r>
            <a:endParaRPr b="1" i="0" sz="2200" u="none" cap="none" strike="noStrike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50" name="Google Shape;550;p12"/>
          <p:cNvSpPr txBox="1"/>
          <p:nvPr/>
        </p:nvSpPr>
        <p:spPr>
          <a:xfrm>
            <a:off x="648762" y="1720137"/>
            <a:ext cx="2184874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Accessibility</a:t>
            </a:r>
            <a:endParaRPr b="1" i="0" sz="2200" u="none" cap="none" strike="noStrike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grpSp>
        <p:nvGrpSpPr>
          <p:cNvPr id="551" name="Google Shape;551;p12"/>
          <p:cNvGrpSpPr/>
          <p:nvPr/>
        </p:nvGrpSpPr>
        <p:grpSpPr>
          <a:xfrm>
            <a:off x="3308267" y="2564466"/>
            <a:ext cx="613200" cy="976458"/>
            <a:chOff x="3308267" y="2660075"/>
            <a:chExt cx="613200" cy="976458"/>
          </a:xfrm>
        </p:grpSpPr>
        <p:cxnSp>
          <p:nvCxnSpPr>
            <p:cNvPr id="552" name="Google Shape;552;p12"/>
            <p:cNvCxnSpPr>
              <a:stCxn id="548" idx="0"/>
              <a:endCxn id="553" idx="2"/>
            </p:cNvCxnSpPr>
            <p:nvPr/>
          </p:nvCxnSpPr>
          <p:spPr>
            <a:xfrm rot="10800000">
              <a:off x="3614867" y="3273233"/>
              <a:ext cx="0" cy="3633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diamond"/>
              <a:tailEnd len="sm" w="sm" type="none"/>
            </a:ln>
          </p:spPr>
        </p:cxnSp>
        <p:sp>
          <p:nvSpPr>
            <p:cNvPr id="553" name="Google Shape;553;p12"/>
            <p:cNvSpPr/>
            <p:nvPr/>
          </p:nvSpPr>
          <p:spPr>
            <a:xfrm>
              <a:off x="3308267" y="2660075"/>
              <a:ext cx="613200" cy="613200"/>
            </a:xfrm>
            <a:prstGeom prst="rect">
              <a:avLst/>
            </a:prstGeom>
            <a:solidFill>
              <a:srgbClr val="1E1F24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1" i="0" lang="en" sz="2100" u="none" cap="none" strike="noStrike">
                  <a:solidFill>
                    <a:schemeClr val="lt1"/>
                  </a:solidFill>
                  <a:latin typeface="Quantico"/>
                  <a:ea typeface="Quantico"/>
                  <a:cs typeface="Quantico"/>
                  <a:sym typeface="Quantico"/>
                </a:rPr>
                <a:t>2</a:t>
              </a:r>
              <a:endParaRPr b="1" i="0" sz="2100" u="none" cap="none" strike="noStrik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grpSp>
        <p:nvGrpSpPr>
          <p:cNvPr id="554" name="Google Shape;554;p12"/>
          <p:cNvGrpSpPr/>
          <p:nvPr/>
        </p:nvGrpSpPr>
        <p:grpSpPr>
          <a:xfrm>
            <a:off x="1434600" y="2249466"/>
            <a:ext cx="613200" cy="928200"/>
            <a:chOff x="1434600" y="2345075"/>
            <a:chExt cx="613200" cy="928200"/>
          </a:xfrm>
        </p:grpSpPr>
        <p:cxnSp>
          <p:nvCxnSpPr>
            <p:cNvPr id="555" name="Google Shape;555;p12"/>
            <p:cNvCxnSpPr>
              <a:stCxn id="556" idx="0"/>
            </p:cNvCxnSpPr>
            <p:nvPr/>
          </p:nvCxnSpPr>
          <p:spPr>
            <a:xfrm rot="10800000">
              <a:off x="1741200" y="2345075"/>
              <a:ext cx="0" cy="315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sp>
          <p:nvSpPr>
            <p:cNvPr id="556" name="Google Shape;556;p12"/>
            <p:cNvSpPr/>
            <p:nvPr/>
          </p:nvSpPr>
          <p:spPr>
            <a:xfrm>
              <a:off x="1434600" y="2660075"/>
              <a:ext cx="613200" cy="613200"/>
            </a:xfrm>
            <a:prstGeom prst="rect">
              <a:avLst/>
            </a:prstGeom>
            <a:solidFill>
              <a:srgbClr val="1E1F24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1" i="0" lang="en" sz="2100" u="none" cap="none" strike="noStrike">
                  <a:solidFill>
                    <a:schemeClr val="lt1"/>
                  </a:solidFill>
                  <a:latin typeface="Quantico"/>
                  <a:ea typeface="Quantico"/>
                  <a:cs typeface="Quantico"/>
                  <a:sym typeface="Quantico"/>
                </a:rPr>
                <a:t>1</a:t>
              </a:r>
              <a:endParaRPr b="1" i="0" sz="2100" u="none" cap="none" strike="noStrik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grpSp>
        <p:nvGrpSpPr>
          <p:cNvPr id="557" name="Google Shape;557;p12"/>
          <p:cNvGrpSpPr/>
          <p:nvPr/>
        </p:nvGrpSpPr>
        <p:grpSpPr>
          <a:xfrm>
            <a:off x="5181933" y="2255589"/>
            <a:ext cx="613200" cy="922077"/>
            <a:chOff x="5181933" y="2351198"/>
            <a:chExt cx="613200" cy="922077"/>
          </a:xfrm>
        </p:grpSpPr>
        <p:cxnSp>
          <p:nvCxnSpPr>
            <p:cNvPr id="558" name="Google Shape;558;p12"/>
            <p:cNvCxnSpPr/>
            <p:nvPr/>
          </p:nvCxnSpPr>
          <p:spPr>
            <a:xfrm rot="10800000">
              <a:off x="5492371" y="2351198"/>
              <a:ext cx="0" cy="4176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sp>
          <p:nvSpPr>
            <p:cNvPr id="559" name="Google Shape;559;p12"/>
            <p:cNvSpPr/>
            <p:nvPr/>
          </p:nvSpPr>
          <p:spPr>
            <a:xfrm>
              <a:off x="5181933" y="2660075"/>
              <a:ext cx="613200" cy="613200"/>
            </a:xfrm>
            <a:prstGeom prst="rect">
              <a:avLst/>
            </a:prstGeom>
            <a:solidFill>
              <a:srgbClr val="1E1F24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1" i="0" lang="en" sz="2200" u="none" cap="none" strike="noStrike">
                  <a:solidFill>
                    <a:schemeClr val="lt1"/>
                  </a:solidFill>
                  <a:latin typeface="Quantico"/>
                  <a:ea typeface="Quantico"/>
                  <a:cs typeface="Quantico"/>
                  <a:sym typeface="Quantico"/>
                </a:rPr>
                <a:t>3</a:t>
              </a:r>
              <a:endParaRPr b="1" i="0" sz="2200" u="none" cap="none" strike="noStrik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grpSp>
        <p:nvGrpSpPr>
          <p:cNvPr id="560" name="Google Shape;560;p12"/>
          <p:cNvGrpSpPr/>
          <p:nvPr/>
        </p:nvGrpSpPr>
        <p:grpSpPr>
          <a:xfrm>
            <a:off x="7055600" y="2564466"/>
            <a:ext cx="613200" cy="974074"/>
            <a:chOff x="7055600" y="2660075"/>
            <a:chExt cx="613200" cy="974074"/>
          </a:xfrm>
        </p:grpSpPr>
        <p:cxnSp>
          <p:nvCxnSpPr>
            <p:cNvPr id="561" name="Google Shape;561;p12"/>
            <p:cNvCxnSpPr>
              <a:stCxn id="549" idx="0"/>
            </p:cNvCxnSpPr>
            <p:nvPr/>
          </p:nvCxnSpPr>
          <p:spPr>
            <a:xfrm rot="10800000">
              <a:off x="7362174" y="3161349"/>
              <a:ext cx="6600" cy="4728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diamond"/>
              <a:tailEnd len="sm" w="sm" type="none"/>
            </a:ln>
          </p:spPr>
        </p:cxnSp>
        <p:sp>
          <p:nvSpPr>
            <p:cNvPr id="562" name="Google Shape;562;p12"/>
            <p:cNvSpPr/>
            <p:nvPr/>
          </p:nvSpPr>
          <p:spPr>
            <a:xfrm>
              <a:off x="7055600" y="2660075"/>
              <a:ext cx="613200" cy="613200"/>
            </a:xfrm>
            <a:prstGeom prst="rect">
              <a:avLst/>
            </a:prstGeom>
            <a:solidFill>
              <a:srgbClr val="1E1F24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1" i="0" lang="en" sz="2200" u="none" cap="none" strike="noStrike">
                  <a:solidFill>
                    <a:schemeClr val="lt1"/>
                  </a:solidFill>
                  <a:latin typeface="Quantico"/>
                  <a:ea typeface="Quantico"/>
                  <a:cs typeface="Quantico"/>
                  <a:sym typeface="Quantico"/>
                </a:rPr>
                <a:t>4</a:t>
              </a:r>
              <a:endParaRPr b="1" i="0" sz="2200" u="none" cap="none" strike="noStrik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sp>
        <p:nvSpPr>
          <p:cNvPr id="563" name="Google Shape;563;p12"/>
          <p:cNvSpPr/>
          <p:nvPr/>
        </p:nvSpPr>
        <p:spPr>
          <a:xfrm>
            <a:off x="8065530" y="4473072"/>
            <a:ext cx="1014176" cy="59565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Quantico"/>
              </a:rPr>
              <a:t>07</a:t>
            </a:r>
          </a:p>
        </p:txBody>
      </p:sp>
      <p:sp>
        <p:nvSpPr>
          <p:cNvPr id="564" name="Google Shape;564;p12"/>
          <p:cNvSpPr txBox="1"/>
          <p:nvPr/>
        </p:nvSpPr>
        <p:spPr>
          <a:xfrm>
            <a:off x="1364051" y="4243619"/>
            <a:ext cx="164679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🏎️</a:t>
            </a: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💨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13"/>
          <p:cNvSpPr txBox="1"/>
          <p:nvPr>
            <p:ph type="title"/>
          </p:nvPr>
        </p:nvSpPr>
        <p:spPr>
          <a:xfrm>
            <a:off x="1649875" y="1336650"/>
            <a:ext cx="2611200" cy="9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solidFill>
                  <a:schemeClr val="lt1"/>
                </a:solidFill>
              </a:rPr>
              <a:t>Thank</a:t>
            </a:r>
            <a:br>
              <a:rPr lang="en"/>
            </a:br>
            <a:r>
              <a:rPr lang="en"/>
              <a:t>You !</a:t>
            </a:r>
            <a:endParaRPr/>
          </a:p>
        </p:txBody>
      </p:sp>
      <p:sp>
        <p:nvSpPr>
          <p:cNvPr id="570" name="Google Shape;570;p13"/>
          <p:cNvSpPr txBox="1"/>
          <p:nvPr>
            <p:ph idx="1" type="subTitle"/>
          </p:nvPr>
        </p:nvSpPr>
        <p:spPr>
          <a:xfrm>
            <a:off x="1649800" y="2428381"/>
            <a:ext cx="2611200" cy="178434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Questions ? 🔨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{ shahmanan .19.cs }	\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{ sauravpanchal .19.cs }	\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{ abhipatel .19.cs }	\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@iit.indusuni.ac.in</a:t>
            </a:r>
            <a:endParaRPr/>
          </a:p>
        </p:txBody>
      </p:sp>
      <p:grpSp>
        <p:nvGrpSpPr>
          <p:cNvPr id="571" name="Google Shape;571;p13"/>
          <p:cNvGrpSpPr/>
          <p:nvPr/>
        </p:nvGrpSpPr>
        <p:grpSpPr>
          <a:xfrm>
            <a:off x="4847591" y="1263108"/>
            <a:ext cx="3576400" cy="2728066"/>
            <a:chOff x="238125" y="1973675"/>
            <a:chExt cx="2558775" cy="1951825"/>
          </a:xfrm>
        </p:grpSpPr>
        <p:sp>
          <p:nvSpPr>
            <p:cNvPr id="572" name="Google Shape;572;p13"/>
            <p:cNvSpPr/>
            <p:nvPr/>
          </p:nvSpPr>
          <p:spPr>
            <a:xfrm>
              <a:off x="325550" y="2055000"/>
              <a:ext cx="2386075" cy="1459975"/>
            </a:xfrm>
            <a:custGeom>
              <a:rect b="b" l="l" r="r" t="t"/>
              <a:pathLst>
                <a:path extrusionOk="0" h="58399" w="95443">
                  <a:moveTo>
                    <a:pt x="94925" y="516"/>
                  </a:moveTo>
                  <a:lnTo>
                    <a:pt x="94925" y="57881"/>
                  </a:lnTo>
                  <a:lnTo>
                    <a:pt x="518" y="57881"/>
                  </a:lnTo>
                  <a:lnTo>
                    <a:pt x="518" y="516"/>
                  </a:lnTo>
                  <a:close/>
                  <a:moveTo>
                    <a:pt x="260" y="0"/>
                  </a:moveTo>
                  <a:cubicBezTo>
                    <a:pt x="118" y="0"/>
                    <a:pt x="1" y="115"/>
                    <a:pt x="1" y="259"/>
                  </a:cubicBezTo>
                  <a:lnTo>
                    <a:pt x="1" y="58140"/>
                  </a:lnTo>
                  <a:cubicBezTo>
                    <a:pt x="1" y="58282"/>
                    <a:pt x="118" y="58399"/>
                    <a:pt x="260" y="58399"/>
                  </a:cubicBezTo>
                  <a:lnTo>
                    <a:pt x="95184" y="58399"/>
                  </a:lnTo>
                  <a:cubicBezTo>
                    <a:pt x="95326" y="58399"/>
                    <a:pt x="95441" y="58282"/>
                    <a:pt x="95441" y="58140"/>
                  </a:cubicBezTo>
                  <a:lnTo>
                    <a:pt x="95441" y="259"/>
                  </a:lnTo>
                  <a:cubicBezTo>
                    <a:pt x="95442" y="115"/>
                    <a:pt x="95326" y="0"/>
                    <a:pt x="951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3"/>
            <p:cNvSpPr/>
            <p:nvPr/>
          </p:nvSpPr>
          <p:spPr>
            <a:xfrm>
              <a:off x="1075325" y="3589700"/>
              <a:ext cx="884075" cy="335800"/>
            </a:xfrm>
            <a:custGeom>
              <a:rect b="b" l="l" r="r" t="t"/>
              <a:pathLst>
                <a:path extrusionOk="0" h="13432" w="35363">
                  <a:moveTo>
                    <a:pt x="28176" y="0"/>
                  </a:moveTo>
                  <a:cubicBezTo>
                    <a:pt x="28078" y="0"/>
                    <a:pt x="27996" y="34"/>
                    <a:pt x="27932" y="102"/>
                  </a:cubicBezTo>
                  <a:cubicBezTo>
                    <a:pt x="27790" y="253"/>
                    <a:pt x="27790" y="509"/>
                    <a:pt x="27932" y="1118"/>
                  </a:cubicBezTo>
                  <a:cubicBezTo>
                    <a:pt x="27985" y="1344"/>
                    <a:pt x="28047" y="1651"/>
                    <a:pt x="28119" y="2009"/>
                  </a:cubicBezTo>
                  <a:cubicBezTo>
                    <a:pt x="28420" y="3516"/>
                    <a:pt x="28876" y="5791"/>
                    <a:pt x="29651" y="7179"/>
                  </a:cubicBezTo>
                  <a:cubicBezTo>
                    <a:pt x="30394" y="8514"/>
                    <a:pt x="31835" y="9775"/>
                    <a:pt x="32886" y="10698"/>
                  </a:cubicBezTo>
                  <a:cubicBezTo>
                    <a:pt x="33194" y="10968"/>
                    <a:pt x="33463" y="11203"/>
                    <a:pt x="33660" y="11396"/>
                  </a:cubicBezTo>
                  <a:cubicBezTo>
                    <a:pt x="34197" y="11917"/>
                    <a:pt x="34530" y="12027"/>
                    <a:pt x="34711" y="12085"/>
                  </a:cubicBezTo>
                  <a:cubicBezTo>
                    <a:pt x="34724" y="12089"/>
                    <a:pt x="34738" y="12094"/>
                    <a:pt x="34750" y="12098"/>
                  </a:cubicBezTo>
                  <a:cubicBezTo>
                    <a:pt x="34781" y="12255"/>
                    <a:pt x="34798" y="12433"/>
                    <a:pt x="34708" y="12569"/>
                  </a:cubicBezTo>
                  <a:cubicBezTo>
                    <a:pt x="34621" y="12698"/>
                    <a:pt x="34443" y="12789"/>
                    <a:pt x="34176" y="12841"/>
                  </a:cubicBezTo>
                  <a:cubicBezTo>
                    <a:pt x="33894" y="12897"/>
                    <a:pt x="33576" y="12915"/>
                    <a:pt x="33188" y="12915"/>
                  </a:cubicBezTo>
                  <a:cubicBezTo>
                    <a:pt x="32866" y="12915"/>
                    <a:pt x="32496" y="12902"/>
                    <a:pt x="32057" y="12888"/>
                  </a:cubicBezTo>
                  <a:cubicBezTo>
                    <a:pt x="31412" y="12865"/>
                    <a:pt x="30607" y="12837"/>
                    <a:pt x="29586" y="12837"/>
                  </a:cubicBezTo>
                  <a:lnTo>
                    <a:pt x="8800" y="12837"/>
                  </a:lnTo>
                  <a:cubicBezTo>
                    <a:pt x="7800" y="12837"/>
                    <a:pt x="6833" y="12841"/>
                    <a:pt x="5939" y="12847"/>
                  </a:cubicBezTo>
                  <a:cubicBezTo>
                    <a:pt x="5199" y="12851"/>
                    <a:pt x="4507" y="12855"/>
                    <a:pt x="3887" y="12855"/>
                  </a:cubicBezTo>
                  <a:cubicBezTo>
                    <a:pt x="3179" y="12855"/>
                    <a:pt x="2567" y="12850"/>
                    <a:pt x="2090" y="12837"/>
                  </a:cubicBezTo>
                  <a:lnTo>
                    <a:pt x="1783" y="12828"/>
                  </a:lnTo>
                  <a:cubicBezTo>
                    <a:pt x="706" y="12798"/>
                    <a:pt x="700" y="12793"/>
                    <a:pt x="570" y="12668"/>
                  </a:cubicBezTo>
                  <a:cubicBezTo>
                    <a:pt x="526" y="12627"/>
                    <a:pt x="520" y="12598"/>
                    <a:pt x="520" y="12571"/>
                  </a:cubicBezTo>
                  <a:cubicBezTo>
                    <a:pt x="520" y="12511"/>
                    <a:pt x="556" y="12333"/>
                    <a:pt x="912" y="11971"/>
                  </a:cubicBezTo>
                  <a:cubicBezTo>
                    <a:pt x="1108" y="11772"/>
                    <a:pt x="1452" y="11550"/>
                    <a:pt x="1848" y="11293"/>
                  </a:cubicBezTo>
                  <a:cubicBezTo>
                    <a:pt x="2410" y="10928"/>
                    <a:pt x="3111" y="10473"/>
                    <a:pt x="3670" y="9890"/>
                  </a:cubicBezTo>
                  <a:lnTo>
                    <a:pt x="4006" y="9544"/>
                  </a:lnTo>
                  <a:cubicBezTo>
                    <a:pt x="4870" y="8657"/>
                    <a:pt x="5947" y="7555"/>
                    <a:pt x="6528" y="6084"/>
                  </a:cubicBezTo>
                  <a:cubicBezTo>
                    <a:pt x="7009" y="4866"/>
                    <a:pt x="7250" y="2705"/>
                    <a:pt x="7410" y="1274"/>
                  </a:cubicBezTo>
                  <a:cubicBezTo>
                    <a:pt x="7465" y="775"/>
                    <a:pt x="7515" y="343"/>
                    <a:pt x="7558" y="87"/>
                  </a:cubicBezTo>
                  <a:lnTo>
                    <a:pt x="7048" y="0"/>
                  </a:lnTo>
                  <a:cubicBezTo>
                    <a:pt x="7002" y="269"/>
                    <a:pt x="6956" y="688"/>
                    <a:pt x="6896" y="1217"/>
                  </a:cubicBezTo>
                  <a:cubicBezTo>
                    <a:pt x="6739" y="2621"/>
                    <a:pt x="6503" y="4741"/>
                    <a:pt x="6047" y="5895"/>
                  </a:cubicBezTo>
                  <a:cubicBezTo>
                    <a:pt x="5506" y="7268"/>
                    <a:pt x="4512" y="8286"/>
                    <a:pt x="3637" y="9183"/>
                  </a:cubicBezTo>
                  <a:lnTo>
                    <a:pt x="3298" y="9533"/>
                  </a:lnTo>
                  <a:cubicBezTo>
                    <a:pt x="2779" y="10073"/>
                    <a:pt x="2136" y="10490"/>
                    <a:pt x="1568" y="10859"/>
                  </a:cubicBezTo>
                  <a:cubicBezTo>
                    <a:pt x="1145" y="11133"/>
                    <a:pt x="780" y="11369"/>
                    <a:pt x="546" y="11608"/>
                  </a:cubicBezTo>
                  <a:cubicBezTo>
                    <a:pt x="172" y="11988"/>
                    <a:pt x="0" y="12296"/>
                    <a:pt x="5" y="12578"/>
                  </a:cubicBezTo>
                  <a:cubicBezTo>
                    <a:pt x="6" y="12752"/>
                    <a:pt x="78" y="12911"/>
                    <a:pt x="211" y="13040"/>
                  </a:cubicBezTo>
                  <a:cubicBezTo>
                    <a:pt x="492" y="13309"/>
                    <a:pt x="611" y="13312"/>
                    <a:pt x="1770" y="13345"/>
                  </a:cubicBezTo>
                  <a:lnTo>
                    <a:pt x="2075" y="13354"/>
                  </a:lnTo>
                  <a:cubicBezTo>
                    <a:pt x="2547" y="13367"/>
                    <a:pt x="3149" y="13372"/>
                    <a:pt x="3843" y="13372"/>
                  </a:cubicBezTo>
                  <a:cubicBezTo>
                    <a:pt x="4476" y="13372"/>
                    <a:pt x="5185" y="13368"/>
                    <a:pt x="5944" y="13364"/>
                  </a:cubicBezTo>
                  <a:cubicBezTo>
                    <a:pt x="6836" y="13358"/>
                    <a:pt x="7802" y="13354"/>
                    <a:pt x="8802" y="13354"/>
                  </a:cubicBezTo>
                  <a:lnTo>
                    <a:pt x="29586" y="13354"/>
                  </a:lnTo>
                  <a:cubicBezTo>
                    <a:pt x="30598" y="13354"/>
                    <a:pt x="31397" y="13381"/>
                    <a:pt x="32040" y="13403"/>
                  </a:cubicBezTo>
                  <a:cubicBezTo>
                    <a:pt x="32484" y="13420"/>
                    <a:pt x="32860" y="13432"/>
                    <a:pt x="33192" y="13432"/>
                  </a:cubicBezTo>
                  <a:cubicBezTo>
                    <a:pt x="33609" y="13432"/>
                    <a:pt x="33956" y="13412"/>
                    <a:pt x="34274" y="13348"/>
                  </a:cubicBezTo>
                  <a:cubicBezTo>
                    <a:pt x="34682" y="13269"/>
                    <a:pt x="34972" y="13103"/>
                    <a:pt x="35137" y="12856"/>
                  </a:cubicBezTo>
                  <a:cubicBezTo>
                    <a:pt x="35363" y="12517"/>
                    <a:pt x="35282" y="12127"/>
                    <a:pt x="35252" y="11980"/>
                  </a:cubicBezTo>
                  <a:cubicBezTo>
                    <a:pt x="35195" y="11701"/>
                    <a:pt x="35007" y="11639"/>
                    <a:pt x="34871" y="11593"/>
                  </a:cubicBezTo>
                  <a:cubicBezTo>
                    <a:pt x="34721" y="11545"/>
                    <a:pt x="34470" y="11463"/>
                    <a:pt x="34019" y="11025"/>
                  </a:cubicBezTo>
                  <a:cubicBezTo>
                    <a:pt x="33815" y="10828"/>
                    <a:pt x="33540" y="10585"/>
                    <a:pt x="33225" y="10309"/>
                  </a:cubicBezTo>
                  <a:cubicBezTo>
                    <a:pt x="32202" y="9412"/>
                    <a:pt x="30800" y="8183"/>
                    <a:pt x="30101" y="6928"/>
                  </a:cubicBezTo>
                  <a:cubicBezTo>
                    <a:pt x="29367" y="5611"/>
                    <a:pt x="28902" y="3294"/>
                    <a:pt x="28625" y="1909"/>
                  </a:cubicBezTo>
                  <a:cubicBezTo>
                    <a:pt x="28552" y="1542"/>
                    <a:pt x="28489" y="1231"/>
                    <a:pt x="28435" y="1000"/>
                  </a:cubicBezTo>
                  <a:cubicBezTo>
                    <a:pt x="28376" y="749"/>
                    <a:pt x="28353" y="598"/>
                    <a:pt x="28346" y="510"/>
                  </a:cubicBezTo>
                  <a:cubicBezTo>
                    <a:pt x="28373" y="500"/>
                    <a:pt x="28400" y="486"/>
                    <a:pt x="28422" y="468"/>
                  </a:cubicBezTo>
                  <a:lnTo>
                    <a:pt x="28537" y="268"/>
                  </a:lnTo>
                  <a:lnTo>
                    <a:pt x="28247" y="234"/>
                  </a:lnTo>
                  <a:lnTo>
                    <a:pt x="28111" y="56"/>
                  </a:lnTo>
                  <a:cubicBezTo>
                    <a:pt x="28153" y="24"/>
                    <a:pt x="28202" y="8"/>
                    <a:pt x="28254" y="8"/>
                  </a:cubicBezTo>
                  <a:cubicBezTo>
                    <a:pt x="28256" y="8"/>
                    <a:pt x="28258" y="8"/>
                    <a:pt x="28261" y="8"/>
                  </a:cubicBezTo>
                  <a:cubicBezTo>
                    <a:pt x="28231" y="3"/>
                    <a:pt x="28203" y="0"/>
                    <a:pt x="281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3"/>
            <p:cNvSpPr/>
            <p:nvPr/>
          </p:nvSpPr>
          <p:spPr>
            <a:xfrm>
              <a:off x="238125" y="1973675"/>
              <a:ext cx="2558775" cy="1623600"/>
            </a:xfrm>
            <a:custGeom>
              <a:rect b="b" l="l" r="r" t="t"/>
              <a:pathLst>
                <a:path extrusionOk="0" h="64944" w="102351">
                  <a:moveTo>
                    <a:pt x="99608" y="516"/>
                  </a:moveTo>
                  <a:cubicBezTo>
                    <a:pt x="100838" y="516"/>
                    <a:pt x="101835" y="1513"/>
                    <a:pt x="101835" y="2744"/>
                  </a:cubicBezTo>
                  <a:lnTo>
                    <a:pt x="101835" y="62200"/>
                  </a:lnTo>
                  <a:cubicBezTo>
                    <a:pt x="101833" y="63429"/>
                    <a:pt x="100836" y="64425"/>
                    <a:pt x="99608" y="64426"/>
                  </a:cubicBezTo>
                  <a:lnTo>
                    <a:pt x="2743" y="64426"/>
                  </a:lnTo>
                  <a:cubicBezTo>
                    <a:pt x="1514" y="64425"/>
                    <a:pt x="519" y="63429"/>
                    <a:pt x="517" y="62200"/>
                  </a:cubicBezTo>
                  <a:lnTo>
                    <a:pt x="517" y="2744"/>
                  </a:lnTo>
                  <a:cubicBezTo>
                    <a:pt x="519" y="1515"/>
                    <a:pt x="1514" y="518"/>
                    <a:pt x="2743" y="516"/>
                  </a:cubicBezTo>
                  <a:close/>
                  <a:moveTo>
                    <a:pt x="2743" y="1"/>
                  </a:moveTo>
                  <a:cubicBezTo>
                    <a:pt x="1230" y="1"/>
                    <a:pt x="0" y="1229"/>
                    <a:pt x="0" y="2744"/>
                  </a:cubicBezTo>
                  <a:lnTo>
                    <a:pt x="0" y="62200"/>
                  </a:lnTo>
                  <a:cubicBezTo>
                    <a:pt x="0" y="63713"/>
                    <a:pt x="1230" y="64943"/>
                    <a:pt x="2743" y="64943"/>
                  </a:cubicBezTo>
                  <a:lnTo>
                    <a:pt x="99608" y="64943"/>
                  </a:lnTo>
                  <a:cubicBezTo>
                    <a:pt x="101120" y="64943"/>
                    <a:pt x="102351" y="63713"/>
                    <a:pt x="102351" y="62200"/>
                  </a:cubicBezTo>
                  <a:lnTo>
                    <a:pt x="102351" y="2744"/>
                  </a:lnTo>
                  <a:cubicBezTo>
                    <a:pt x="102351" y="1228"/>
                    <a:pt x="101123" y="1"/>
                    <a:pt x="996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3"/>
            <p:cNvSpPr/>
            <p:nvPr/>
          </p:nvSpPr>
          <p:spPr>
            <a:xfrm>
              <a:off x="255425" y="1991200"/>
              <a:ext cx="2524175" cy="1588500"/>
            </a:xfrm>
            <a:custGeom>
              <a:rect b="b" l="l" r="r" t="t"/>
              <a:pathLst>
                <a:path extrusionOk="0" h="63540" w="100967">
                  <a:moveTo>
                    <a:pt x="98640" y="518"/>
                  </a:moveTo>
                  <a:cubicBezTo>
                    <a:pt x="99639" y="518"/>
                    <a:pt x="100449" y="1328"/>
                    <a:pt x="100449" y="2328"/>
                  </a:cubicBezTo>
                  <a:lnTo>
                    <a:pt x="100449" y="61214"/>
                  </a:lnTo>
                  <a:cubicBezTo>
                    <a:pt x="100448" y="62212"/>
                    <a:pt x="99639" y="63022"/>
                    <a:pt x="98640" y="63024"/>
                  </a:cubicBezTo>
                  <a:lnTo>
                    <a:pt x="2328" y="63024"/>
                  </a:lnTo>
                  <a:cubicBezTo>
                    <a:pt x="1328" y="63022"/>
                    <a:pt x="519" y="62212"/>
                    <a:pt x="517" y="61214"/>
                  </a:cubicBezTo>
                  <a:lnTo>
                    <a:pt x="517" y="2328"/>
                  </a:lnTo>
                  <a:cubicBezTo>
                    <a:pt x="519" y="1328"/>
                    <a:pt x="1328" y="519"/>
                    <a:pt x="2328" y="518"/>
                  </a:cubicBezTo>
                  <a:close/>
                  <a:moveTo>
                    <a:pt x="2328" y="1"/>
                  </a:moveTo>
                  <a:cubicBezTo>
                    <a:pt x="1042" y="2"/>
                    <a:pt x="2" y="1043"/>
                    <a:pt x="0" y="2328"/>
                  </a:cubicBezTo>
                  <a:lnTo>
                    <a:pt x="0" y="61214"/>
                  </a:lnTo>
                  <a:cubicBezTo>
                    <a:pt x="2" y="62498"/>
                    <a:pt x="1042" y="63538"/>
                    <a:pt x="2328" y="63540"/>
                  </a:cubicBezTo>
                  <a:lnTo>
                    <a:pt x="98640" y="63540"/>
                  </a:lnTo>
                  <a:cubicBezTo>
                    <a:pt x="99925" y="63538"/>
                    <a:pt x="100965" y="62498"/>
                    <a:pt x="100967" y="61214"/>
                  </a:cubicBezTo>
                  <a:lnTo>
                    <a:pt x="100967" y="2328"/>
                  </a:lnTo>
                  <a:cubicBezTo>
                    <a:pt x="100967" y="1043"/>
                    <a:pt x="99925" y="1"/>
                    <a:pt x="98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3"/>
            <p:cNvSpPr/>
            <p:nvPr/>
          </p:nvSpPr>
          <p:spPr>
            <a:xfrm>
              <a:off x="1091150" y="3888075"/>
              <a:ext cx="856825" cy="25"/>
            </a:xfrm>
            <a:custGeom>
              <a:rect b="b" l="l" r="r" t="t"/>
              <a:pathLst>
                <a:path extrusionOk="0" h="1" w="34273">
                  <a:moveTo>
                    <a:pt x="1" y="0"/>
                  </a:moveTo>
                  <a:lnTo>
                    <a:pt x="34272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13"/>
            <p:cNvSpPr/>
            <p:nvPr/>
          </p:nvSpPr>
          <p:spPr>
            <a:xfrm>
              <a:off x="1091125" y="3881600"/>
              <a:ext cx="856850" cy="12925"/>
            </a:xfrm>
            <a:custGeom>
              <a:rect b="b" l="l" r="r" t="t"/>
              <a:pathLst>
                <a:path extrusionOk="0" h="517" w="34274">
                  <a:moveTo>
                    <a:pt x="0" y="1"/>
                  </a:moveTo>
                  <a:lnTo>
                    <a:pt x="0" y="516"/>
                  </a:lnTo>
                  <a:lnTo>
                    <a:pt x="34273" y="516"/>
                  </a:lnTo>
                  <a:lnTo>
                    <a:pt x="342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8" name="Google Shape;578;p13"/>
          <p:cNvSpPr/>
          <p:nvPr/>
        </p:nvSpPr>
        <p:spPr>
          <a:xfrm>
            <a:off x="717751" y="2448600"/>
            <a:ext cx="3485700" cy="843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90000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9" name="Google Shape;579;p13"/>
          <p:cNvGrpSpPr/>
          <p:nvPr/>
        </p:nvGrpSpPr>
        <p:grpSpPr>
          <a:xfrm rot="5400000">
            <a:off x="1011648" y="3511315"/>
            <a:ext cx="302065" cy="1520982"/>
            <a:chOff x="-108754" y="2690919"/>
            <a:chExt cx="302065" cy="1520982"/>
          </a:xfrm>
        </p:grpSpPr>
        <p:sp>
          <p:nvSpPr>
            <p:cNvPr id="580" name="Google Shape;580;p13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13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5" name="Google Shape;585;p13"/>
          <p:cNvGrpSpPr/>
          <p:nvPr/>
        </p:nvGrpSpPr>
        <p:grpSpPr>
          <a:xfrm rot="-5400000">
            <a:off x="840218" y="4096833"/>
            <a:ext cx="98902" cy="553090"/>
            <a:chOff x="4898850" y="4820550"/>
            <a:chExt cx="98902" cy="553090"/>
          </a:xfrm>
        </p:grpSpPr>
        <p:sp>
          <p:nvSpPr>
            <p:cNvPr id="586" name="Google Shape;586;p13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1" name="Google Shape;591;p13"/>
          <p:cNvGrpSpPr/>
          <p:nvPr/>
        </p:nvGrpSpPr>
        <p:grpSpPr>
          <a:xfrm rot="5400000">
            <a:off x="7832473" y="-176410"/>
            <a:ext cx="302065" cy="1520982"/>
            <a:chOff x="-108754" y="2690919"/>
            <a:chExt cx="302065" cy="1520982"/>
          </a:xfrm>
        </p:grpSpPr>
        <p:sp>
          <p:nvSpPr>
            <p:cNvPr id="592" name="Google Shape;592;p13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3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97" name="Google Shape;59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7818" y="1426884"/>
            <a:ext cx="3275525" cy="1937821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13"/>
          <p:cNvSpPr txBox="1"/>
          <p:nvPr/>
        </p:nvSpPr>
        <p:spPr>
          <a:xfrm>
            <a:off x="285341" y="4243619"/>
            <a:ext cx="164679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🏁</a:t>
            </a:r>
            <a:r>
              <a:rPr b="0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🏎️</a:t>
            </a: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💨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"/>
          <p:cNvSpPr/>
          <p:nvPr/>
        </p:nvSpPr>
        <p:spPr>
          <a:xfrm>
            <a:off x="752700" y="4844050"/>
            <a:ext cx="7671300" cy="459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90000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200"/>
              <a:t>Contents</a:t>
            </a:r>
            <a:endParaRPr sz="3200"/>
          </a:p>
        </p:txBody>
      </p:sp>
      <p:grpSp>
        <p:nvGrpSpPr>
          <p:cNvPr id="361" name="Google Shape;361;p2"/>
          <p:cNvGrpSpPr/>
          <p:nvPr/>
        </p:nvGrpSpPr>
        <p:grpSpPr>
          <a:xfrm>
            <a:off x="7348717" y="137479"/>
            <a:ext cx="1823016" cy="296643"/>
            <a:chOff x="7857346" y="3902355"/>
            <a:chExt cx="1823016" cy="296643"/>
          </a:xfrm>
        </p:grpSpPr>
        <p:sp>
          <p:nvSpPr>
            <p:cNvPr id="362" name="Google Shape;362;p2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8" name="Google Shape;368;p2"/>
          <p:cNvSpPr txBox="1"/>
          <p:nvPr/>
        </p:nvSpPr>
        <p:spPr>
          <a:xfrm>
            <a:off x="752700" y="1556087"/>
            <a:ext cx="5319488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Member Details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Definition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Literature Review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Planning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Technology Stack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Proposed Outcome</a:t>
            </a:r>
            <a:endParaRPr/>
          </a:p>
        </p:txBody>
      </p:sp>
      <p:sp>
        <p:nvSpPr>
          <p:cNvPr id="369" name="Google Shape;369;p2"/>
          <p:cNvSpPr/>
          <p:nvPr/>
        </p:nvSpPr>
        <p:spPr>
          <a:xfrm>
            <a:off x="6736558" y="3770925"/>
            <a:ext cx="2178844" cy="70376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Quantico"/>
              </a:rPr>
              <a:t>Lights off … </a:t>
            </a:r>
            <a:br>
              <a:rPr b="1" i="0"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Quantico"/>
              </a:rPr>
            </a:br>
            <a:r>
              <a:rPr b="1" i="0"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Quantico"/>
              </a:rPr>
              <a:t>away we go</a:t>
            </a:r>
          </a:p>
        </p:txBody>
      </p:sp>
      <p:sp>
        <p:nvSpPr>
          <p:cNvPr id="370" name="Google Shape;370;p2"/>
          <p:cNvSpPr txBox="1"/>
          <p:nvPr/>
        </p:nvSpPr>
        <p:spPr>
          <a:xfrm>
            <a:off x="7600601" y="4243619"/>
            <a:ext cx="164679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🏎️</a:t>
            </a: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💨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Member Details</a:t>
            </a:r>
            <a:endParaRPr/>
          </a:p>
        </p:txBody>
      </p:sp>
      <p:sp>
        <p:nvSpPr>
          <p:cNvPr id="376" name="Google Shape;376;p3"/>
          <p:cNvSpPr/>
          <p:nvPr/>
        </p:nvSpPr>
        <p:spPr>
          <a:xfrm>
            <a:off x="720000" y="4078425"/>
            <a:ext cx="3810900" cy="843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90000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7" name="Google Shape;377;p3"/>
          <p:cNvGraphicFramePr/>
          <p:nvPr/>
        </p:nvGraphicFramePr>
        <p:xfrm>
          <a:off x="720000" y="142343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{8126B972-6402-4BE2-A06A-75A61771E208}</a:tableStyleId>
              </a:tblPr>
              <a:tblGrid>
                <a:gridCol w="3724275"/>
                <a:gridCol w="3724275"/>
              </a:tblGrid>
              <a:tr h="52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" sz="1800" u="none" cap="none" strike="noStrike">
                          <a:solidFill>
                            <a:schemeClr val="lt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NAME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" sz="1800" u="none" cap="none" strike="noStrike">
                          <a:solidFill>
                            <a:schemeClr val="lt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ENROLLMENT NUMBER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52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chemeClr val="lt2"/>
                          </a:solidFill>
                        </a:rPr>
                        <a:t>Manan Shah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chemeClr val="lt2"/>
                          </a:solidFill>
                        </a:rPr>
                        <a:t>IU1941230068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52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chemeClr val="lt2"/>
                          </a:solidFill>
                        </a:rPr>
                        <a:t>Saurav Panchal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chemeClr val="lt2"/>
                          </a:solidFill>
                        </a:rPr>
                        <a:t>IU1941230093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52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chemeClr val="lt2"/>
                          </a:solidFill>
                        </a:rPr>
                        <a:t>Abhi Patel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chemeClr val="lt2"/>
                          </a:solidFill>
                        </a:rPr>
                        <a:t>IU1941230097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378" name="Google Shape;378;p3"/>
          <p:cNvSpPr/>
          <p:nvPr/>
        </p:nvSpPr>
        <p:spPr>
          <a:xfrm>
            <a:off x="8065530" y="4473072"/>
            <a:ext cx="1014176" cy="59565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Quantico"/>
              </a:rPr>
              <a:t>01</a:t>
            </a:r>
          </a:p>
        </p:txBody>
      </p:sp>
      <p:sp>
        <p:nvSpPr>
          <p:cNvPr id="379" name="Google Shape;379;p3"/>
          <p:cNvSpPr txBox="1"/>
          <p:nvPr/>
        </p:nvSpPr>
        <p:spPr>
          <a:xfrm>
            <a:off x="7107670" y="4243619"/>
            <a:ext cx="164679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🏎️</a:t>
            </a: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💨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"/>
          <p:cNvSpPr txBox="1"/>
          <p:nvPr>
            <p:ph type="title"/>
          </p:nvPr>
        </p:nvSpPr>
        <p:spPr>
          <a:xfrm>
            <a:off x="4572000" y="1457325"/>
            <a:ext cx="3852600" cy="1187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Project Definition</a:t>
            </a:r>
            <a:endParaRPr/>
          </a:p>
        </p:txBody>
      </p:sp>
      <p:sp>
        <p:nvSpPr>
          <p:cNvPr id="385" name="Google Shape;385;p4"/>
          <p:cNvSpPr txBox="1"/>
          <p:nvPr>
            <p:ph idx="1" type="subTitle"/>
          </p:nvPr>
        </p:nvSpPr>
        <p:spPr>
          <a:xfrm>
            <a:off x="4493416" y="2878727"/>
            <a:ext cx="3236027" cy="828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33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800"/>
              <a:t>To enable auction experience from comfort of your couch.</a:t>
            </a:r>
            <a:endParaRPr/>
          </a:p>
        </p:txBody>
      </p:sp>
      <p:pic>
        <p:nvPicPr>
          <p:cNvPr id="386" name="Google Shape;386;p4"/>
          <p:cNvPicPr preferRelativeResize="0"/>
          <p:nvPr/>
        </p:nvPicPr>
        <p:blipFill rotWithShape="1">
          <a:blip r:embed="rId3">
            <a:alphaModFix/>
          </a:blip>
          <a:srcRect b="2206" l="0" r="0" t="2217"/>
          <a:stretch/>
        </p:blipFill>
        <p:spPr>
          <a:xfrm>
            <a:off x="717749" y="737852"/>
            <a:ext cx="3597625" cy="2292875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87" name="Google Shape;387;p4"/>
          <p:cNvSpPr/>
          <p:nvPr/>
        </p:nvSpPr>
        <p:spPr>
          <a:xfrm>
            <a:off x="4649728" y="2765614"/>
            <a:ext cx="3774900" cy="843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90000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8" name="Google Shape;388;p4"/>
          <p:cNvGrpSpPr/>
          <p:nvPr/>
        </p:nvGrpSpPr>
        <p:grpSpPr>
          <a:xfrm rot="-5400000">
            <a:off x="7514733" y="128390"/>
            <a:ext cx="302065" cy="1520982"/>
            <a:chOff x="-108754" y="2690919"/>
            <a:chExt cx="302065" cy="1520982"/>
          </a:xfrm>
        </p:grpSpPr>
        <p:sp>
          <p:nvSpPr>
            <p:cNvPr id="389" name="Google Shape;389;p4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4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4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4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4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4" name="Google Shape;394;p4"/>
          <p:cNvGrpSpPr/>
          <p:nvPr/>
        </p:nvGrpSpPr>
        <p:grpSpPr>
          <a:xfrm rot="5400000">
            <a:off x="7889325" y="510764"/>
            <a:ext cx="98902" cy="553090"/>
            <a:chOff x="4898850" y="4820550"/>
            <a:chExt cx="98902" cy="553090"/>
          </a:xfrm>
        </p:grpSpPr>
        <p:sp>
          <p:nvSpPr>
            <p:cNvPr id="395" name="Google Shape;395;p4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4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4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4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4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0" name="Google Shape;400;p4"/>
          <p:cNvGrpSpPr/>
          <p:nvPr/>
        </p:nvGrpSpPr>
        <p:grpSpPr>
          <a:xfrm rot="-5400000">
            <a:off x="693908" y="3511315"/>
            <a:ext cx="302065" cy="1520982"/>
            <a:chOff x="-108754" y="2690919"/>
            <a:chExt cx="302065" cy="1520982"/>
          </a:xfrm>
        </p:grpSpPr>
        <p:sp>
          <p:nvSpPr>
            <p:cNvPr id="401" name="Google Shape;401;p4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4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4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4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4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6" name="Google Shape;406;p4"/>
          <p:cNvSpPr/>
          <p:nvPr/>
        </p:nvSpPr>
        <p:spPr>
          <a:xfrm>
            <a:off x="8065530" y="4473072"/>
            <a:ext cx="1014176" cy="59565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Quantico"/>
              </a:rPr>
              <a:t>02</a:t>
            </a:r>
          </a:p>
        </p:txBody>
      </p:sp>
      <p:sp>
        <p:nvSpPr>
          <p:cNvPr id="407" name="Google Shape;407;p4"/>
          <p:cNvSpPr txBox="1"/>
          <p:nvPr/>
        </p:nvSpPr>
        <p:spPr>
          <a:xfrm>
            <a:off x="6650463" y="4243619"/>
            <a:ext cx="164679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🏎️</a:t>
            </a: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💨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"/>
          <p:cNvSpPr txBox="1"/>
          <p:nvPr>
            <p:ph idx="1" type="body"/>
          </p:nvPr>
        </p:nvSpPr>
        <p:spPr>
          <a:xfrm>
            <a:off x="4367125" y="996699"/>
            <a:ext cx="3855900" cy="33924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3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en" sz="13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n" sz="13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auction are among the most significant </a:t>
            </a:r>
            <a:r>
              <a:rPr lang="en" sz="13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online</a:t>
            </a:r>
            <a:r>
              <a:rPr lang="en" sz="13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 business applications. Their impact changes market </a:t>
            </a:r>
            <a:r>
              <a:rPr lang="en" sz="13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significantly</a:t>
            </a:r>
            <a:r>
              <a:rPr lang="en" sz="13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 due to online auctions, on trading in business to business, business to consumer as well as in the consumer to consumer </a:t>
            </a:r>
            <a:r>
              <a:rPr lang="en" sz="13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segment.</a:t>
            </a:r>
            <a:r>
              <a:rPr lang="en" sz="13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3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Customers are moving toward to online Auction for purchasing and selling items, so</a:t>
            </a:r>
            <a:r>
              <a:rPr lang="en" sz="13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 e-auction is increasing w</a:t>
            </a:r>
            <a:r>
              <a:rPr lang="en" sz="13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ith the flow of time. </a:t>
            </a:r>
            <a:r>
              <a:rPr lang="en" sz="13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Quite a few </a:t>
            </a:r>
            <a:r>
              <a:rPr lang="en" sz="13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companies </a:t>
            </a:r>
            <a:r>
              <a:rPr lang="en" sz="13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have started projects of their own, trying to improve their purchasing as well as sales channels. We will use ReactJS and Django technologies for our project.  We aim at building a robust online auction system involving the bidder and the seller.</a:t>
            </a:r>
            <a:endParaRPr sz="1300">
              <a:highlight>
                <a:schemeClr val="dk1"/>
              </a:highlight>
            </a:endParaRPr>
          </a:p>
        </p:txBody>
      </p:sp>
      <p:sp>
        <p:nvSpPr>
          <p:cNvPr id="413" name="Google Shape;413;p5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Abstract</a:t>
            </a:r>
            <a:endParaRPr/>
          </a:p>
        </p:txBody>
      </p:sp>
      <p:pic>
        <p:nvPicPr>
          <p:cNvPr id="414" name="Google Shape;414;p5"/>
          <p:cNvPicPr preferRelativeResize="0"/>
          <p:nvPr/>
        </p:nvPicPr>
        <p:blipFill rotWithShape="1">
          <a:blip r:embed="rId3">
            <a:alphaModFix/>
          </a:blip>
          <a:srcRect b="0" l="3668" r="3669" t="0"/>
          <a:stretch/>
        </p:blipFill>
        <p:spPr>
          <a:xfrm>
            <a:off x="720000" y="1710937"/>
            <a:ext cx="3197727" cy="23001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15" name="Google Shape;415;p5"/>
          <p:cNvSpPr/>
          <p:nvPr/>
        </p:nvSpPr>
        <p:spPr>
          <a:xfrm>
            <a:off x="8065530" y="4473072"/>
            <a:ext cx="1014176" cy="59565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Quantico"/>
              </a:rPr>
              <a:t>03</a:t>
            </a:r>
          </a:p>
        </p:txBody>
      </p:sp>
      <p:sp>
        <p:nvSpPr>
          <p:cNvPr id="416" name="Google Shape;416;p5"/>
          <p:cNvSpPr txBox="1"/>
          <p:nvPr/>
        </p:nvSpPr>
        <p:spPr>
          <a:xfrm>
            <a:off x="6329002" y="4243619"/>
            <a:ext cx="164679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🏎️</a:t>
            </a: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💨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"/>
          <p:cNvSpPr txBox="1"/>
          <p:nvPr>
            <p:ph idx="6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Literature Reviews</a:t>
            </a:r>
            <a:endParaRPr/>
          </a:p>
        </p:txBody>
      </p:sp>
      <p:sp>
        <p:nvSpPr>
          <p:cNvPr id="422" name="Google Shape;422;p6"/>
          <p:cNvSpPr txBox="1"/>
          <p:nvPr>
            <p:ph type="title"/>
          </p:nvPr>
        </p:nvSpPr>
        <p:spPr>
          <a:xfrm>
            <a:off x="720000" y="2845700"/>
            <a:ext cx="2127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Paper - 1</a:t>
            </a:r>
            <a:endParaRPr/>
          </a:p>
        </p:txBody>
      </p:sp>
      <p:sp>
        <p:nvSpPr>
          <p:cNvPr id="423" name="Google Shape;423;p6"/>
          <p:cNvSpPr txBox="1"/>
          <p:nvPr>
            <p:ph idx="1" type="subTitle"/>
          </p:nvPr>
        </p:nvSpPr>
        <p:spPr>
          <a:xfrm>
            <a:off x="720000" y="3202300"/>
            <a:ext cx="2127900" cy="9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To achieve goal online auction system using the Unified Modelling language technique.</a:t>
            </a:r>
            <a:endParaRPr/>
          </a:p>
        </p:txBody>
      </p:sp>
      <p:sp>
        <p:nvSpPr>
          <p:cNvPr id="424" name="Google Shape;424;p6"/>
          <p:cNvSpPr txBox="1"/>
          <p:nvPr>
            <p:ph idx="2" type="title"/>
          </p:nvPr>
        </p:nvSpPr>
        <p:spPr>
          <a:xfrm>
            <a:off x="3509491" y="2845700"/>
            <a:ext cx="2127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Paper - 2</a:t>
            </a:r>
            <a:endParaRPr/>
          </a:p>
        </p:txBody>
      </p:sp>
      <p:sp>
        <p:nvSpPr>
          <p:cNvPr id="425" name="Google Shape;425;p6"/>
          <p:cNvSpPr txBox="1"/>
          <p:nvPr>
            <p:ph idx="3" type="subTitle"/>
          </p:nvPr>
        </p:nvSpPr>
        <p:spPr>
          <a:xfrm>
            <a:off x="3509491" y="3202300"/>
            <a:ext cx="2127900" cy="9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By using XML &amp; SA-MDSOC, shows how to model concerns of an online auction system.  </a:t>
            </a:r>
            <a:endParaRPr/>
          </a:p>
        </p:txBody>
      </p:sp>
      <p:sp>
        <p:nvSpPr>
          <p:cNvPr id="426" name="Google Shape;426;p6"/>
          <p:cNvSpPr txBox="1"/>
          <p:nvPr>
            <p:ph idx="5" type="subTitle"/>
          </p:nvPr>
        </p:nvSpPr>
        <p:spPr>
          <a:xfrm>
            <a:off x="6296100" y="3202300"/>
            <a:ext cx="2127900" cy="9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The whole designing process of the online auction system is using AOSAD</a:t>
            </a:r>
            <a:endParaRPr/>
          </a:p>
        </p:txBody>
      </p:sp>
      <p:sp>
        <p:nvSpPr>
          <p:cNvPr id="427" name="Google Shape;427;p6"/>
          <p:cNvSpPr/>
          <p:nvPr/>
        </p:nvSpPr>
        <p:spPr>
          <a:xfrm>
            <a:off x="1377000" y="1757850"/>
            <a:ext cx="813900" cy="813900"/>
          </a:xfrm>
          <a:prstGeom prst="donut">
            <a:avLst>
              <a:gd fmla="val 4979" name="adj"/>
            </a:avLst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90069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000000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28" name="Google Shape;428;p6"/>
          <p:cNvSpPr/>
          <p:nvPr/>
        </p:nvSpPr>
        <p:spPr>
          <a:xfrm>
            <a:off x="4166491" y="1757850"/>
            <a:ext cx="813900" cy="813900"/>
          </a:xfrm>
          <a:prstGeom prst="donut">
            <a:avLst>
              <a:gd fmla="val 4979" name="adj"/>
            </a:avLst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90069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000000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29" name="Google Shape;429;p6"/>
          <p:cNvSpPr/>
          <p:nvPr/>
        </p:nvSpPr>
        <p:spPr>
          <a:xfrm>
            <a:off x="6953100" y="1757850"/>
            <a:ext cx="813900" cy="813900"/>
          </a:xfrm>
          <a:prstGeom prst="donut">
            <a:avLst>
              <a:gd fmla="val 4979" name="adj"/>
            </a:avLst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90069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000000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30" name="Google Shape;430;p6"/>
          <p:cNvSpPr txBox="1"/>
          <p:nvPr>
            <p:ph idx="4" type="title"/>
          </p:nvPr>
        </p:nvSpPr>
        <p:spPr>
          <a:xfrm>
            <a:off x="6296100" y="2845700"/>
            <a:ext cx="2127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Paper - 3</a:t>
            </a:r>
            <a:endParaRPr/>
          </a:p>
        </p:txBody>
      </p:sp>
      <p:grpSp>
        <p:nvGrpSpPr>
          <p:cNvPr id="431" name="Google Shape;431;p6"/>
          <p:cNvGrpSpPr/>
          <p:nvPr/>
        </p:nvGrpSpPr>
        <p:grpSpPr>
          <a:xfrm>
            <a:off x="1613646" y="1991918"/>
            <a:ext cx="340608" cy="340168"/>
            <a:chOff x="5053900" y="2021500"/>
            <a:chExt cx="483750" cy="483125"/>
          </a:xfrm>
        </p:grpSpPr>
        <p:sp>
          <p:nvSpPr>
            <p:cNvPr id="432" name="Google Shape;432;p6"/>
            <p:cNvSpPr/>
            <p:nvPr/>
          </p:nvSpPr>
          <p:spPr>
            <a:xfrm>
              <a:off x="5281350" y="2078100"/>
              <a:ext cx="127375" cy="127350"/>
            </a:xfrm>
            <a:custGeom>
              <a:rect b="b" l="l" r="r" t="t"/>
              <a:pathLst>
                <a:path extrusionOk="0" h="5094" w="5095">
                  <a:moveTo>
                    <a:pt x="565" y="0"/>
                  </a:moveTo>
                  <a:cubicBezTo>
                    <a:pt x="251" y="0"/>
                    <a:pt x="1" y="254"/>
                    <a:pt x="1" y="568"/>
                  </a:cubicBezTo>
                  <a:cubicBezTo>
                    <a:pt x="1" y="879"/>
                    <a:pt x="251" y="1132"/>
                    <a:pt x="565" y="1132"/>
                  </a:cubicBezTo>
                  <a:cubicBezTo>
                    <a:pt x="2440" y="1135"/>
                    <a:pt x="3959" y="2654"/>
                    <a:pt x="3962" y="4529"/>
                  </a:cubicBezTo>
                  <a:cubicBezTo>
                    <a:pt x="3962" y="4843"/>
                    <a:pt x="4216" y="5094"/>
                    <a:pt x="4530" y="5094"/>
                  </a:cubicBezTo>
                  <a:cubicBezTo>
                    <a:pt x="4841" y="5094"/>
                    <a:pt x="5094" y="4843"/>
                    <a:pt x="5094" y="4529"/>
                  </a:cubicBezTo>
                  <a:cubicBezTo>
                    <a:pt x="5091" y="2029"/>
                    <a:pt x="3065" y="3"/>
                    <a:pt x="5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5118000" y="2021500"/>
              <a:ext cx="368700" cy="483125"/>
            </a:xfrm>
            <a:custGeom>
              <a:rect b="b" l="l" r="r" t="t"/>
              <a:pathLst>
                <a:path extrusionOk="0" h="19325" w="14748">
                  <a:moveTo>
                    <a:pt x="7088" y="1135"/>
                  </a:moveTo>
                  <a:cubicBezTo>
                    <a:pt x="8391" y="1135"/>
                    <a:pt x="9651" y="1571"/>
                    <a:pt x="10668" y="2397"/>
                  </a:cubicBezTo>
                  <a:cubicBezTo>
                    <a:pt x="13159" y="4417"/>
                    <a:pt x="13473" y="8104"/>
                    <a:pt x="11360" y="10516"/>
                  </a:cubicBezTo>
                  <a:cubicBezTo>
                    <a:pt x="10572" y="11419"/>
                    <a:pt x="10085" y="12503"/>
                    <a:pt x="9962" y="13626"/>
                  </a:cubicBezTo>
                  <a:lnTo>
                    <a:pt x="4237" y="13626"/>
                  </a:lnTo>
                  <a:cubicBezTo>
                    <a:pt x="4107" y="12482"/>
                    <a:pt x="3630" y="11407"/>
                    <a:pt x="2866" y="10550"/>
                  </a:cubicBezTo>
                  <a:cubicBezTo>
                    <a:pt x="1658" y="9191"/>
                    <a:pt x="1184" y="7367"/>
                    <a:pt x="1571" y="5549"/>
                  </a:cubicBezTo>
                  <a:cubicBezTo>
                    <a:pt x="2020" y="3427"/>
                    <a:pt x="3748" y="1706"/>
                    <a:pt x="5873" y="1262"/>
                  </a:cubicBezTo>
                  <a:cubicBezTo>
                    <a:pt x="6278" y="1177"/>
                    <a:pt x="6685" y="1135"/>
                    <a:pt x="7088" y="1135"/>
                  </a:cubicBezTo>
                  <a:close/>
                  <a:moveTo>
                    <a:pt x="9931" y="14759"/>
                  </a:moveTo>
                  <a:lnTo>
                    <a:pt x="9931" y="15323"/>
                  </a:lnTo>
                  <a:cubicBezTo>
                    <a:pt x="9931" y="15637"/>
                    <a:pt x="9678" y="15891"/>
                    <a:pt x="9364" y="15891"/>
                  </a:cubicBezTo>
                  <a:lnTo>
                    <a:pt x="4835" y="15891"/>
                  </a:lnTo>
                  <a:cubicBezTo>
                    <a:pt x="4521" y="15891"/>
                    <a:pt x="4270" y="15637"/>
                    <a:pt x="4270" y="15323"/>
                  </a:cubicBezTo>
                  <a:lnTo>
                    <a:pt x="4270" y="14759"/>
                  </a:lnTo>
                  <a:close/>
                  <a:moveTo>
                    <a:pt x="8699" y="17023"/>
                  </a:moveTo>
                  <a:cubicBezTo>
                    <a:pt x="8464" y="17694"/>
                    <a:pt x="7827" y="18192"/>
                    <a:pt x="7099" y="18192"/>
                  </a:cubicBezTo>
                  <a:cubicBezTo>
                    <a:pt x="6371" y="18192"/>
                    <a:pt x="5734" y="17694"/>
                    <a:pt x="5499" y="17023"/>
                  </a:cubicBezTo>
                  <a:close/>
                  <a:moveTo>
                    <a:pt x="7087" y="0"/>
                  </a:moveTo>
                  <a:cubicBezTo>
                    <a:pt x="6607" y="0"/>
                    <a:pt x="6123" y="50"/>
                    <a:pt x="5641" y="151"/>
                  </a:cubicBezTo>
                  <a:cubicBezTo>
                    <a:pt x="3053" y="712"/>
                    <a:pt x="1027" y="2729"/>
                    <a:pt x="462" y="5314"/>
                  </a:cubicBezTo>
                  <a:cubicBezTo>
                    <a:pt x="0" y="7488"/>
                    <a:pt x="568" y="9671"/>
                    <a:pt x="2020" y="11301"/>
                  </a:cubicBezTo>
                  <a:cubicBezTo>
                    <a:pt x="2730" y="12099"/>
                    <a:pt x="3135" y="13149"/>
                    <a:pt x="3135" y="14191"/>
                  </a:cubicBezTo>
                  <a:lnTo>
                    <a:pt x="3135" y="15323"/>
                  </a:lnTo>
                  <a:cubicBezTo>
                    <a:pt x="3138" y="16060"/>
                    <a:pt x="3612" y="16709"/>
                    <a:pt x="4309" y="16939"/>
                  </a:cubicBezTo>
                  <a:cubicBezTo>
                    <a:pt x="4409" y="17518"/>
                    <a:pt x="4681" y="18053"/>
                    <a:pt x="5094" y="18473"/>
                  </a:cubicBezTo>
                  <a:cubicBezTo>
                    <a:pt x="5642" y="19040"/>
                    <a:pt x="6371" y="19324"/>
                    <a:pt x="7099" y="19324"/>
                  </a:cubicBezTo>
                  <a:cubicBezTo>
                    <a:pt x="7828" y="19324"/>
                    <a:pt x="8556" y="19040"/>
                    <a:pt x="9104" y="18473"/>
                  </a:cubicBezTo>
                  <a:cubicBezTo>
                    <a:pt x="9518" y="18053"/>
                    <a:pt x="9790" y="17518"/>
                    <a:pt x="9889" y="16939"/>
                  </a:cubicBezTo>
                  <a:cubicBezTo>
                    <a:pt x="10587" y="16709"/>
                    <a:pt x="11061" y="16060"/>
                    <a:pt x="11064" y="15323"/>
                  </a:cubicBezTo>
                  <a:lnTo>
                    <a:pt x="11064" y="14191"/>
                  </a:lnTo>
                  <a:cubicBezTo>
                    <a:pt x="11064" y="13149"/>
                    <a:pt x="11471" y="12108"/>
                    <a:pt x="12211" y="11262"/>
                  </a:cubicBezTo>
                  <a:cubicBezTo>
                    <a:pt x="14747" y="8366"/>
                    <a:pt x="14370" y="3943"/>
                    <a:pt x="11381" y="1518"/>
                  </a:cubicBezTo>
                  <a:cubicBezTo>
                    <a:pt x="10159" y="525"/>
                    <a:pt x="8647" y="0"/>
                    <a:pt x="70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5053900" y="2191325"/>
              <a:ext cx="56650" cy="28325"/>
            </a:xfrm>
            <a:custGeom>
              <a:rect b="b" l="l" r="r" t="t"/>
              <a:pathLst>
                <a:path extrusionOk="0" h="1133" w="2266">
                  <a:moveTo>
                    <a:pt x="569" y="0"/>
                  </a:moveTo>
                  <a:cubicBezTo>
                    <a:pt x="255" y="0"/>
                    <a:pt x="1" y="254"/>
                    <a:pt x="1" y="568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6" y="879"/>
                    <a:pt x="2266" y="568"/>
                  </a:cubicBezTo>
                  <a:cubicBezTo>
                    <a:pt x="2266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5056850" y="2096550"/>
              <a:ext cx="50750" cy="48025"/>
            </a:xfrm>
            <a:custGeom>
              <a:rect b="b" l="l" r="r" t="t"/>
              <a:pathLst>
                <a:path extrusionOk="0" h="1921" w="203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9"/>
                    <a:pt x="215" y="962"/>
                  </a:cubicBezTo>
                  <a:lnTo>
                    <a:pt x="1015" y="1762"/>
                  </a:lnTo>
                  <a:cubicBezTo>
                    <a:pt x="1125" y="1868"/>
                    <a:pt x="1267" y="1921"/>
                    <a:pt x="1409" y="1921"/>
                  </a:cubicBezTo>
                  <a:cubicBezTo>
                    <a:pt x="1554" y="1921"/>
                    <a:pt x="1699" y="1865"/>
                    <a:pt x="1809" y="1753"/>
                  </a:cubicBezTo>
                  <a:cubicBezTo>
                    <a:pt x="2027" y="1536"/>
                    <a:pt x="2030" y="1183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5056400" y="2266400"/>
              <a:ext cx="51200" cy="48350"/>
            </a:xfrm>
            <a:custGeom>
              <a:rect b="b" l="l" r="r" t="t"/>
              <a:pathLst>
                <a:path extrusionOk="0" h="1934" w="2048">
                  <a:moveTo>
                    <a:pt x="1427" y="0"/>
                  </a:moveTo>
                  <a:cubicBezTo>
                    <a:pt x="1285" y="0"/>
                    <a:pt x="1143" y="53"/>
                    <a:pt x="1033" y="159"/>
                  </a:cubicBezTo>
                  <a:lnTo>
                    <a:pt x="233" y="962"/>
                  </a:lnTo>
                  <a:cubicBezTo>
                    <a:pt x="4" y="1179"/>
                    <a:pt x="1" y="1545"/>
                    <a:pt x="227" y="1768"/>
                  </a:cubicBezTo>
                  <a:cubicBezTo>
                    <a:pt x="338" y="1879"/>
                    <a:pt x="482" y="1934"/>
                    <a:pt x="627" y="1934"/>
                  </a:cubicBezTo>
                  <a:cubicBezTo>
                    <a:pt x="774" y="1934"/>
                    <a:pt x="922" y="1876"/>
                    <a:pt x="1033" y="1762"/>
                  </a:cubicBezTo>
                  <a:lnTo>
                    <a:pt x="1833" y="962"/>
                  </a:lnTo>
                  <a:cubicBezTo>
                    <a:pt x="2048" y="738"/>
                    <a:pt x="2045" y="385"/>
                    <a:pt x="1827" y="168"/>
                  </a:cubicBezTo>
                  <a:cubicBezTo>
                    <a:pt x="1717" y="56"/>
                    <a:pt x="1572" y="0"/>
                    <a:pt x="1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5480400" y="2191325"/>
              <a:ext cx="56650" cy="28325"/>
            </a:xfrm>
            <a:custGeom>
              <a:rect b="b" l="l" r="r" t="t"/>
              <a:pathLst>
                <a:path extrusionOk="0" h="1133" w="2266"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8"/>
                  </a:cubicBezTo>
                  <a:cubicBezTo>
                    <a:pt x="2265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5479800" y="2096550"/>
              <a:ext cx="54300" cy="48225"/>
            </a:xfrm>
            <a:custGeom>
              <a:rect b="b" l="l" r="r" t="t"/>
              <a:pathLst>
                <a:path extrusionOk="0" h="1929" w="2172">
                  <a:moveTo>
                    <a:pt x="1550" y="0"/>
                  </a:moveTo>
                  <a:cubicBezTo>
                    <a:pt x="1409" y="0"/>
                    <a:pt x="1267" y="53"/>
                    <a:pt x="1157" y="159"/>
                  </a:cubicBezTo>
                  <a:lnTo>
                    <a:pt x="357" y="962"/>
                  </a:lnTo>
                  <a:cubicBezTo>
                    <a:pt x="1" y="1318"/>
                    <a:pt x="251" y="1928"/>
                    <a:pt x="756" y="1928"/>
                  </a:cubicBezTo>
                  <a:cubicBezTo>
                    <a:pt x="907" y="1928"/>
                    <a:pt x="1051" y="1868"/>
                    <a:pt x="1157" y="1762"/>
                  </a:cubicBezTo>
                  <a:lnTo>
                    <a:pt x="1957" y="959"/>
                  </a:lnTo>
                  <a:cubicBezTo>
                    <a:pt x="2172" y="739"/>
                    <a:pt x="2169" y="385"/>
                    <a:pt x="1951" y="168"/>
                  </a:cubicBezTo>
                  <a:cubicBezTo>
                    <a:pt x="1841" y="56"/>
                    <a:pt x="1696" y="0"/>
                    <a:pt x="1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5483350" y="2266400"/>
              <a:ext cx="54300" cy="48225"/>
            </a:xfrm>
            <a:custGeom>
              <a:rect b="b" l="l" r="r" t="t"/>
              <a:pathLst>
                <a:path extrusionOk="0" h="1929" w="2172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8"/>
                    <a:pt x="215" y="962"/>
                  </a:cubicBezTo>
                  <a:lnTo>
                    <a:pt x="1015" y="1762"/>
                  </a:lnTo>
                  <a:cubicBezTo>
                    <a:pt x="1121" y="1868"/>
                    <a:pt x="1266" y="1928"/>
                    <a:pt x="1417" y="1928"/>
                  </a:cubicBezTo>
                  <a:cubicBezTo>
                    <a:pt x="1921" y="1928"/>
                    <a:pt x="2172" y="1318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0" name="Google Shape;440;p6"/>
          <p:cNvGrpSpPr/>
          <p:nvPr/>
        </p:nvGrpSpPr>
        <p:grpSpPr>
          <a:xfrm>
            <a:off x="7189746" y="2010044"/>
            <a:ext cx="340608" cy="340168"/>
            <a:chOff x="5053900" y="2021500"/>
            <a:chExt cx="483750" cy="483125"/>
          </a:xfrm>
        </p:grpSpPr>
        <p:sp>
          <p:nvSpPr>
            <p:cNvPr id="441" name="Google Shape;441;p6"/>
            <p:cNvSpPr/>
            <p:nvPr/>
          </p:nvSpPr>
          <p:spPr>
            <a:xfrm>
              <a:off x="5281350" y="2078100"/>
              <a:ext cx="127375" cy="127350"/>
            </a:xfrm>
            <a:custGeom>
              <a:rect b="b" l="l" r="r" t="t"/>
              <a:pathLst>
                <a:path extrusionOk="0" h="5094" w="5095">
                  <a:moveTo>
                    <a:pt x="565" y="0"/>
                  </a:moveTo>
                  <a:cubicBezTo>
                    <a:pt x="251" y="0"/>
                    <a:pt x="1" y="254"/>
                    <a:pt x="1" y="568"/>
                  </a:cubicBezTo>
                  <a:cubicBezTo>
                    <a:pt x="1" y="879"/>
                    <a:pt x="251" y="1132"/>
                    <a:pt x="565" y="1132"/>
                  </a:cubicBezTo>
                  <a:cubicBezTo>
                    <a:pt x="2440" y="1135"/>
                    <a:pt x="3959" y="2654"/>
                    <a:pt x="3962" y="4529"/>
                  </a:cubicBezTo>
                  <a:cubicBezTo>
                    <a:pt x="3962" y="4843"/>
                    <a:pt x="4216" y="5094"/>
                    <a:pt x="4530" y="5094"/>
                  </a:cubicBezTo>
                  <a:cubicBezTo>
                    <a:pt x="4841" y="5094"/>
                    <a:pt x="5094" y="4843"/>
                    <a:pt x="5094" y="4529"/>
                  </a:cubicBezTo>
                  <a:cubicBezTo>
                    <a:pt x="5091" y="2029"/>
                    <a:pt x="3065" y="3"/>
                    <a:pt x="5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5118000" y="2021500"/>
              <a:ext cx="368700" cy="483125"/>
            </a:xfrm>
            <a:custGeom>
              <a:rect b="b" l="l" r="r" t="t"/>
              <a:pathLst>
                <a:path extrusionOk="0" h="19325" w="14748">
                  <a:moveTo>
                    <a:pt x="7088" y="1135"/>
                  </a:moveTo>
                  <a:cubicBezTo>
                    <a:pt x="8391" y="1135"/>
                    <a:pt x="9651" y="1571"/>
                    <a:pt x="10668" y="2397"/>
                  </a:cubicBezTo>
                  <a:cubicBezTo>
                    <a:pt x="13159" y="4417"/>
                    <a:pt x="13473" y="8104"/>
                    <a:pt x="11360" y="10516"/>
                  </a:cubicBezTo>
                  <a:cubicBezTo>
                    <a:pt x="10572" y="11419"/>
                    <a:pt x="10085" y="12503"/>
                    <a:pt x="9962" y="13626"/>
                  </a:cubicBezTo>
                  <a:lnTo>
                    <a:pt x="4237" y="13626"/>
                  </a:lnTo>
                  <a:cubicBezTo>
                    <a:pt x="4107" y="12482"/>
                    <a:pt x="3630" y="11407"/>
                    <a:pt x="2866" y="10550"/>
                  </a:cubicBezTo>
                  <a:cubicBezTo>
                    <a:pt x="1658" y="9191"/>
                    <a:pt x="1184" y="7367"/>
                    <a:pt x="1571" y="5549"/>
                  </a:cubicBezTo>
                  <a:cubicBezTo>
                    <a:pt x="2020" y="3427"/>
                    <a:pt x="3748" y="1706"/>
                    <a:pt x="5873" y="1262"/>
                  </a:cubicBezTo>
                  <a:cubicBezTo>
                    <a:pt x="6278" y="1177"/>
                    <a:pt x="6685" y="1135"/>
                    <a:pt x="7088" y="1135"/>
                  </a:cubicBezTo>
                  <a:close/>
                  <a:moveTo>
                    <a:pt x="9931" y="14759"/>
                  </a:moveTo>
                  <a:lnTo>
                    <a:pt x="9931" y="15323"/>
                  </a:lnTo>
                  <a:cubicBezTo>
                    <a:pt x="9931" y="15637"/>
                    <a:pt x="9678" y="15891"/>
                    <a:pt x="9364" y="15891"/>
                  </a:cubicBezTo>
                  <a:lnTo>
                    <a:pt x="4835" y="15891"/>
                  </a:lnTo>
                  <a:cubicBezTo>
                    <a:pt x="4521" y="15891"/>
                    <a:pt x="4270" y="15637"/>
                    <a:pt x="4270" y="15323"/>
                  </a:cubicBezTo>
                  <a:lnTo>
                    <a:pt x="4270" y="14759"/>
                  </a:lnTo>
                  <a:close/>
                  <a:moveTo>
                    <a:pt x="8699" y="17023"/>
                  </a:moveTo>
                  <a:cubicBezTo>
                    <a:pt x="8464" y="17694"/>
                    <a:pt x="7827" y="18192"/>
                    <a:pt x="7099" y="18192"/>
                  </a:cubicBezTo>
                  <a:cubicBezTo>
                    <a:pt x="6371" y="18192"/>
                    <a:pt x="5734" y="17694"/>
                    <a:pt x="5499" y="17023"/>
                  </a:cubicBezTo>
                  <a:close/>
                  <a:moveTo>
                    <a:pt x="7087" y="0"/>
                  </a:moveTo>
                  <a:cubicBezTo>
                    <a:pt x="6607" y="0"/>
                    <a:pt x="6123" y="50"/>
                    <a:pt x="5641" y="151"/>
                  </a:cubicBezTo>
                  <a:cubicBezTo>
                    <a:pt x="3053" y="712"/>
                    <a:pt x="1027" y="2729"/>
                    <a:pt x="462" y="5314"/>
                  </a:cubicBezTo>
                  <a:cubicBezTo>
                    <a:pt x="0" y="7488"/>
                    <a:pt x="568" y="9671"/>
                    <a:pt x="2020" y="11301"/>
                  </a:cubicBezTo>
                  <a:cubicBezTo>
                    <a:pt x="2730" y="12099"/>
                    <a:pt x="3135" y="13149"/>
                    <a:pt x="3135" y="14191"/>
                  </a:cubicBezTo>
                  <a:lnTo>
                    <a:pt x="3135" y="15323"/>
                  </a:lnTo>
                  <a:cubicBezTo>
                    <a:pt x="3138" y="16060"/>
                    <a:pt x="3612" y="16709"/>
                    <a:pt x="4309" y="16939"/>
                  </a:cubicBezTo>
                  <a:cubicBezTo>
                    <a:pt x="4409" y="17518"/>
                    <a:pt x="4681" y="18053"/>
                    <a:pt x="5094" y="18473"/>
                  </a:cubicBezTo>
                  <a:cubicBezTo>
                    <a:pt x="5642" y="19040"/>
                    <a:pt x="6371" y="19324"/>
                    <a:pt x="7099" y="19324"/>
                  </a:cubicBezTo>
                  <a:cubicBezTo>
                    <a:pt x="7828" y="19324"/>
                    <a:pt x="8556" y="19040"/>
                    <a:pt x="9104" y="18473"/>
                  </a:cubicBezTo>
                  <a:cubicBezTo>
                    <a:pt x="9518" y="18053"/>
                    <a:pt x="9790" y="17518"/>
                    <a:pt x="9889" y="16939"/>
                  </a:cubicBezTo>
                  <a:cubicBezTo>
                    <a:pt x="10587" y="16709"/>
                    <a:pt x="11061" y="16060"/>
                    <a:pt x="11064" y="15323"/>
                  </a:cubicBezTo>
                  <a:lnTo>
                    <a:pt x="11064" y="14191"/>
                  </a:lnTo>
                  <a:cubicBezTo>
                    <a:pt x="11064" y="13149"/>
                    <a:pt x="11471" y="12108"/>
                    <a:pt x="12211" y="11262"/>
                  </a:cubicBezTo>
                  <a:cubicBezTo>
                    <a:pt x="14747" y="8366"/>
                    <a:pt x="14370" y="3943"/>
                    <a:pt x="11381" y="1518"/>
                  </a:cubicBezTo>
                  <a:cubicBezTo>
                    <a:pt x="10159" y="525"/>
                    <a:pt x="8647" y="0"/>
                    <a:pt x="70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6"/>
            <p:cNvSpPr/>
            <p:nvPr/>
          </p:nvSpPr>
          <p:spPr>
            <a:xfrm>
              <a:off x="5053900" y="2191325"/>
              <a:ext cx="56650" cy="28325"/>
            </a:xfrm>
            <a:custGeom>
              <a:rect b="b" l="l" r="r" t="t"/>
              <a:pathLst>
                <a:path extrusionOk="0" h="1133" w="2266">
                  <a:moveTo>
                    <a:pt x="569" y="0"/>
                  </a:moveTo>
                  <a:cubicBezTo>
                    <a:pt x="255" y="0"/>
                    <a:pt x="1" y="254"/>
                    <a:pt x="1" y="568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6" y="879"/>
                    <a:pt x="2266" y="568"/>
                  </a:cubicBezTo>
                  <a:cubicBezTo>
                    <a:pt x="2266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6"/>
            <p:cNvSpPr/>
            <p:nvPr/>
          </p:nvSpPr>
          <p:spPr>
            <a:xfrm>
              <a:off x="5056850" y="2096550"/>
              <a:ext cx="50750" cy="48025"/>
            </a:xfrm>
            <a:custGeom>
              <a:rect b="b" l="l" r="r" t="t"/>
              <a:pathLst>
                <a:path extrusionOk="0" h="1921" w="203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9"/>
                    <a:pt x="215" y="962"/>
                  </a:cubicBezTo>
                  <a:lnTo>
                    <a:pt x="1015" y="1762"/>
                  </a:lnTo>
                  <a:cubicBezTo>
                    <a:pt x="1125" y="1868"/>
                    <a:pt x="1267" y="1921"/>
                    <a:pt x="1409" y="1921"/>
                  </a:cubicBezTo>
                  <a:cubicBezTo>
                    <a:pt x="1554" y="1921"/>
                    <a:pt x="1699" y="1865"/>
                    <a:pt x="1809" y="1753"/>
                  </a:cubicBezTo>
                  <a:cubicBezTo>
                    <a:pt x="2027" y="1536"/>
                    <a:pt x="2030" y="1183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6"/>
            <p:cNvSpPr/>
            <p:nvPr/>
          </p:nvSpPr>
          <p:spPr>
            <a:xfrm>
              <a:off x="5056400" y="2266400"/>
              <a:ext cx="51200" cy="48350"/>
            </a:xfrm>
            <a:custGeom>
              <a:rect b="b" l="l" r="r" t="t"/>
              <a:pathLst>
                <a:path extrusionOk="0" h="1934" w="2048">
                  <a:moveTo>
                    <a:pt x="1427" y="0"/>
                  </a:moveTo>
                  <a:cubicBezTo>
                    <a:pt x="1285" y="0"/>
                    <a:pt x="1143" y="53"/>
                    <a:pt x="1033" y="159"/>
                  </a:cubicBezTo>
                  <a:lnTo>
                    <a:pt x="233" y="962"/>
                  </a:lnTo>
                  <a:cubicBezTo>
                    <a:pt x="4" y="1179"/>
                    <a:pt x="1" y="1545"/>
                    <a:pt x="227" y="1768"/>
                  </a:cubicBezTo>
                  <a:cubicBezTo>
                    <a:pt x="338" y="1879"/>
                    <a:pt x="482" y="1934"/>
                    <a:pt x="627" y="1934"/>
                  </a:cubicBezTo>
                  <a:cubicBezTo>
                    <a:pt x="774" y="1934"/>
                    <a:pt x="922" y="1876"/>
                    <a:pt x="1033" y="1762"/>
                  </a:cubicBezTo>
                  <a:lnTo>
                    <a:pt x="1833" y="962"/>
                  </a:lnTo>
                  <a:cubicBezTo>
                    <a:pt x="2048" y="738"/>
                    <a:pt x="2045" y="385"/>
                    <a:pt x="1827" y="168"/>
                  </a:cubicBezTo>
                  <a:cubicBezTo>
                    <a:pt x="1717" y="56"/>
                    <a:pt x="1572" y="0"/>
                    <a:pt x="1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5480400" y="2191325"/>
              <a:ext cx="56650" cy="28325"/>
            </a:xfrm>
            <a:custGeom>
              <a:rect b="b" l="l" r="r" t="t"/>
              <a:pathLst>
                <a:path extrusionOk="0" h="1133" w="2266"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8"/>
                  </a:cubicBezTo>
                  <a:cubicBezTo>
                    <a:pt x="2265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5479800" y="2096550"/>
              <a:ext cx="54300" cy="48225"/>
            </a:xfrm>
            <a:custGeom>
              <a:rect b="b" l="l" r="r" t="t"/>
              <a:pathLst>
                <a:path extrusionOk="0" h="1929" w="2172">
                  <a:moveTo>
                    <a:pt x="1550" y="0"/>
                  </a:moveTo>
                  <a:cubicBezTo>
                    <a:pt x="1409" y="0"/>
                    <a:pt x="1267" y="53"/>
                    <a:pt x="1157" y="159"/>
                  </a:cubicBezTo>
                  <a:lnTo>
                    <a:pt x="357" y="962"/>
                  </a:lnTo>
                  <a:cubicBezTo>
                    <a:pt x="1" y="1318"/>
                    <a:pt x="251" y="1928"/>
                    <a:pt x="756" y="1928"/>
                  </a:cubicBezTo>
                  <a:cubicBezTo>
                    <a:pt x="907" y="1928"/>
                    <a:pt x="1051" y="1868"/>
                    <a:pt x="1157" y="1762"/>
                  </a:cubicBezTo>
                  <a:lnTo>
                    <a:pt x="1957" y="959"/>
                  </a:lnTo>
                  <a:cubicBezTo>
                    <a:pt x="2172" y="739"/>
                    <a:pt x="2169" y="385"/>
                    <a:pt x="1951" y="168"/>
                  </a:cubicBezTo>
                  <a:cubicBezTo>
                    <a:pt x="1841" y="56"/>
                    <a:pt x="1696" y="0"/>
                    <a:pt x="1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6"/>
            <p:cNvSpPr/>
            <p:nvPr/>
          </p:nvSpPr>
          <p:spPr>
            <a:xfrm>
              <a:off x="5483350" y="2266400"/>
              <a:ext cx="54300" cy="48225"/>
            </a:xfrm>
            <a:custGeom>
              <a:rect b="b" l="l" r="r" t="t"/>
              <a:pathLst>
                <a:path extrusionOk="0" h="1929" w="2172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8"/>
                    <a:pt x="215" y="962"/>
                  </a:cubicBezTo>
                  <a:lnTo>
                    <a:pt x="1015" y="1762"/>
                  </a:lnTo>
                  <a:cubicBezTo>
                    <a:pt x="1121" y="1868"/>
                    <a:pt x="1266" y="1928"/>
                    <a:pt x="1417" y="1928"/>
                  </a:cubicBezTo>
                  <a:cubicBezTo>
                    <a:pt x="1921" y="1928"/>
                    <a:pt x="2172" y="1318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9" name="Google Shape;449;p6"/>
          <p:cNvGrpSpPr/>
          <p:nvPr/>
        </p:nvGrpSpPr>
        <p:grpSpPr>
          <a:xfrm>
            <a:off x="4401696" y="2010044"/>
            <a:ext cx="340608" cy="340168"/>
            <a:chOff x="5053900" y="2021500"/>
            <a:chExt cx="483750" cy="483125"/>
          </a:xfrm>
        </p:grpSpPr>
        <p:sp>
          <p:nvSpPr>
            <p:cNvPr id="450" name="Google Shape;450;p6"/>
            <p:cNvSpPr/>
            <p:nvPr/>
          </p:nvSpPr>
          <p:spPr>
            <a:xfrm>
              <a:off x="5281350" y="2078100"/>
              <a:ext cx="127375" cy="127350"/>
            </a:xfrm>
            <a:custGeom>
              <a:rect b="b" l="l" r="r" t="t"/>
              <a:pathLst>
                <a:path extrusionOk="0" h="5094" w="5095">
                  <a:moveTo>
                    <a:pt x="565" y="0"/>
                  </a:moveTo>
                  <a:cubicBezTo>
                    <a:pt x="251" y="0"/>
                    <a:pt x="1" y="254"/>
                    <a:pt x="1" y="568"/>
                  </a:cubicBezTo>
                  <a:cubicBezTo>
                    <a:pt x="1" y="879"/>
                    <a:pt x="251" y="1132"/>
                    <a:pt x="565" y="1132"/>
                  </a:cubicBezTo>
                  <a:cubicBezTo>
                    <a:pt x="2440" y="1135"/>
                    <a:pt x="3959" y="2654"/>
                    <a:pt x="3962" y="4529"/>
                  </a:cubicBezTo>
                  <a:cubicBezTo>
                    <a:pt x="3962" y="4843"/>
                    <a:pt x="4216" y="5094"/>
                    <a:pt x="4530" y="5094"/>
                  </a:cubicBezTo>
                  <a:cubicBezTo>
                    <a:pt x="4841" y="5094"/>
                    <a:pt x="5094" y="4843"/>
                    <a:pt x="5094" y="4529"/>
                  </a:cubicBezTo>
                  <a:cubicBezTo>
                    <a:pt x="5091" y="2029"/>
                    <a:pt x="3065" y="3"/>
                    <a:pt x="5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6"/>
            <p:cNvSpPr/>
            <p:nvPr/>
          </p:nvSpPr>
          <p:spPr>
            <a:xfrm>
              <a:off x="5118000" y="2021500"/>
              <a:ext cx="368700" cy="483125"/>
            </a:xfrm>
            <a:custGeom>
              <a:rect b="b" l="l" r="r" t="t"/>
              <a:pathLst>
                <a:path extrusionOk="0" h="19325" w="14748">
                  <a:moveTo>
                    <a:pt x="7088" y="1135"/>
                  </a:moveTo>
                  <a:cubicBezTo>
                    <a:pt x="8391" y="1135"/>
                    <a:pt x="9651" y="1571"/>
                    <a:pt x="10668" y="2397"/>
                  </a:cubicBezTo>
                  <a:cubicBezTo>
                    <a:pt x="13159" y="4417"/>
                    <a:pt x="13473" y="8104"/>
                    <a:pt x="11360" y="10516"/>
                  </a:cubicBezTo>
                  <a:cubicBezTo>
                    <a:pt x="10572" y="11419"/>
                    <a:pt x="10085" y="12503"/>
                    <a:pt x="9962" y="13626"/>
                  </a:cubicBezTo>
                  <a:lnTo>
                    <a:pt x="4237" y="13626"/>
                  </a:lnTo>
                  <a:cubicBezTo>
                    <a:pt x="4107" y="12482"/>
                    <a:pt x="3630" y="11407"/>
                    <a:pt x="2866" y="10550"/>
                  </a:cubicBezTo>
                  <a:cubicBezTo>
                    <a:pt x="1658" y="9191"/>
                    <a:pt x="1184" y="7367"/>
                    <a:pt x="1571" y="5549"/>
                  </a:cubicBezTo>
                  <a:cubicBezTo>
                    <a:pt x="2020" y="3427"/>
                    <a:pt x="3748" y="1706"/>
                    <a:pt x="5873" y="1262"/>
                  </a:cubicBezTo>
                  <a:cubicBezTo>
                    <a:pt x="6278" y="1177"/>
                    <a:pt x="6685" y="1135"/>
                    <a:pt x="7088" y="1135"/>
                  </a:cubicBezTo>
                  <a:close/>
                  <a:moveTo>
                    <a:pt x="9931" y="14759"/>
                  </a:moveTo>
                  <a:lnTo>
                    <a:pt x="9931" y="15323"/>
                  </a:lnTo>
                  <a:cubicBezTo>
                    <a:pt x="9931" y="15637"/>
                    <a:pt x="9678" y="15891"/>
                    <a:pt x="9364" y="15891"/>
                  </a:cubicBezTo>
                  <a:lnTo>
                    <a:pt x="4835" y="15891"/>
                  </a:lnTo>
                  <a:cubicBezTo>
                    <a:pt x="4521" y="15891"/>
                    <a:pt x="4270" y="15637"/>
                    <a:pt x="4270" y="15323"/>
                  </a:cubicBezTo>
                  <a:lnTo>
                    <a:pt x="4270" y="14759"/>
                  </a:lnTo>
                  <a:close/>
                  <a:moveTo>
                    <a:pt x="8699" y="17023"/>
                  </a:moveTo>
                  <a:cubicBezTo>
                    <a:pt x="8464" y="17694"/>
                    <a:pt x="7827" y="18192"/>
                    <a:pt x="7099" y="18192"/>
                  </a:cubicBezTo>
                  <a:cubicBezTo>
                    <a:pt x="6371" y="18192"/>
                    <a:pt x="5734" y="17694"/>
                    <a:pt x="5499" y="17023"/>
                  </a:cubicBezTo>
                  <a:close/>
                  <a:moveTo>
                    <a:pt x="7087" y="0"/>
                  </a:moveTo>
                  <a:cubicBezTo>
                    <a:pt x="6607" y="0"/>
                    <a:pt x="6123" y="50"/>
                    <a:pt x="5641" y="151"/>
                  </a:cubicBezTo>
                  <a:cubicBezTo>
                    <a:pt x="3053" y="712"/>
                    <a:pt x="1027" y="2729"/>
                    <a:pt x="462" y="5314"/>
                  </a:cubicBezTo>
                  <a:cubicBezTo>
                    <a:pt x="0" y="7488"/>
                    <a:pt x="568" y="9671"/>
                    <a:pt x="2020" y="11301"/>
                  </a:cubicBezTo>
                  <a:cubicBezTo>
                    <a:pt x="2730" y="12099"/>
                    <a:pt x="3135" y="13149"/>
                    <a:pt x="3135" y="14191"/>
                  </a:cubicBezTo>
                  <a:lnTo>
                    <a:pt x="3135" y="15323"/>
                  </a:lnTo>
                  <a:cubicBezTo>
                    <a:pt x="3138" y="16060"/>
                    <a:pt x="3612" y="16709"/>
                    <a:pt x="4309" y="16939"/>
                  </a:cubicBezTo>
                  <a:cubicBezTo>
                    <a:pt x="4409" y="17518"/>
                    <a:pt x="4681" y="18053"/>
                    <a:pt x="5094" y="18473"/>
                  </a:cubicBezTo>
                  <a:cubicBezTo>
                    <a:pt x="5642" y="19040"/>
                    <a:pt x="6371" y="19324"/>
                    <a:pt x="7099" y="19324"/>
                  </a:cubicBezTo>
                  <a:cubicBezTo>
                    <a:pt x="7828" y="19324"/>
                    <a:pt x="8556" y="19040"/>
                    <a:pt x="9104" y="18473"/>
                  </a:cubicBezTo>
                  <a:cubicBezTo>
                    <a:pt x="9518" y="18053"/>
                    <a:pt x="9790" y="17518"/>
                    <a:pt x="9889" y="16939"/>
                  </a:cubicBezTo>
                  <a:cubicBezTo>
                    <a:pt x="10587" y="16709"/>
                    <a:pt x="11061" y="16060"/>
                    <a:pt x="11064" y="15323"/>
                  </a:cubicBezTo>
                  <a:lnTo>
                    <a:pt x="11064" y="14191"/>
                  </a:lnTo>
                  <a:cubicBezTo>
                    <a:pt x="11064" y="13149"/>
                    <a:pt x="11471" y="12108"/>
                    <a:pt x="12211" y="11262"/>
                  </a:cubicBezTo>
                  <a:cubicBezTo>
                    <a:pt x="14747" y="8366"/>
                    <a:pt x="14370" y="3943"/>
                    <a:pt x="11381" y="1518"/>
                  </a:cubicBezTo>
                  <a:cubicBezTo>
                    <a:pt x="10159" y="525"/>
                    <a:pt x="8647" y="0"/>
                    <a:pt x="70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5053900" y="2191325"/>
              <a:ext cx="56650" cy="28325"/>
            </a:xfrm>
            <a:custGeom>
              <a:rect b="b" l="l" r="r" t="t"/>
              <a:pathLst>
                <a:path extrusionOk="0" h="1133" w="2266">
                  <a:moveTo>
                    <a:pt x="569" y="0"/>
                  </a:moveTo>
                  <a:cubicBezTo>
                    <a:pt x="255" y="0"/>
                    <a:pt x="1" y="254"/>
                    <a:pt x="1" y="568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6" y="879"/>
                    <a:pt x="2266" y="568"/>
                  </a:cubicBezTo>
                  <a:cubicBezTo>
                    <a:pt x="2266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5056850" y="2096550"/>
              <a:ext cx="50750" cy="48025"/>
            </a:xfrm>
            <a:custGeom>
              <a:rect b="b" l="l" r="r" t="t"/>
              <a:pathLst>
                <a:path extrusionOk="0" h="1921" w="203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9"/>
                    <a:pt x="215" y="962"/>
                  </a:cubicBezTo>
                  <a:lnTo>
                    <a:pt x="1015" y="1762"/>
                  </a:lnTo>
                  <a:cubicBezTo>
                    <a:pt x="1125" y="1868"/>
                    <a:pt x="1267" y="1921"/>
                    <a:pt x="1409" y="1921"/>
                  </a:cubicBezTo>
                  <a:cubicBezTo>
                    <a:pt x="1554" y="1921"/>
                    <a:pt x="1699" y="1865"/>
                    <a:pt x="1809" y="1753"/>
                  </a:cubicBezTo>
                  <a:cubicBezTo>
                    <a:pt x="2027" y="1536"/>
                    <a:pt x="2030" y="1183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5056400" y="2266400"/>
              <a:ext cx="51200" cy="48350"/>
            </a:xfrm>
            <a:custGeom>
              <a:rect b="b" l="l" r="r" t="t"/>
              <a:pathLst>
                <a:path extrusionOk="0" h="1934" w="2048">
                  <a:moveTo>
                    <a:pt x="1427" y="0"/>
                  </a:moveTo>
                  <a:cubicBezTo>
                    <a:pt x="1285" y="0"/>
                    <a:pt x="1143" y="53"/>
                    <a:pt x="1033" y="159"/>
                  </a:cubicBezTo>
                  <a:lnTo>
                    <a:pt x="233" y="962"/>
                  </a:lnTo>
                  <a:cubicBezTo>
                    <a:pt x="4" y="1179"/>
                    <a:pt x="1" y="1545"/>
                    <a:pt x="227" y="1768"/>
                  </a:cubicBezTo>
                  <a:cubicBezTo>
                    <a:pt x="338" y="1879"/>
                    <a:pt x="482" y="1934"/>
                    <a:pt x="627" y="1934"/>
                  </a:cubicBezTo>
                  <a:cubicBezTo>
                    <a:pt x="774" y="1934"/>
                    <a:pt x="922" y="1876"/>
                    <a:pt x="1033" y="1762"/>
                  </a:cubicBezTo>
                  <a:lnTo>
                    <a:pt x="1833" y="962"/>
                  </a:lnTo>
                  <a:cubicBezTo>
                    <a:pt x="2048" y="738"/>
                    <a:pt x="2045" y="385"/>
                    <a:pt x="1827" y="168"/>
                  </a:cubicBezTo>
                  <a:cubicBezTo>
                    <a:pt x="1717" y="56"/>
                    <a:pt x="1572" y="0"/>
                    <a:pt x="1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5480400" y="2191325"/>
              <a:ext cx="56650" cy="28325"/>
            </a:xfrm>
            <a:custGeom>
              <a:rect b="b" l="l" r="r" t="t"/>
              <a:pathLst>
                <a:path extrusionOk="0" h="1133" w="2266"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8"/>
                  </a:cubicBezTo>
                  <a:cubicBezTo>
                    <a:pt x="2265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5479800" y="2096550"/>
              <a:ext cx="54300" cy="48225"/>
            </a:xfrm>
            <a:custGeom>
              <a:rect b="b" l="l" r="r" t="t"/>
              <a:pathLst>
                <a:path extrusionOk="0" h="1929" w="2172">
                  <a:moveTo>
                    <a:pt x="1550" y="0"/>
                  </a:moveTo>
                  <a:cubicBezTo>
                    <a:pt x="1409" y="0"/>
                    <a:pt x="1267" y="53"/>
                    <a:pt x="1157" y="159"/>
                  </a:cubicBezTo>
                  <a:lnTo>
                    <a:pt x="357" y="962"/>
                  </a:lnTo>
                  <a:cubicBezTo>
                    <a:pt x="1" y="1318"/>
                    <a:pt x="251" y="1928"/>
                    <a:pt x="756" y="1928"/>
                  </a:cubicBezTo>
                  <a:cubicBezTo>
                    <a:pt x="907" y="1928"/>
                    <a:pt x="1051" y="1868"/>
                    <a:pt x="1157" y="1762"/>
                  </a:cubicBezTo>
                  <a:lnTo>
                    <a:pt x="1957" y="959"/>
                  </a:lnTo>
                  <a:cubicBezTo>
                    <a:pt x="2172" y="739"/>
                    <a:pt x="2169" y="385"/>
                    <a:pt x="1951" y="168"/>
                  </a:cubicBezTo>
                  <a:cubicBezTo>
                    <a:pt x="1841" y="56"/>
                    <a:pt x="1696" y="0"/>
                    <a:pt x="1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5483350" y="2266400"/>
              <a:ext cx="54300" cy="48225"/>
            </a:xfrm>
            <a:custGeom>
              <a:rect b="b" l="l" r="r" t="t"/>
              <a:pathLst>
                <a:path extrusionOk="0" h="1929" w="2172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8"/>
                    <a:pt x="215" y="962"/>
                  </a:cubicBezTo>
                  <a:lnTo>
                    <a:pt x="1015" y="1762"/>
                  </a:lnTo>
                  <a:cubicBezTo>
                    <a:pt x="1121" y="1868"/>
                    <a:pt x="1266" y="1928"/>
                    <a:pt x="1417" y="1928"/>
                  </a:cubicBezTo>
                  <a:cubicBezTo>
                    <a:pt x="1921" y="1928"/>
                    <a:pt x="2172" y="1318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8" name="Google Shape;458;p6"/>
          <p:cNvSpPr/>
          <p:nvPr/>
        </p:nvSpPr>
        <p:spPr>
          <a:xfrm>
            <a:off x="8065530" y="4473072"/>
            <a:ext cx="1014176" cy="59565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Quantico"/>
              </a:rPr>
              <a:t>04</a:t>
            </a:r>
          </a:p>
        </p:txBody>
      </p:sp>
      <p:sp>
        <p:nvSpPr>
          <p:cNvPr id="459" name="Google Shape;459;p6"/>
          <p:cNvSpPr txBox="1"/>
          <p:nvPr/>
        </p:nvSpPr>
        <p:spPr>
          <a:xfrm>
            <a:off x="5821778" y="4243619"/>
            <a:ext cx="164679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🏎️</a:t>
            </a: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💨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7"/>
          <p:cNvSpPr txBox="1"/>
          <p:nvPr>
            <p:ph type="title"/>
          </p:nvPr>
        </p:nvSpPr>
        <p:spPr>
          <a:xfrm>
            <a:off x="752700" y="182325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Paper - 1</a:t>
            </a:r>
            <a:endParaRPr/>
          </a:p>
        </p:txBody>
      </p:sp>
      <p:sp>
        <p:nvSpPr>
          <p:cNvPr id="465" name="Google Shape;465;p7"/>
          <p:cNvSpPr txBox="1"/>
          <p:nvPr>
            <p:ph idx="1" type="body"/>
          </p:nvPr>
        </p:nvSpPr>
        <p:spPr>
          <a:xfrm>
            <a:off x="720000" y="1223925"/>
            <a:ext cx="77040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33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  <a:p>
            <a:pPr indent="0" lvl="0" marL="133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  <a:p>
            <a:pPr indent="0" lvl="0" marL="133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  <a:p>
            <a:pPr indent="0" lvl="0" marL="133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  <a:p>
            <a:pPr indent="0" lvl="0" marL="133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</p:txBody>
      </p:sp>
      <p:sp>
        <p:nvSpPr>
          <p:cNvPr id="466" name="Google Shape;466;p7"/>
          <p:cNvSpPr txBox="1"/>
          <p:nvPr/>
        </p:nvSpPr>
        <p:spPr>
          <a:xfrm>
            <a:off x="752700" y="875674"/>
            <a:ext cx="57696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✔"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http://ieeexplore.ieee.org/xpl/articleDetails.jsp?tp=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arnumber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=</a:t>
            </a:r>
            <a:r>
              <a:rPr lang="en" sz="1100" u="sng">
                <a:solidFill>
                  <a:schemeClr val="hlink"/>
                </a:solidFill>
                <a:hlinkClick r:id="rId6"/>
              </a:rPr>
              <a:t>5232484 queryText</a:t>
            </a:r>
            <a:r>
              <a:rPr lang="en" sz="1100" u="sng">
                <a:solidFill>
                  <a:schemeClr val="hlink"/>
                </a:solidFill>
                <a:hlinkClick r:id="rId7"/>
              </a:rPr>
              <a:t>%3DOnline+Auction+System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467" name="Google Shape;467;p7"/>
          <p:cNvSpPr txBox="1"/>
          <p:nvPr/>
        </p:nvSpPr>
        <p:spPr>
          <a:xfrm>
            <a:off x="5000252" y="4243619"/>
            <a:ext cx="164679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🏎️</a:t>
            </a: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💨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7"/>
          <p:cNvSpPr txBox="1"/>
          <p:nvPr>
            <p:ph type="title"/>
          </p:nvPr>
        </p:nvSpPr>
        <p:spPr>
          <a:xfrm>
            <a:off x="752700" y="1692025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Paper - 2</a:t>
            </a:r>
            <a:endParaRPr/>
          </a:p>
        </p:txBody>
      </p:sp>
      <p:sp>
        <p:nvSpPr>
          <p:cNvPr id="469" name="Google Shape;469;p7"/>
          <p:cNvSpPr txBox="1"/>
          <p:nvPr/>
        </p:nvSpPr>
        <p:spPr>
          <a:xfrm>
            <a:off x="752700" y="2281662"/>
            <a:ext cx="57696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✔"/>
            </a:pPr>
            <a:r>
              <a:rPr lang="en" sz="1100" u="sng">
                <a:solidFill>
                  <a:schemeClr val="hlink"/>
                </a:solidFill>
                <a:hlinkClick r:id="rId8"/>
              </a:rPr>
              <a:t>http://ieeexplore.ieee.org/xpl/articleDetails.jsp?tp=</a:t>
            </a:r>
            <a:r>
              <a:rPr lang="en" sz="1100" u="sng">
                <a:solidFill>
                  <a:schemeClr val="hlink"/>
                </a:solidFill>
                <a:hlinkClick r:id="rId9"/>
              </a:rPr>
              <a:t>arnumber</a:t>
            </a:r>
            <a:r>
              <a:rPr lang="en" sz="1100" u="sng">
                <a:solidFill>
                  <a:schemeClr val="hlink"/>
                </a:solidFill>
                <a:hlinkClick r:id="rId10"/>
              </a:rPr>
              <a:t>=</a:t>
            </a:r>
            <a:r>
              <a:rPr lang="en" sz="1100" u="sng">
                <a:solidFill>
                  <a:schemeClr val="hlink"/>
                </a:solidFill>
                <a:hlinkClick r:id="rId11"/>
              </a:rPr>
              <a:t>6682396 queryText</a:t>
            </a:r>
            <a:r>
              <a:rPr lang="en" sz="1100" u="sng">
                <a:solidFill>
                  <a:schemeClr val="hlink"/>
                </a:solidFill>
                <a:hlinkClick r:id="rId12"/>
              </a:rPr>
              <a:t>%3DOnline+Auction+System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470" name="Google Shape;470;p7"/>
          <p:cNvSpPr txBox="1"/>
          <p:nvPr>
            <p:ph type="title"/>
          </p:nvPr>
        </p:nvSpPr>
        <p:spPr>
          <a:xfrm>
            <a:off x="720000" y="3127513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Paper -3</a:t>
            </a:r>
            <a:endParaRPr/>
          </a:p>
        </p:txBody>
      </p:sp>
      <p:sp>
        <p:nvSpPr>
          <p:cNvPr id="471" name="Google Shape;471;p7"/>
          <p:cNvSpPr txBox="1"/>
          <p:nvPr/>
        </p:nvSpPr>
        <p:spPr>
          <a:xfrm>
            <a:off x="752700" y="3820887"/>
            <a:ext cx="57696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✔"/>
            </a:pPr>
            <a:r>
              <a:rPr lang="en" sz="1100" u="sng">
                <a:solidFill>
                  <a:schemeClr val="hlink"/>
                </a:solidFill>
                <a:hlinkClick r:id="rId13"/>
              </a:rPr>
              <a:t>http://ieeexplore.ieee.org/xpl/articleDetails.jsp?tp=&amp;arnumber=4690594&amp;queryText%3DOnline+Auction+System</a:t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0"/>
          <p:cNvSpPr txBox="1"/>
          <p:nvPr>
            <p:ph idx="3" type="subTitle"/>
          </p:nvPr>
        </p:nvSpPr>
        <p:spPr>
          <a:xfrm>
            <a:off x="3497249" y="2020522"/>
            <a:ext cx="2203463" cy="788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Feasibility study, functional / non-functional requirements</a:t>
            </a:r>
            <a:endParaRPr/>
          </a:p>
        </p:txBody>
      </p:sp>
      <p:sp>
        <p:nvSpPr>
          <p:cNvPr id="477" name="Google Shape;477;p10"/>
          <p:cNvSpPr txBox="1"/>
          <p:nvPr>
            <p:ph idx="9" type="subTitle"/>
          </p:nvPr>
        </p:nvSpPr>
        <p:spPr>
          <a:xfrm>
            <a:off x="6279088" y="2020522"/>
            <a:ext cx="2149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User experience and interaction</a:t>
            </a:r>
            <a:endParaRPr/>
          </a:p>
        </p:txBody>
      </p:sp>
      <p:sp>
        <p:nvSpPr>
          <p:cNvPr id="478" name="Google Shape;478;p10"/>
          <p:cNvSpPr txBox="1"/>
          <p:nvPr>
            <p:ph idx="15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Project Planning</a:t>
            </a:r>
            <a:endParaRPr/>
          </a:p>
        </p:txBody>
      </p:sp>
      <p:sp>
        <p:nvSpPr>
          <p:cNvPr id="479" name="Google Shape;479;p10"/>
          <p:cNvSpPr txBox="1"/>
          <p:nvPr>
            <p:ph idx="4" type="title"/>
          </p:nvPr>
        </p:nvSpPr>
        <p:spPr>
          <a:xfrm>
            <a:off x="716075" y="3083150"/>
            <a:ext cx="2148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Development</a:t>
            </a:r>
            <a:endParaRPr/>
          </a:p>
        </p:txBody>
      </p:sp>
      <p:sp>
        <p:nvSpPr>
          <p:cNvPr id="480" name="Google Shape;480;p10"/>
          <p:cNvSpPr txBox="1"/>
          <p:nvPr>
            <p:ph idx="1" type="subTitle"/>
          </p:nvPr>
        </p:nvSpPr>
        <p:spPr>
          <a:xfrm>
            <a:off x="715775" y="2020522"/>
            <a:ext cx="2148900" cy="7421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Literature survey, target audience and available market </a:t>
            </a:r>
            <a:endParaRPr/>
          </a:p>
        </p:txBody>
      </p:sp>
      <p:sp>
        <p:nvSpPr>
          <p:cNvPr id="481" name="Google Shape;481;p10"/>
          <p:cNvSpPr txBox="1"/>
          <p:nvPr>
            <p:ph idx="5" type="subTitle"/>
          </p:nvPr>
        </p:nvSpPr>
        <p:spPr>
          <a:xfrm>
            <a:off x="715775" y="3532064"/>
            <a:ext cx="2149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Rapid, robust and scalable with QA</a:t>
            </a:r>
            <a:endParaRPr/>
          </a:p>
        </p:txBody>
      </p:sp>
      <p:sp>
        <p:nvSpPr>
          <p:cNvPr id="482" name="Google Shape;482;p10"/>
          <p:cNvSpPr txBox="1"/>
          <p:nvPr>
            <p:ph idx="6" type="title"/>
          </p:nvPr>
        </p:nvSpPr>
        <p:spPr>
          <a:xfrm>
            <a:off x="3497550" y="3083150"/>
            <a:ext cx="2148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483" name="Google Shape;483;p10"/>
          <p:cNvSpPr txBox="1"/>
          <p:nvPr>
            <p:ph idx="7" type="subTitle"/>
          </p:nvPr>
        </p:nvSpPr>
        <p:spPr>
          <a:xfrm>
            <a:off x="3497250" y="3532064"/>
            <a:ext cx="2203462" cy="300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Unit Testing and QC</a:t>
            </a:r>
            <a:endParaRPr/>
          </a:p>
        </p:txBody>
      </p:sp>
      <p:sp>
        <p:nvSpPr>
          <p:cNvPr id="484" name="Google Shape;484;p10"/>
          <p:cNvSpPr txBox="1"/>
          <p:nvPr>
            <p:ph idx="8" type="title"/>
          </p:nvPr>
        </p:nvSpPr>
        <p:spPr>
          <a:xfrm>
            <a:off x="6280438" y="1574327"/>
            <a:ext cx="21468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485" name="Google Shape;485;p10"/>
          <p:cNvSpPr txBox="1"/>
          <p:nvPr>
            <p:ph type="title"/>
          </p:nvPr>
        </p:nvSpPr>
        <p:spPr>
          <a:xfrm>
            <a:off x="716075" y="1574327"/>
            <a:ext cx="2148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Planning</a:t>
            </a:r>
            <a:endParaRPr/>
          </a:p>
        </p:txBody>
      </p:sp>
      <p:sp>
        <p:nvSpPr>
          <p:cNvPr id="486" name="Google Shape;486;p10"/>
          <p:cNvSpPr txBox="1"/>
          <p:nvPr>
            <p:ph idx="13" type="title"/>
          </p:nvPr>
        </p:nvSpPr>
        <p:spPr>
          <a:xfrm>
            <a:off x="6279388" y="3083150"/>
            <a:ext cx="2148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Integration</a:t>
            </a:r>
            <a:endParaRPr/>
          </a:p>
        </p:txBody>
      </p:sp>
      <p:sp>
        <p:nvSpPr>
          <p:cNvPr id="487" name="Google Shape;487;p10"/>
          <p:cNvSpPr txBox="1"/>
          <p:nvPr>
            <p:ph idx="14" type="subTitle"/>
          </p:nvPr>
        </p:nvSpPr>
        <p:spPr>
          <a:xfrm>
            <a:off x="6279088" y="3532064"/>
            <a:ext cx="2149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Loosely coupled and high cohesion</a:t>
            </a:r>
            <a:endParaRPr/>
          </a:p>
        </p:txBody>
      </p:sp>
      <p:sp>
        <p:nvSpPr>
          <p:cNvPr id="488" name="Google Shape;488;p10"/>
          <p:cNvSpPr/>
          <p:nvPr/>
        </p:nvSpPr>
        <p:spPr>
          <a:xfrm>
            <a:off x="1398875" y="1977432"/>
            <a:ext cx="783300" cy="459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90069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4181063" y="1940032"/>
            <a:ext cx="783300" cy="459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90069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10"/>
          <p:cNvSpPr/>
          <p:nvPr/>
        </p:nvSpPr>
        <p:spPr>
          <a:xfrm>
            <a:off x="6962188" y="1977432"/>
            <a:ext cx="783300" cy="459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90069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1398875" y="3460372"/>
            <a:ext cx="783300" cy="459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90069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4180350" y="3460372"/>
            <a:ext cx="783300" cy="459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90069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6962188" y="3460372"/>
            <a:ext cx="783300" cy="459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90069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10"/>
          <p:cNvSpPr txBox="1"/>
          <p:nvPr>
            <p:ph idx="2" type="title"/>
          </p:nvPr>
        </p:nvSpPr>
        <p:spPr>
          <a:xfrm>
            <a:off x="3497550" y="1574327"/>
            <a:ext cx="2148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495" name="Google Shape;495;p10"/>
          <p:cNvSpPr/>
          <p:nvPr/>
        </p:nvSpPr>
        <p:spPr>
          <a:xfrm>
            <a:off x="8065530" y="4473072"/>
            <a:ext cx="1014176" cy="59565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Quantico"/>
              </a:rPr>
              <a:t>05</a:t>
            </a:r>
          </a:p>
        </p:txBody>
      </p:sp>
      <p:sp>
        <p:nvSpPr>
          <p:cNvPr id="496" name="Google Shape;496;p10"/>
          <p:cNvSpPr txBox="1"/>
          <p:nvPr/>
        </p:nvSpPr>
        <p:spPr>
          <a:xfrm>
            <a:off x="2564214" y="4243619"/>
            <a:ext cx="164679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🏎️</a:t>
            </a: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💨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1"/>
          <p:cNvSpPr txBox="1"/>
          <p:nvPr>
            <p:ph idx="6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Technology Stack</a:t>
            </a:r>
            <a:endParaRPr/>
          </a:p>
        </p:txBody>
      </p:sp>
      <p:sp>
        <p:nvSpPr>
          <p:cNvPr id="502" name="Google Shape;502;p11"/>
          <p:cNvSpPr txBox="1"/>
          <p:nvPr>
            <p:ph type="title"/>
          </p:nvPr>
        </p:nvSpPr>
        <p:spPr>
          <a:xfrm>
            <a:off x="720000" y="2845700"/>
            <a:ext cx="2127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ReactJS</a:t>
            </a:r>
            <a:endParaRPr/>
          </a:p>
        </p:txBody>
      </p:sp>
      <p:sp>
        <p:nvSpPr>
          <p:cNvPr id="503" name="Google Shape;503;p11"/>
          <p:cNvSpPr txBox="1"/>
          <p:nvPr>
            <p:ph idx="1" type="subTitle"/>
          </p:nvPr>
        </p:nvSpPr>
        <p:spPr>
          <a:xfrm>
            <a:off x="720000" y="3202300"/>
            <a:ext cx="2127900" cy="11946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Simple, fast, reusability and component-based approach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(v18)</a:t>
            </a:r>
            <a:endParaRPr/>
          </a:p>
        </p:txBody>
      </p:sp>
      <p:sp>
        <p:nvSpPr>
          <p:cNvPr id="504" name="Google Shape;504;p11"/>
          <p:cNvSpPr txBox="1"/>
          <p:nvPr>
            <p:ph idx="2" type="title"/>
          </p:nvPr>
        </p:nvSpPr>
        <p:spPr>
          <a:xfrm>
            <a:off x="3509491" y="2845700"/>
            <a:ext cx="2127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PostgreSQL</a:t>
            </a:r>
            <a:endParaRPr/>
          </a:p>
        </p:txBody>
      </p:sp>
      <p:sp>
        <p:nvSpPr>
          <p:cNvPr id="505" name="Google Shape;505;p11"/>
          <p:cNvSpPr txBox="1"/>
          <p:nvPr>
            <p:ph idx="3" type="subTitle"/>
          </p:nvPr>
        </p:nvSpPr>
        <p:spPr>
          <a:xfrm>
            <a:off x="3509491" y="3202300"/>
            <a:ext cx="2127900" cy="1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Open-source, readability, offer relational/non-relational support and reliable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(v14.1)</a:t>
            </a:r>
            <a:endParaRPr/>
          </a:p>
        </p:txBody>
      </p:sp>
      <p:sp>
        <p:nvSpPr>
          <p:cNvPr id="506" name="Google Shape;506;p11"/>
          <p:cNvSpPr txBox="1"/>
          <p:nvPr>
            <p:ph idx="5" type="subTitle"/>
          </p:nvPr>
        </p:nvSpPr>
        <p:spPr>
          <a:xfrm>
            <a:off x="6296100" y="3202300"/>
            <a:ext cx="2127900" cy="12707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Robust, secure, rapid development, clean design and scalable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(v4.1)</a:t>
            </a:r>
            <a:endParaRPr/>
          </a:p>
        </p:txBody>
      </p:sp>
      <p:grpSp>
        <p:nvGrpSpPr>
          <p:cNvPr id="507" name="Google Shape;507;p11"/>
          <p:cNvGrpSpPr/>
          <p:nvPr/>
        </p:nvGrpSpPr>
        <p:grpSpPr>
          <a:xfrm>
            <a:off x="4395445" y="1974653"/>
            <a:ext cx="355991" cy="380293"/>
            <a:chOff x="7243978" y="1565825"/>
            <a:chExt cx="355991" cy="380293"/>
          </a:xfrm>
        </p:grpSpPr>
        <p:sp>
          <p:nvSpPr>
            <p:cNvPr id="508" name="Google Shape;508;p11"/>
            <p:cNvSpPr/>
            <p:nvPr/>
          </p:nvSpPr>
          <p:spPr>
            <a:xfrm>
              <a:off x="7309289" y="1849752"/>
              <a:ext cx="87151" cy="21805"/>
            </a:xfrm>
            <a:custGeom>
              <a:rect b="b" l="l" r="r" t="t"/>
              <a:pathLst>
                <a:path extrusionOk="0" h="620" w="2478">
                  <a:moveTo>
                    <a:pt x="1" y="1"/>
                  </a:moveTo>
                  <a:lnTo>
                    <a:pt x="1" y="620"/>
                  </a:lnTo>
                  <a:lnTo>
                    <a:pt x="2477" y="620"/>
                  </a:lnTo>
                  <a:lnTo>
                    <a:pt x="24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1"/>
            <p:cNvSpPr/>
            <p:nvPr/>
          </p:nvSpPr>
          <p:spPr>
            <a:xfrm>
              <a:off x="7243978" y="1565825"/>
              <a:ext cx="355991" cy="380293"/>
            </a:xfrm>
            <a:custGeom>
              <a:rect b="b" l="l" r="r" t="t"/>
              <a:pathLst>
                <a:path extrusionOk="0" h="10813" w="10122">
                  <a:moveTo>
                    <a:pt x="7502" y="7597"/>
                  </a:moveTo>
                  <a:cubicBezTo>
                    <a:pt x="8026" y="7597"/>
                    <a:pt x="8526" y="7645"/>
                    <a:pt x="8931" y="7764"/>
                  </a:cubicBezTo>
                  <a:cubicBezTo>
                    <a:pt x="9288" y="7859"/>
                    <a:pt x="9431" y="7978"/>
                    <a:pt x="9478" y="8026"/>
                  </a:cubicBezTo>
                  <a:cubicBezTo>
                    <a:pt x="9431" y="8097"/>
                    <a:pt x="9288" y="8193"/>
                    <a:pt x="8931" y="8312"/>
                  </a:cubicBezTo>
                  <a:cubicBezTo>
                    <a:pt x="8526" y="8431"/>
                    <a:pt x="8026" y="8479"/>
                    <a:pt x="7502" y="8479"/>
                  </a:cubicBezTo>
                  <a:cubicBezTo>
                    <a:pt x="6954" y="8479"/>
                    <a:pt x="6454" y="8431"/>
                    <a:pt x="6073" y="8312"/>
                  </a:cubicBezTo>
                  <a:cubicBezTo>
                    <a:pt x="5716" y="8217"/>
                    <a:pt x="5549" y="8097"/>
                    <a:pt x="5501" y="8026"/>
                  </a:cubicBezTo>
                  <a:cubicBezTo>
                    <a:pt x="5549" y="7978"/>
                    <a:pt x="5716" y="7883"/>
                    <a:pt x="6073" y="7764"/>
                  </a:cubicBezTo>
                  <a:cubicBezTo>
                    <a:pt x="6454" y="7645"/>
                    <a:pt x="6954" y="7597"/>
                    <a:pt x="7502" y="7597"/>
                  </a:cubicBezTo>
                  <a:close/>
                  <a:moveTo>
                    <a:pt x="5406" y="644"/>
                  </a:moveTo>
                  <a:lnTo>
                    <a:pt x="5406" y="7312"/>
                  </a:lnTo>
                  <a:cubicBezTo>
                    <a:pt x="4930" y="7550"/>
                    <a:pt x="4834" y="7836"/>
                    <a:pt x="4834" y="8002"/>
                  </a:cubicBezTo>
                  <a:lnTo>
                    <a:pt x="4834" y="9741"/>
                  </a:lnTo>
                  <a:cubicBezTo>
                    <a:pt x="4834" y="9860"/>
                    <a:pt x="4882" y="10003"/>
                    <a:pt x="5025" y="10146"/>
                  </a:cubicBezTo>
                  <a:lnTo>
                    <a:pt x="619" y="10146"/>
                  </a:lnTo>
                  <a:lnTo>
                    <a:pt x="619" y="644"/>
                  </a:lnTo>
                  <a:close/>
                  <a:moveTo>
                    <a:pt x="9478" y="8740"/>
                  </a:moveTo>
                  <a:lnTo>
                    <a:pt x="9478" y="9741"/>
                  </a:lnTo>
                  <a:cubicBezTo>
                    <a:pt x="9454" y="9764"/>
                    <a:pt x="9312" y="9884"/>
                    <a:pt x="8931" y="10003"/>
                  </a:cubicBezTo>
                  <a:cubicBezTo>
                    <a:pt x="8526" y="10122"/>
                    <a:pt x="8026" y="10169"/>
                    <a:pt x="7502" y="10169"/>
                  </a:cubicBezTo>
                  <a:cubicBezTo>
                    <a:pt x="6954" y="10169"/>
                    <a:pt x="6454" y="10122"/>
                    <a:pt x="6073" y="10003"/>
                  </a:cubicBezTo>
                  <a:cubicBezTo>
                    <a:pt x="5668" y="9884"/>
                    <a:pt x="5525" y="9764"/>
                    <a:pt x="5501" y="9741"/>
                  </a:cubicBezTo>
                  <a:lnTo>
                    <a:pt x="5501" y="8740"/>
                  </a:lnTo>
                  <a:cubicBezTo>
                    <a:pt x="5597" y="8788"/>
                    <a:pt x="5644" y="8812"/>
                    <a:pt x="5763" y="8836"/>
                  </a:cubicBezTo>
                  <a:cubicBezTo>
                    <a:pt x="6240" y="8979"/>
                    <a:pt x="6835" y="9074"/>
                    <a:pt x="7502" y="9074"/>
                  </a:cubicBezTo>
                  <a:cubicBezTo>
                    <a:pt x="8145" y="9074"/>
                    <a:pt x="8740" y="8979"/>
                    <a:pt x="9216" y="8836"/>
                  </a:cubicBezTo>
                  <a:lnTo>
                    <a:pt x="9478" y="8740"/>
                  </a:lnTo>
                  <a:close/>
                  <a:moveTo>
                    <a:pt x="0" y="1"/>
                  </a:moveTo>
                  <a:lnTo>
                    <a:pt x="0" y="10812"/>
                  </a:lnTo>
                  <a:lnTo>
                    <a:pt x="7502" y="10812"/>
                  </a:lnTo>
                  <a:cubicBezTo>
                    <a:pt x="8145" y="10812"/>
                    <a:pt x="8740" y="10717"/>
                    <a:pt x="9216" y="10574"/>
                  </a:cubicBezTo>
                  <a:cubicBezTo>
                    <a:pt x="9955" y="10312"/>
                    <a:pt x="10121" y="9979"/>
                    <a:pt x="10121" y="9717"/>
                  </a:cubicBezTo>
                  <a:lnTo>
                    <a:pt x="10121" y="8002"/>
                  </a:lnTo>
                  <a:cubicBezTo>
                    <a:pt x="10121" y="7764"/>
                    <a:pt x="9955" y="7407"/>
                    <a:pt x="9216" y="7169"/>
                  </a:cubicBezTo>
                  <a:cubicBezTo>
                    <a:pt x="8740" y="7026"/>
                    <a:pt x="8145" y="6931"/>
                    <a:pt x="7502" y="6931"/>
                  </a:cubicBezTo>
                  <a:cubicBezTo>
                    <a:pt x="6978" y="6931"/>
                    <a:pt x="6478" y="7002"/>
                    <a:pt x="6073" y="7073"/>
                  </a:cubicBezTo>
                  <a:lnTo>
                    <a:pt x="60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1"/>
            <p:cNvSpPr/>
            <p:nvPr/>
          </p:nvSpPr>
          <p:spPr>
            <a:xfrm>
              <a:off x="7543802" y="1887454"/>
              <a:ext cx="25182" cy="21805"/>
            </a:xfrm>
            <a:custGeom>
              <a:rect b="b" l="l" r="r" t="t"/>
              <a:pathLst>
                <a:path extrusionOk="0" h="620" w="716">
                  <a:moveTo>
                    <a:pt x="358" y="0"/>
                  </a:moveTo>
                  <a:cubicBezTo>
                    <a:pt x="215" y="0"/>
                    <a:pt x="96" y="72"/>
                    <a:pt x="72" y="238"/>
                  </a:cubicBezTo>
                  <a:cubicBezTo>
                    <a:pt x="1" y="429"/>
                    <a:pt x="191" y="619"/>
                    <a:pt x="358" y="619"/>
                  </a:cubicBezTo>
                  <a:cubicBezTo>
                    <a:pt x="525" y="619"/>
                    <a:pt x="644" y="524"/>
                    <a:pt x="668" y="381"/>
                  </a:cubicBezTo>
                  <a:cubicBezTo>
                    <a:pt x="715" y="167"/>
                    <a:pt x="548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1"/>
            <p:cNvSpPr/>
            <p:nvPr/>
          </p:nvSpPr>
          <p:spPr>
            <a:xfrm>
              <a:off x="7299230" y="1617771"/>
              <a:ext cx="103892" cy="22649"/>
            </a:xfrm>
            <a:custGeom>
              <a:rect b="b" l="l" r="r" t="t"/>
              <a:pathLst>
                <a:path extrusionOk="0" h="644" w="2954">
                  <a:moveTo>
                    <a:pt x="1" y="0"/>
                  </a:moveTo>
                  <a:lnTo>
                    <a:pt x="1" y="643"/>
                  </a:lnTo>
                  <a:lnTo>
                    <a:pt x="2954" y="643"/>
                  </a:lnTo>
                  <a:lnTo>
                    <a:pt x="2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1"/>
            <p:cNvSpPr/>
            <p:nvPr/>
          </p:nvSpPr>
          <p:spPr>
            <a:xfrm>
              <a:off x="7299230" y="1662999"/>
              <a:ext cx="103892" cy="21805"/>
            </a:xfrm>
            <a:custGeom>
              <a:rect b="b" l="l" r="r" t="t"/>
              <a:pathLst>
                <a:path extrusionOk="0" h="620" w="2954">
                  <a:moveTo>
                    <a:pt x="1" y="0"/>
                  </a:moveTo>
                  <a:lnTo>
                    <a:pt x="1" y="619"/>
                  </a:lnTo>
                  <a:lnTo>
                    <a:pt x="2954" y="619"/>
                  </a:lnTo>
                  <a:lnTo>
                    <a:pt x="2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1"/>
            <p:cNvSpPr/>
            <p:nvPr/>
          </p:nvSpPr>
          <p:spPr>
            <a:xfrm>
              <a:off x="7299230" y="1708228"/>
              <a:ext cx="103892" cy="21805"/>
            </a:xfrm>
            <a:custGeom>
              <a:rect b="b" l="l" r="r" t="t"/>
              <a:pathLst>
                <a:path extrusionOk="0" h="620" w="2954">
                  <a:moveTo>
                    <a:pt x="1" y="0"/>
                  </a:moveTo>
                  <a:lnTo>
                    <a:pt x="1" y="619"/>
                  </a:lnTo>
                  <a:lnTo>
                    <a:pt x="2954" y="619"/>
                  </a:lnTo>
                  <a:lnTo>
                    <a:pt x="2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1"/>
            <p:cNvSpPr/>
            <p:nvPr/>
          </p:nvSpPr>
          <p:spPr>
            <a:xfrm>
              <a:off x="7333591" y="1776880"/>
              <a:ext cx="27679" cy="22649"/>
            </a:xfrm>
            <a:custGeom>
              <a:rect b="b" l="l" r="r" t="t"/>
              <a:pathLst>
                <a:path extrusionOk="0" h="644" w="787">
                  <a:moveTo>
                    <a:pt x="381" y="1"/>
                  </a:moveTo>
                  <a:cubicBezTo>
                    <a:pt x="238" y="1"/>
                    <a:pt x="119" y="96"/>
                    <a:pt x="96" y="215"/>
                  </a:cubicBezTo>
                  <a:cubicBezTo>
                    <a:pt x="0" y="453"/>
                    <a:pt x="143" y="644"/>
                    <a:pt x="381" y="644"/>
                  </a:cubicBezTo>
                  <a:cubicBezTo>
                    <a:pt x="596" y="644"/>
                    <a:pt x="786" y="406"/>
                    <a:pt x="691" y="191"/>
                  </a:cubicBezTo>
                  <a:cubicBezTo>
                    <a:pt x="619" y="72"/>
                    <a:pt x="548" y="1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5" name="Google Shape;515;p11"/>
          <p:cNvGrpSpPr/>
          <p:nvPr/>
        </p:nvGrpSpPr>
        <p:grpSpPr>
          <a:xfrm>
            <a:off x="1593803" y="1997690"/>
            <a:ext cx="380293" cy="334221"/>
            <a:chOff x="6423990" y="1607712"/>
            <a:chExt cx="380293" cy="334221"/>
          </a:xfrm>
        </p:grpSpPr>
        <p:sp>
          <p:nvSpPr>
            <p:cNvPr id="516" name="Google Shape;516;p11"/>
            <p:cNvSpPr/>
            <p:nvPr/>
          </p:nvSpPr>
          <p:spPr>
            <a:xfrm>
              <a:off x="6423990" y="1607712"/>
              <a:ext cx="380293" cy="334221"/>
            </a:xfrm>
            <a:custGeom>
              <a:rect b="b" l="l" r="r" t="t"/>
              <a:pathLst>
                <a:path extrusionOk="0" h="9503" w="10813">
                  <a:moveTo>
                    <a:pt x="10170" y="619"/>
                  </a:moveTo>
                  <a:lnTo>
                    <a:pt x="10170" y="5620"/>
                  </a:lnTo>
                  <a:lnTo>
                    <a:pt x="620" y="5620"/>
                  </a:lnTo>
                  <a:lnTo>
                    <a:pt x="620" y="619"/>
                  </a:lnTo>
                  <a:close/>
                  <a:moveTo>
                    <a:pt x="10170" y="6287"/>
                  </a:moveTo>
                  <a:lnTo>
                    <a:pt x="10170" y="7121"/>
                  </a:lnTo>
                  <a:lnTo>
                    <a:pt x="620" y="7121"/>
                  </a:lnTo>
                  <a:lnTo>
                    <a:pt x="620" y="6287"/>
                  </a:lnTo>
                  <a:lnTo>
                    <a:pt x="5097" y="6287"/>
                  </a:lnTo>
                  <a:lnTo>
                    <a:pt x="5097" y="6668"/>
                  </a:lnTo>
                  <a:lnTo>
                    <a:pt x="5716" y="6668"/>
                  </a:lnTo>
                  <a:lnTo>
                    <a:pt x="5716" y="6287"/>
                  </a:lnTo>
                  <a:close/>
                  <a:moveTo>
                    <a:pt x="1" y="0"/>
                  </a:moveTo>
                  <a:lnTo>
                    <a:pt x="1" y="7740"/>
                  </a:lnTo>
                  <a:lnTo>
                    <a:pt x="5049" y="7740"/>
                  </a:lnTo>
                  <a:lnTo>
                    <a:pt x="5049" y="8859"/>
                  </a:lnTo>
                  <a:lnTo>
                    <a:pt x="1906" y="8859"/>
                  </a:lnTo>
                  <a:lnTo>
                    <a:pt x="1906" y="9502"/>
                  </a:lnTo>
                  <a:lnTo>
                    <a:pt x="8931" y="9502"/>
                  </a:lnTo>
                  <a:lnTo>
                    <a:pt x="8931" y="8859"/>
                  </a:lnTo>
                  <a:lnTo>
                    <a:pt x="5692" y="8859"/>
                  </a:lnTo>
                  <a:lnTo>
                    <a:pt x="5692" y="7740"/>
                  </a:lnTo>
                  <a:lnTo>
                    <a:pt x="10813" y="7740"/>
                  </a:lnTo>
                  <a:lnTo>
                    <a:pt x="108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1"/>
            <p:cNvSpPr/>
            <p:nvPr/>
          </p:nvSpPr>
          <p:spPr>
            <a:xfrm>
              <a:off x="6465877" y="1682237"/>
              <a:ext cx="105580" cy="105580"/>
            </a:xfrm>
            <a:custGeom>
              <a:rect b="b" l="l" r="r" t="t"/>
              <a:pathLst>
                <a:path extrusionOk="0" h="3002" w="3002">
                  <a:moveTo>
                    <a:pt x="1144" y="668"/>
                  </a:moveTo>
                  <a:lnTo>
                    <a:pt x="1144" y="1811"/>
                  </a:lnTo>
                  <a:lnTo>
                    <a:pt x="2287" y="1811"/>
                  </a:lnTo>
                  <a:cubicBezTo>
                    <a:pt x="2157" y="2135"/>
                    <a:pt x="1871" y="2341"/>
                    <a:pt x="1516" y="2341"/>
                  </a:cubicBezTo>
                  <a:cubicBezTo>
                    <a:pt x="1480" y="2341"/>
                    <a:pt x="1443" y="2339"/>
                    <a:pt x="1406" y="2335"/>
                  </a:cubicBezTo>
                  <a:cubicBezTo>
                    <a:pt x="977" y="2311"/>
                    <a:pt x="643" y="1977"/>
                    <a:pt x="620" y="1573"/>
                  </a:cubicBezTo>
                  <a:cubicBezTo>
                    <a:pt x="596" y="1192"/>
                    <a:pt x="834" y="834"/>
                    <a:pt x="1144" y="668"/>
                  </a:cubicBezTo>
                  <a:close/>
                  <a:moveTo>
                    <a:pt x="1525" y="1"/>
                  </a:moveTo>
                  <a:cubicBezTo>
                    <a:pt x="691" y="1"/>
                    <a:pt x="0" y="644"/>
                    <a:pt x="0" y="1477"/>
                  </a:cubicBezTo>
                  <a:cubicBezTo>
                    <a:pt x="0" y="2311"/>
                    <a:pt x="667" y="3001"/>
                    <a:pt x="1525" y="3001"/>
                  </a:cubicBezTo>
                  <a:cubicBezTo>
                    <a:pt x="2334" y="3001"/>
                    <a:pt x="3001" y="2311"/>
                    <a:pt x="3001" y="1477"/>
                  </a:cubicBezTo>
                  <a:lnTo>
                    <a:pt x="3001" y="1192"/>
                  </a:lnTo>
                  <a:lnTo>
                    <a:pt x="1810" y="1192"/>
                  </a:lnTo>
                  <a:lnTo>
                    <a:pt x="18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1"/>
            <p:cNvSpPr/>
            <p:nvPr/>
          </p:nvSpPr>
          <p:spPr>
            <a:xfrm>
              <a:off x="6542935" y="1646223"/>
              <a:ext cx="64537" cy="63693"/>
            </a:xfrm>
            <a:custGeom>
              <a:rect b="b" l="l" r="r" t="t"/>
              <a:pathLst>
                <a:path extrusionOk="0" h="1811" w="1835">
                  <a:moveTo>
                    <a:pt x="643" y="715"/>
                  </a:moveTo>
                  <a:cubicBezTo>
                    <a:pt x="834" y="810"/>
                    <a:pt x="1024" y="977"/>
                    <a:pt x="1120" y="1191"/>
                  </a:cubicBezTo>
                  <a:lnTo>
                    <a:pt x="643" y="1191"/>
                  </a:lnTo>
                  <a:lnTo>
                    <a:pt x="643" y="715"/>
                  </a:lnTo>
                  <a:close/>
                  <a:moveTo>
                    <a:pt x="0" y="1"/>
                  </a:moveTo>
                  <a:lnTo>
                    <a:pt x="0" y="1811"/>
                  </a:lnTo>
                  <a:lnTo>
                    <a:pt x="1834" y="1811"/>
                  </a:lnTo>
                  <a:lnTo>
                    <a:pt x="1834" y="1501"/>
                  </a:lnTo>
                  <a:cubicBezTo>
                    <a:pt x="1834" y="691"/>
                    <a:pt x="1144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1"/>
            <p:cNvSpPr/>
            <p:nvPr/>
          </p:nvSpPr>
          <p:spPr>
            <a:xfrm>
              <a:off x="6640918" y="1688955"/>
              <a:ext cx="21805" cy="31864"/>
            </a:xfrm>
            <a:custGeom>
              <a:rect b="b" l="l" r="r" t="t"/>
              <a:pathLst>
                <a:path extrusionOk="0" h="906" w="620">
                  <a:moveTo>
                    <a:pt x="1" y="0"/>
                  </a:moveTo>
                  <a:lnTo>
                    <a:pt x="1" y="905"/>
                  </a:lnTo>
                  <a:lnTo>
                    <a:pt x="620" y="905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11"/>
            <p:cNvSpPr/>
            <p:nvPr/>
          </p:nvSpPr>
          <p:spPr>
            <a:xfrm>
              <a:off x="6640918" y="1654594"/>
              <a:ext cx="21805" cy="16811"/>
            </a:xfrm>
            <a:custGeom>
              <a:rect b="b" l="l" r="r" t="t"/>
              <a:pathLst>
                <a:path extrusionOk="0" h="478" w="620">
                  <a:moveTo>
                    <a:pt x="1" y="1"/>
                  </a:moveTo>
                  <a:lnTo>
                    <a:pt x="1" y="477"/>
                  </a:lnTo>
                  <a:lnTo>
                    <a:pt x="620" y="477"/>
                  </a:lnTo>
                  <a:lnTo>
                    <a:pt x="6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11"/>
            <p:cNvSpPr/>
            <p:nvPr/>
          </p:nvSpPr>
          <p:spPr>
            <a:xfrm>
              <a:off x="6685303" y="1688955"/>
              <a:ext cx="22649" cy="31864"/>
            </a:xfrm>
            <a:custGeom>
              <a:rect b="b" l="l" r="r" t="t"/>
              <a:pathLst>
                <a:path extrusionOk="0" h="906" w="644">
                  <a:moveTo>
                    <a:pt x="1" y="0"/>
                  </a:moveTo>
                  <a:lnTo>
                    <a:pt x="1" y="905"/>
                  </a:lnTo>
                  <a:lnTo>
                    <a:pt x="644" y="905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1"/>
            <p:cNvSpPr/>
            <p:nvPr/>
          </p:nvSpPr>
          <p:spPr>
            <a:xfrm>
              <a:off x="6685303" y="1654594"/>
              <a:ext cx="22649" cy="16811"/>
            </a:xfrm>
            <a:custGeom>
              <a:rect b="b" l="l" r="r" t="t"/>
              <a:pathLst>
                <a:path extrusionOk="0" h="478" w="644">
                  <a:moveTo>
                    <a:pt x="1" y="1"/>
                  </a:moveTo>
                  <a:lnTo>
                    <a:pt x="1" y="477"/>
                  </a:lnTo>
                  <a:lnTo>
                    <a:pt x="644" y="477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11"/>
            <p:cNvSpPr/>
            <p:nvPr/>
          </p:nvSpPr>
          <p:spPr>
            <a:xfrm>
              <a:off x="6730531" y="1688955"/>
              <a:ext cx="21841" cy="31864"/>
            </a:xfrm>
            <a:custGeom>
              <a:rect b="b" l="l" r="r" t="t"/>
              <a:pathLst>
                <a:path extrusionOk="0" h="906" w="621">
                  <a:moveTo>
                    <a:pt x="1" y="0"/>
                  </a:moveTo>
                  <a:lnTo>
                    <a:pt x="1" y="905"/>
                  </a:lnTo>
                  <a:lnTo>
                    <a:pt x="620" y="905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11"/>
            <p:cNvSpPr/>
            <p:nvPr/>
          </p:nvSpPr>
          <p:spPr>
            <a:xfrm>
              <a:off x="6730531" y="1654594"/>
              <a:ext cx="21841" cy="16811"/>
            </a:xfrm>
            <a:custGeom>
              <a:rect b="b" l="l" r="r" t="t"/>
              <a:pathLst>
                <a:path extrusionOk="0" h="478" w="621">
                  <a:moveTo>
                    <a:pt x="1" y="1"/>
                  </a:moveTo>
                  <a:lnTo>
                    <a:pt x="1" y="477"/>
                  </a:lnTo>
                  <a:lnTo>
                    <a:pt x="620" y="477"/>
                  </a:lnTo>
                  <a:lnTo>
                    <a:pt x="6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11"/>
            <p:cNvSpPr/>
            <p:nvPr/>
          </p:nvSpPr>
          <p:spPr>
            <a:xfrm>
              <a:off x="6646792" y="1734183"/>
              <a:ext cx="111419" cy="52790"/>
            </a:xfrm>
            <a:custGeom>
              <a:rect b="b" l="l" r="r" t="t"/>
              <a:pathLst>
                <a:path extrusionOk="0" h="1501" w="3168">
                  <a:moveTo>
                    <a:pt x="2811" y="0"/>
                  </a:moveTo>
                  <a:lnTo>
                    <a:pt x="1906" y="667"/>
                  </a:lnTo>
                  <a:lnTo>
                    <a:pt x="1167" y="238"/>
                  </a:lnTo>
                  <a:lnTo>
                    <a:pt x="0" y="953"/>
                  </a:lnTo>
                  <a:lnTo>
                    <a:pt x="334" y="1501"/>
                  </a:lnTo>
                  <a:lnTo>
                    <a:pt x="1167" y="977"/>
                  </a:lnTo>
                  <a:lnTo>
                    <a:pt x="1929" y="1429"/>
                  </a:lnTo>
                  <a:lnTo>
                    <a:pt x="3168" y="548"/>
                  </a:lnTo>
                  <a:lnTo>
                    <a:pt x="28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6" name="Google Shape;526;p11"/>
          <p:cNvGrpSpPr/>
          <p:nvPr/>
        </p:nvGrpSpPr>
        <p:grpSpPr>
          <a:xfrm>
            <a:off x="7206340" y="1976324"/>
            <a:ext cx="307421" cy="376952"/>
            <a:chOff x="8079828" y="1574195"/>
            <a:chExt cx="307421" cy="376952"/>
          </a:xfrm>
        </p:grpSpPr>
        <p:sp>
          <p:nvSpPr>
            <p:cNvPr id="527" name="Google Shape;527;p11"/>
            <p:cNvSpPr/>
            <p:nvPr/>
          </p:nvSpPr>
          <p:spPr>
            <a:xfrm>
              <a:off x="8079828" y="1574195"/>
              <a:ext cx="307421" cy="376952"/>
            </a:xfrm>
            <a:custGeom>
              <a:rect b="b" l="l" r="r" t="t"/>
              <a:pathLst>
                <a:path extrusionOk="0" h="10718" w="8741">
                  <a:moveTo>
                    <a:pt x="8074" y="620"/>
                  </a:moveTo>
                  <a:lnTo>
                    <a:pt x="8074" y="10098"/>
                  </a:lnTo>
                  <a:lnTo>
                    <a:pt x="644" y="10098"/>
                  </a:lnTo>
                  <a:lnTo>
                    <a:pt x="644" y="620"/>
                  </a:lnTo>
                  <a:close/>
                  <a:moveTo>
                    <a:pt x="1" y="1"/>
                  </a:moveTo>
                  <a:lnTo>
                    <a:pt x="1" y="10717"/>
                  </a:lnTo>
                  <a:lnTo>
                    <a:pt x="8741" y="10717"/>
                  </a:lnTo>
                  <a:lnTo>
                    <a:pt x="8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11"/>
            <p:cNvSpPr/>
            <p:nvPr/>
          </p:nvSpPr>
          <p:spPr>
            <a:xfrm>
              <a:off x="8198773" y="1689799"/>
              <a:ext cx="68722" cy="69531"/>
            </a:xfrm>
            <a:custGeom>
              <a:rect b="b" l="l" r="r" t="t"/>
              <a:pathLst>
                <a:path extrusionOk="0" h="1977" w="1954">
                  <a:moveTo>
                    <a:pt x="977" y="643"/>
                  </a:moveTo>
                  <a:cubicBezTo>
                    <a:pt x="1144" y="643"/>
                    <a:pt x="1334" y="786"/>
                    <a:pt x="1334" y="1000"/>
                  </a:cubicBezTo>
                  <a:cubicBezTo>
                    <a:pt x="1334" y="1167"/>
                    <a:pt x="1191" y="1358"/>
                    <a:pt x="977" y="1358"/>
                  </a:cubicBezTo>
                  <a:cubicBezTo>
                    <a:pt x="763" y="1358"/>
                    <a:pt x="620" y="1191"/>
                    <a:pt x="620" y="1000"/>
                  </a:cubicBezTo>
                  <a:cubicBezTo>
                    <a:pt x="620" y="786"/>
                    <a:pt x="787" y="643"/>
                    <a:pt x="977" y="643"/>
                  </a:cubicBezTo>
                  <a:close/>
                  <a:moveTo>
                    <a:pt x="977" y="0"/>
                  </a:moveTo>
                  <a:cubicBezTo>
                    <a:pt x="429" y="0"/>
                    <a:pt x="1" y="453"/>
                    <a:pt x="1" y="1000"/>
                  </a:cubicBezTo>
                  <a:cubicBezTo>
                    <a:pt x="1" y="1524"/>
                    <a:pt x="429" y="1977"/>
                    <a:pt x="977" y="1977"/>
                  </a:cubicBezTo>
                  <a:cubicBezTo>
                    <a:pt x="1501" y="1977"/>
                    <a:pt x="1953" y="1524"/>
                    <a:pt x="1953" y="1000"/>
                  </a:cubicBezTo>
                  <a:cubicBezTo>
                    <a:pt x="1953" y="453"/>
                    <a:pt x="1501" y="0"/>
                    <a:pt x="9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11"/>
            <p:cNvSpPr/>
            <p:nvPr/>
          </p:nvSpPr>
          <p:spPr>
            <a:xfrm>
              <a:off x="8115034" y="1612741"/>
              <a:ext cx="25147" cy="21805"/>
            </a:xfrm>
            <a:custGeom>
              <a:rect b="b" l="l" r="r" t="t"/>
              <a:pathLst>
                <a:path extrusionOk="0" h="620" w="715">
                  <a:moveTo>
                    <a:pt x="381" y="0"/>
                  </a:moveTo>
                  <a:cubicBezTo>
                    <a:pt x="238" y="0"/>
                    <a:pt x="72" y="119"/>
                    <a:pt x="48" y="262"/>
                  </a:cubicBezTo>
                  <a:cubicBezTo>
                    <a:pt x="0" y="453"/>
                    <a:pt x="143" y="619"/>
                    <a:pt x="357" y="619"/>
                  </a:cubicBezTo>
                  <a:cubicBezTo>
                    <a:pt x="500" y="619"/>
                    <a:pt x="643" y="500"/>
                    <a:pt x="667" y="357"/>
                  </a:cubicBezTo>
                  <a:cubicBezTo>
                    <a:pt x="715" y="143"/>
                    <a:pt x="548" y="0"/>
                    <a:pt x="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11"/>
            <p:cNvSpPr/>
            <p:nvPr/>
          </p:nvSpPr>
          <p:spPr>
            <a:xfrm>
              <a:off x="8115034" y="1889951"/>
              <a:ext cx="23458" cy="22649"/>
            </a:xfrm>
            <a:custGeom>
              <a:rect b="b" l="l" r="r" t="t"/>
              <a:pathLst>
                <a:path extrusionOk="0" h="644" w="667">
                  <a:moveTo>
                    <a:pt x="357" y="1"/>
                  </a:moveTo>
                  <a:cubicBezTo>
                    <a:pt x="191" y="1"/>
                    <a:pt x="48" y="120"/>
                    <a:pt x="24" y="287"/>
                  </a:cubicBezTo>
                  <a:cubicBezTo>
                    <a:pt x="0" y="453"/>
                    <a:pt x="143" y="644"/>
                    <a:pt x="310" y="644"/>
                  </a:cubicBezTo>
                  <a:cubicBezTo>
                    <a:pt x="476" y="644"/>
                    <a:pt x="619" y="525"/>
                    <a:pt x="643" y="358"/>
                  </a:cubicBezTo>
                  <a:cubicBezTo>
                    <a:pt x="667" y="167"/>
                    <a:pt x="524" y="1"/>
                    <a:pt x="3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11"/>
            <p:cNvSpPr/>
            <p:nvPr/>
          </p:nvSpPr>
          <p:spPr>
            <a:xfrm>
              <a:off x="8326933" y="1612741"/>
              <a:ext cx="25147" cy="21805"/>
            </a:xfrm>
            <a:custGeom>
              <a:rect b="b" l="l" r="r" t="t"/>
              <a:pathLst>
                <a:path extrusionOk="0" h="620" w="715">
                  <a:moveTo>
                    <a:pt x="405" y="0"/>
                  </a:moveTo>
                  <a:cubicBezTo>
                    <a:pt x="238" y="0"/>
                    <a:pt x="96" y="119"/>
                    <a:pt x="72" y="262"/>
                  </a:cubicBezTo>
                  <a:cubicBezTo>
                    <a:pt x="0" y="453"/>
                    <a:pt x="191" y="619"/>
                    <a:pt x="357" y="619"/>
                  </a:cubicBezTo>
                  <a:cubicBezTo>
                    <a:pt x="524" y="619"/>
                    <a:pt x="667" y="500"/>
                    <a:pt x="691" y="357"/>
                  </a:cubicBezTo>
                  <a:cubicBezTo>
                    <a:pt x="715" y="143"/>
                    <a:pt x="572" y="0"/>
                    <a:pt x="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1"/>
            <p:cNvSpPr/>
            <p:nvPr/>
          </p:nvSpPr>
          <p:spPr>
            <a:xfrm>
              <a:off x="8326933" y="1889951"/>
              <a:ext cx="25147" cy="22649"/>
            </a:xfrm>
            <a:custGeom>
              <a:rect b="b" l="l" r="r" t="t"/>
              <a:pathLst>
                <a:path extrusionOk="0" h="644" w="715">
                  <a:moveTo>
                    <a:pt x="357" y="1"/>
                  </a:moveTo>
                  <a:cubicBezTo>
                    <a:pt x="215" y="1"/>
                    <a:pt x="72" y="120"/>
                    <a:pt x="48" y="287"/>
                  </a:cubicBezTo>
                  <a:cubicBezTo>
                    <a:pt x="0" y="477"/>
                    <a:pt x="167" y="644"/>
                    <a:pt x="334" y="644"/>
                  </a:cubicBezTo>
                  <a:cubicBezTo>
                    <a:pt x="477" y="644"/>
                    <a:pt x="643" y="501"/>
                    <a:pt x="667" y="358"/>
                  </a:cubicBezTo>
                  <a:cubicBezTo>
                    <a:pt x="715" y="191"/>
                    <a:pt x="572" y="1"/>
                    <a:pt x="3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11"/>
            <p:cNvSpPr/>
            <p:nvPr/>
          </p:nvSpPr>
          <p:spPr>
            <a:xfrm>
              <a:off x="8152701" y="1851440"/>
              <a:ext cx="161712" cy="61161"/>
            </a:xfrm>
            <a:custGeom>
              <a:rect b="b" l="l" r="r" t="t"/>
              <a:pathLst>
                <a:path extrusionOk="0" h="1739" w="4598">
                  <a:moveTo>
                    <a:pt x="3978" y="619"/>
                  </a:moveTo>
                  <a:lnTo>
                    <a:pt x="3978" y="1096"/>
                  </a:lnTo>
                  <a:lnTo>
                    <a:pt x="620" y="1096"/>
                  </a:lnTo>
                  <a:lnTo>
                    <a:pt x="620" y="619"/>
                  </a:lnTo>
                  <a:close/>
                  <a:moveTo>
                    <a:pt x="1" y="0"/>
                  </a:moveTo>
                  <a:lnTo>
                    <a:pt x="1" y="1739"/>
                  </a:lnTo>
                  <a:lnTo>
                    <a:pt x="4597" y="1739"/>
                  </a:lnTo>
                  <a:lnTo>
                    <a:pt x="45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1"/>
            <p:cNvSpPr/>
            <p:nvPr/>
          </p:nvSpPr>
          <p:spPr>
            <a:xfrm>
              <a:off x="8121716" y="1613586"/>
              <a:ext cx="221993" cy="221958"/>
            </a:xfrm>
            <a:custGeom>
              <a:rect b="b" l="l" r="r" t="t"/>
              <a:pathLst>
                <a:path extrusionOk="0" h="6311" w="6312">
                  <a:moveTo>
                    <a:pt x="3168" y="643"/>
                  </a:moveTo>
                  <a:cubicBezTo>
                    <a:pt x="4573" y="643"/>
                    <a:pt x="5692" y="1762"/>
                    <a:pt x="5692" y="3167"/>
                  </a:cubicBezTo>
                  <a:cubicBezTo>
                    <a:pt x="5692" y="4572"/>
                    <a:pt x="4573" y="5692"/>
                    <a:pt x="3168" y="5692"/>
                  </a:cubicBezTo>
                  <a:cubicBezTo>
                    <a:pt x="2596" y="5692"/>
                    <a:pt x="2073" y="5525"/>
                    <a:pt x="1644" y="5192"/>
                  </a:cubicBezTo>
                  <a:lnTo>
                    <a:pt x="1953" y="4882"/>
                  </a:lnTo>
                  <a:lnTo>
                    <a:pt x="1501" y="4453"/>
                  </a:lnTo>
                  <a:lnTo>
                    <a:pt x="1191" y="4739"/>
                  </a:lnTo>
                  <a:cubicBezTo>
                    <a:pt x="834" y="4287"/>
                    <a:pt x="644" y="3763"/>
                    <a:pt x="644" y="3144"/>
                  </a:cubicBezTo>
                  <a:cubicBezTo>
                    <a:pt x="644" y="1762"/>
                    <a:pt x="1763" y="643"/>
                    <a:pt x="3168" y="643"/>
                  </a:cubicBezTo>
                  <a:close/>
                  <a:moveTo>
                    <a:pt x="3168" y="0"/>
                  </a:moveTo>
                  <a:cubicBezTo>
                    <a:pt x="1430" y="0"/>
                    <a:pt x="1" y="1429"/>
                    <a:pt x="1" y="3167"/>
                  </a:cubicBezTo>
                  <a:cubicBezTo>
                    <a:pt x="1" y="3929"/>
                    <a:pt x="286" y="4644"/>
                    <a:pt x="763" y="5192"/>
                  </a:cubicBezTo>
                  <a:lnTo>
                    <a:pt x="286" y="5668"/>
                  </a:lnTo>
                  <a:lnTo>
                    <a:pt x="715" y="6120"/>
                  </a:lnTo>
                  <a:lnTo>
                    <a:pt x="1191" y="5644"/>
                  </a:lnTo>
                  <a:cubicBezTo>
                    <a:pt x="1739" y="6049"/>
                    <a:pt x="2430" y="6311"/>
                    <a:pt x="3168" y="6311"/>
                  </a:cubicBezTo>
                  <a:cubicBezTo>
                    <a:pt x="4930" y="6311"/>
                    <a:pt x="6312" y="4882"/>
                    <a:pt x="6312" y="3167"/>
                  </a:cubicBezTo>
                  <a:cubicBezTo>
                    <a:pt x="6312" y="1429"/>
                    <a:pt x="4883" y="0"/>
                    <a:pt x="3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5" name="Google Shape;535;p11"/>
          <p:cNvSpPr/>
          <p:nvPr/>
        </p:nvSpPr>
        <p:spPr>
          <a:xfrm>
            <a:off x="1377000" y="1757850"/>
            <a:ext cx="813900" cy="813900"/>
          </a:xfrm>
          <a:prstGeom prst="donut">
            <a:avLst>
              <a:gd fmla="val 4979" name="adj"/>
            </a:avLst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90069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000000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36" name="Google Shape;536;p11"/>
          <p:cNvSpPr/>
          <p:nvPr/>
        </p:nvSpPr>
        <p:spPr>
          <a:xfrm>
            <a:off x="4166491" y="1757850"/>
            <a:ext cx="813900" cy="813900"/>
          </a:xfrm>
          <a:prstGeom prst="donut">
            <a:avLst>
              <a:gd fmla="val 4979" name="adj"/>
            </a:avLst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90069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000000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37" name="Google Shape;537;p11"/>
          <p:cNvSpPr/>
          <p:nvPr/>
        </p:nvSpPr>
        <p:spPr>
          <a:xfrm>
            <a:off x="6953100" y="1757850"/>
            <a:ext cx="813900" cy="813900"/>
          </a:xfrm>
          <a:prstGeom prst="donut">
            <a:avLst>
              <a:gd fmla="val 4979" name="adj"/>
            </a:avLst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90069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000000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38" name="Google Shape;538;p11"/>
          <p:cNvSpPr txBox="1"/>
          <p:nvPr>
            <p:ph idx="4" type="title"/>
          </p:nvPr>
        </p:nvSpPr>
        <p:spPr>
          <a:xfrm>
            <a:off x="6296100" y="2845700"/>
            <a:ext cx="2127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Django</a:t>
            </a:r>
            <a:endParaRPr/>
          </a:p>
        </p:txBody>
      </p:sp>
      <p:sp>
        <p:nvSpPr>
          <p:cNvPr id="539" name="Google Shape;539;p11"/>
          <p:cNvSpPr/>
          <p:nvPr/>
        </p:nvSpPr>
        <p:spPr>
          <a:xfrm>
            <a:off x="8065530" y="4473072"/>
            <a:ext cx="1014176" cy="59565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Quantico"/>
              </a:rPr>
              <a:t>06</a:t>
            </a:r>
          </a:p>
        </p:txBody>
      </p:sp>
      <p:sp>
        <p:nvSpPr>
          <p:cNvPr id="540" name="Google Shape;540;p11"/>
          <p:cNvSpPr txBox="1"/>
          <p:nvPr/>
        </p:nvSpPr>
        <p:spPr>
          <a:xfrm>
            <a:off x="2006999" y="4243619"/>
            <a:ext cx="164679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🏎️</a:t>
            </a: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💨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mputer Science &amp; Mathematics Major for College: Data Management Technology by Slidesgo">
  <a:themeElements>
    <a:clrScheme name="Simple Light">
      <a:dk1>
        <a:srgbClr val="161616"/>
      </a:dk1>
      <a:lt1>
        <a:srgbClr val="FFFFFF"/>
      </a:lt1>
      <a:dk2>
        <a:srgbClr val="0D008E"/>
      </a:dk2>
      <a:lt2>
        <a:srgbClr val="0FE0E0"/>
      </a:lt2>
      <a:accent1>
        <a:srgbClr val="2C4ED7"/>
      </a:accent1>
      <a:accent2>
        <a:srgbClr val="50FFB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