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hish Malhotra" userId="19f6faed0ee797dc" providerId="LiveId" clId="{C6F23582-9BBB-4976-830F-CE10AEB906D0}"/>
    <pc:docChg chg="undo custSel addSld modSld">
      <pc:chgData name="Aashish Malhotra" userId="19f6faed0ee797dc" providerId="LiveId" clId="{C6F23582-9BBB-4976-830F-CE10AEB906D0}" dt="2020-12-16T10:16:56.406" v="5376" actId="1076"/>
      <pc:docMkLst>
        <pc:docMk/>
      </pc:docMkLst>
      <pc:sldChg chg="modSp">
        <pc:chgData name="Aashish Malhotra" userId="19f6faed0ee797dc" providerId="LiveId" clId="{C6F23582-9BBB-4976-830F-CE10AEB906D0}" dt="2020-12-15T20:36:06.209" v="1182" actId="1076"/>
        <pc:sldMkLst>
          <pc:docMk/>
          <pc:sldMk cId="4188533120" sldId="256"/>
        </pc:sldMkLst>
        <pc:spChg chg="mod">
          <ac:chgData name="Aashish Malhotra" userId="19f6faed0ee797dc" providerId="LiveId" clId="{C6F23582-9BBB-4976-830F-CE10AEB906D0}" dt="2020-12-15T20:36:06.209" v="1182" actId="1076"/>
          <ac:spMkLst>
            <pc:docMk/>
            <pc:sldMk cId="4188533120" sldId="256"/>
            <ac:spMk id="2" creationId="{D07D40C7-28DD-42CB-8665-C21697139839}"/>
          </ac:spMkLst>
        </pc:spChg>
        <pc:spChg chg="mod">
          <ac:chgData name="Aashish Malhotra" userId="19f6faed0ee797dc" providerId="LiveId" clId="{C6F23582-9BBB-4976-830F-CE10AEB906D0}" dt="2020-12-15T20:36:01.147" v="1181" actId="1076"/>
          <ac:spMkLst>
            <pc:docMk/>
            <pc:sldMk cId="4188533120" sldId="256"/>
            <ac:spMk id="3" creationId="{D67A51C4-D912-4C3C-BDA2-7E2EE9251E3A}"/>
          </ac:spMkLst>
        </pc:spChg>
      </pc:sldChg>
      <pc:sldChg chg="modSp new add">
        <pc:chgData name="Aashish Malhotra" userId="19f6faed0ee797dc" providerId="LiveId" clId="{C6F23582-9BBB-4976-830F-CE10AEB906D0}" dt="2020-12-15T22:31:24.758" v="3386" actId="1076"/>
        <pc:sldMkLst>
          <pc:docMk/>
          <pc:sldMk cId="241139715" sldId="257"/>
        </pc:sldMkLst>
        <pc:spChg chg="mod">
          <ac:chgData name="Aashish Malhotra" userId="19f6faed0ee797dc" providerId="LiveId" clId="{C6F23582-9BBB-4976-830F-CE10AEB906D0}" dt="2020-12-15T22:31:24.758" v="3386" actId="1076"/>
          <ac:spMkLst>
            <pc:docMk/>
            <pc:sldMk cId="241139715" sldId="257"/>
            <ac:spMk id="2" creationId="{297C453D-4338-4A4B-A43B-F849B9E35B67}"/>
          </ac:spMkLst>
        </pc:spChg>
        <pc:spChg chg="mod">
          <ac:chgData name="Aashish Malhotra" userId="19f6faed0ee797dc" providerId="LiveId" clId="{C6F23582-9BBB-4976-830F-CE10AEB906D0}" dt="2020-12-15T22:31:17.462" v="3385" actId="1076"/>
          <ac:spMkLst>
            <pc:docMk/>
            <pc:sldMk cId="241139715" sldId="257"/>
            <ac:spMk id="3" creationId="{E2CC0EF6-A262-44F3-81B2-553E4CC32446}"/>
          </ac:spMkLst>
        </pc:spChg>
      </pc:sldChg>
      <pc:sldChg chg="modSp new add">
        <pc:chgData name="Aashish Malhotra" userId="19f6faed0ee797dc" providerId="LiveId" clId="{C6F23582-9BBB-4976-830F-CE10AEB906D0}" dt="2020-12-16T10:15:38.559" v="5325" actId="20577"/>
        <pc:sldMkLst>
          <pc:docMk/>
          <pc:sldMk cId="1593892897" sldId="258"/>
        </pc:sldMkLst>
        <pc:spChg chg="mod">
          <ac:chgData name="Aashish Malhotra" userId="19f6faed0ee797dc" providerId="LiveId" clId="{C6F23582-9BBB-4976-830F-CE10AEB906D0}" dt="2020-12-15T22:38:52.668" v="3564" actId="113"/>
          <ac:spMkLst>
            <pc:docMk/>
            <pc:sldMk cId="1593892897" sldId="258"/>
            <ac:spMk id="2" creationId="{5CA98EC4-A695-44B3-8FAB-CFA66463FE03}"/>
          </ac:spMkLst>
        </pc:spChg>
        <pc:spChg chg="mod">
          <ac:chgData name="Aashish Malhotra" userId="19f6faed0ee797dc" providerId="LiveId" clId="{C6F23582-9BBB-4976-830F-CE10AEB906D0}" dt="2020-12-16T10:15:38.559" v="5325" actId="20577"/>
          <ac:spMkLst>
            <pc:docMk/>
            <pc:sldMk cId="1593892897" sldId="258"/>
            <ac:spMk id="3" creationId="{739A32C4-BAF9-40E3-9237-DA50EB0790E6}"/>
          </ac:spMkLst>
        </pc:spChg>
      </pc:sldChg>
      <pc:sldChg chg="modSp new add">
        <pc:chgData name="Aashish Malhotra" userId="19f6faed0ee797dc" providerId="LiveId" clId="{C6F23582-9BBB-4976-830F-CE10AEB906D0}" dt="2020-12-16T10:16:56.406" v="5376" actId="1076"/>
        <pc:sldMkLst>
          <pc:docMk/>
          <pc:sldMk cId="798840747" sldId="259"/>
        </pc:sldMkLst>
        <pc:spChg chg="mod">
          <ac:chgData name="Aashish Malhotra" userId="19f6faed0ee797dc" providerId="LiveId" clId="{C6F23582-9BBB-4976-830F-CE10AEB906D0}" dt="2020-12-15T23:12:24.051" v="4828" actId="1076"/>
          <ac:spMkLst>
            <pc:docMk/>
            <pc:sldMk cId="798840747" sldId="259"/>
            <ac:spMk id="2" creationId="{BC8C2505-B0AD-4836-BB3E-E897CCBEDB27}"/>
          </ac:spMkLst>
        </pc:spChg>
        <pc:spChg chg="mod">
          <ac:chgData name="Aashish Malhotra" userId="19f6faed0ee797dc" providerId="LiveId" clId="{C6F23582-9BBB-4976-830F-CE10AEB906D0}" dt="2020-12-16T10:16:56.406" v="5376" actId="1076"/>
          <ac:spMkLst>
            <pc:docMk/>
            <pc:sldMk cId="798840747" sldId="259"/>
            <ac:spMk id="3" creationId="{83737D59-FD9B-4360-8D57-72176E08628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12/16/2020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12/16/2020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12/16/2020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12/16/2020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12/16/2020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40C7-28DD-42CB-8665-C21697139839}"/>
              </a:ext>
            </a:extLst>
          </p:cNvPr>
          <p:cNvSpPr>
            <a:spLocks noGrp="1"/>
          </p:cNvSpPr>
          <p:nvPr>
            <p:ph type="ctrTitle"/>
          </p:nvPr>
        </p:nvSpPr>
        <p:spPr>
          <a:xfrm>
            <a:off x="1371599" y="807868"/>
            <a:ext cx="9448800" cy="1077405"/>
          </a:xfrm>
        </p:spPr>
        <p:txBody>
          <a:bodyPr>
            <a:normAutofit fontScale="90000"/>
          </a:bodyPr>
          <a:lstStyle/>
          <a:p>
            <a:pPr algn="ctr"/>
            <a:r>
              <a:rPr lang="en-US" sz="5400" b="1" dirty="0">
                <a:solidFill>
                  <a:srgbClr val="00B0F0"/>
                </a:solidFill>
                <a:effectLst>
                  <a:outerShdw blurRad="38100" dist="38100" dir="2700000" algn="tl">
                    <a:srgbClr val="000000">
                      <a:alpha val="43137"/>
                    </a:srgbClr>
                  </a:outerShdw>
                </a:effectLst>
              </a:rPr>
              <a:t>Color switch</a:t>
            </a:r>
            <a:br>
              <a:rPr lang="en-US" sz="5400" b="1" dirty="0">
                <a:solidFill>
                  <a:srgbClr val="00B0F0"/>
                </a:solidFill>
                <a:effectLst>
                  <a:outerShdw blurRad="38100" dist="38100" dir="2700000" algn="tl">
                    <a:srgbClr val="000000">
                      <a:alpha val="43137"/>
                    </a:srgbClr>
                  </a:outerShdw>
                </a:effectLst>
              </a:rPr>
            </a:br>
            <a:r>
              <a:rPr lang="en-US" sz="2700" b="1" dirty="0">
                <a:solidFill>
                  <a:srgbClr val="FF0000"/>
                </a:solidFill>
                <a:effectLst>
                  <a:outerShdw blurRad="38100" dist="38100" dir="2700000" algn="tl">
                    <a:srgbClr val="000000">
                      <a:alpha val="43137"/>
                    </a:srgbClr>
                  </a:outerShdw>
                </a:effectLst>
              </a:rPr>
              <a:t>AP Final project</a:t>
            </a:r>
            <a:endParaRPr lang="en-US" sz="5400" b="1" dirty="0">
              <a:solidFill>
                <a:srgbClr val="FF000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D67A51C4-D912-4C3C-BDA2-7E2EE9251E3A}"/>
              </a:ext>
            </a:extLst>
          </p:cNvPr>
          <p:cNvSpPr>
            <a:spLocks noGrp="1"/>
          </p:cNvSpPr>
          <p:nvPr>
            <p:ph type="subTitle" idx="1"/>
          </p:nvPr>
        </p:nvSpPr>
        <p:spPr>
          <a:xfrm>
            <a:off x="738326" y="2282794"/>
            <a:ext cx="10715347" cy="3540957"/>
          </a:xfrm>
        </p:spPr>
        <p:txBody>
          <a:bodyPr>
            <a:normAutofit lnSpcReduction="10000"/>
          </a:bodyPr>
          <a:lstStyle/>
          <a:p>
            <a:r>
              <a:rPr lang="en-US" sz="1800" dirty="0"/>
              <a:t>This project is a JavaFX based application which implements the infamous game Color Switch. It is a high score game with various eye-catching components and competitive leaderboard making it highly addictive and dynamic.</a:t>
            </a:r>
          </a:p>
          <a:p>
            <a:r>
              <a:rPr lang="en-US" sz="1800" dirty="0"/>
              <a:t>The game is endless and gets more and more difficult with time until the user collides with an obstacle where the sole purpose of the player is to get as many stars as possible. </a:t>
            </a:r>
          </a:p>
          <a:p>
            <a:r>
              <a:rPr lang="en-US" sz="1800" dirty="0"/>
              <a:t>In order to keep the ball afloat, all a user has to do is to tap/click the mouse anywhere on the game screen. Using Physics concepts, Mathematics and integrating using our knowledge of Java, we were able to stimulate as if the ball has to fight gravity to stay afloat.</a:t>
            </a:r>
          </a:p>
          <a:p>
            <a:r>
              <a:rPr lang="en-US" sz="1800" dirty="0"/>
              <a:t>What makes the game further more dynamic is the ability to Pause the Game, Save It and Load it to continue from the saved state and Resurrect on having more than a threshold number of stars! [With a penalty of course </a:t>
            </a:r>
            <a:r>
              <a:rPr lang="en-US" sz="1800" dirty="0">
                <a:sym typeface="Wingdings" panose="05000000000000000000" pitchFamily="2" charset="2"/>
              </a:rPr>
              <a:t>.]</a:t>
            </a:r>
            <a:endParaRPr lang="en-US" sz="1800" dirty="0"/>
          </a:p>
          <a:p>
            <a:r>
              <a:rPr lang="en-US" sz="1800" dirty="0"/>
              <a:t> </a:t>
            </a:r>
          </a:p>
        </p:txBody>
      </p:sp>
    </p:spTree>
    <p:extLst>
      <p:ext uri="{BB962C8B-B14F-4D97-AF65-F5344CB8AC3E}">
        <p14:creationId xmlns:p14="http://schemas.microsoft.com/office/powerpoint/2010/main" val="4188533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453D-4338-4A4B-A43B-F849B9E35B67}"/>
              </a:ext>
            </a:extLst>
          </p:cNvPr>
          <p:cNvSpPr>
            <a:spLocks noGrp="1"/>
          </p:cNvSpPr>
          <p:nvPr>
            <p:ph type="title"/>
          </p:nvPr>
        </p:nvSpPr>
        <p:spPr>
          <a:xfrm>
            <a:off x="1790700" y="178447"/>
            <a:ext cx="8610600" cy="1293028"/>
          </a:xfrm>
        </p:spPr>
        <p:txBody>
          <a:bodyPr>
            <a:normAutofit/>
          </a:bodyPr>
          <a:lstStyle/>
          <a:p>
            <a:pPr algn="ctr"/>
            <a:r>
              <a:rPr lang="en-US" sz="4400" b="1" dirty="0">
                <a:solidFill>
                  <a:srgbClr val="00B0F0"/>
                </a:solidFill>
              </a:rPr>
              <a:t>Technical Implementation</a:t>
            </a:r>
          </a:p>
        </p:txBody>
      </p:sp>
      <p:sp>
        <p:nvSpPr>
          <p:cNvPr id="3" name="Content Placeholder 2">
            <a:extLst>
              <a:ext uri="{FF2B5EF4-FFF2-40B4-BE49-F238E27FC236}">
                <a16:creationId xmlns:a16="http://schemas.microsoft.com/office/drawing/2014/main" id="{E2CC0EF6-A262-44F3-81B2-553E4CC32446}"/>
              </a:ext>
            </a:extLst>
          </p:cNvPr>
          <p:cNvSpPr>
            <a:spLocks noGrp="1"/>
          </p:cNvSpPr>
          <p:nvPr>
            <p:ph idx="1"/>
          </p:nvPr>
        </p:nvSpPr>
        <p:spPr>
          <a:xfrm>
            <a:off x="685800" y="1389356"/>
            <a:ext cx="10820400" cy="5068255"/>
          </a:xfrm>
        </p:spPr>
        <p:txBody>
          <a:bodyPr>
            <a:normAutofit/>
          </a:bodyPr>
          <a:lstStyle/>
          <a:p>
            <a:r>
              <a:rPr lang="en-US" sz="1400" dirty="0"/>
              <a:t>In terms of ground level implementation i.e. the source code, our application works in accordance to our UML and Use-Case Diagram. Implementation of essentials are as follows:</a:t>
            </a:r>
          </a:p>
          <a:p>
            <a:pPr marL="0" indent="0">
              <a:buNone/>
            </a:pPr>
            <a:r>
              <a:rPr lang="en-US" sz="1400" dirty="0"/>
              <a:t>1. To make the game endless, the pane background is set black and the obstacles move towards negative y-axis in relation to the position of the ball until the ball collides, thus giving us the notion of ball moving up which in reality is just obstacles moving down (relative motion.)</a:t>
            </a:r>
          </a:p>
          <a:p>
            <a:pPr marL="0" indent="0">
              <a:buNone/>
            </a:pPr>
            <a:r>
              <a:rPr lang="en-US" sz="1400" dirty="0"/>
              <a:t>2. The positioning of the stars has been kept absolute with the position of the obstacles, so they are stationary in relation to each other, but move in relation to the ball. Also, in Star.java, the overridden action function calls </a:t>
            </a:r>
            <a:r>
              <a:rPr lang="en-US" sz="1400" dirty="0" err="1"/>
              <a:t>setScore</a:t>
            </a:r>
            <a:r>
              <a:rPr lang="en-US" sz="1400" dirty="0"/>
              <a:t> from Main.java which is a method defined in Player.java, this keeps a count of the player score and updates it dynamically.</a:t>
            </a:r>
          </a:p>
          <a:p>
            <a:pPr marL="0" indent="0">
              <a:buNone/>
            </a:pPr>
            <a:r>
              <a:rPr lang="en-US" sz="1400" dirty="0"/>
              <a:t>3. Color Switches randomly allot one color out of the four to the ball and have been placed randomly throughout.</a:t>
            </a:r>
          </a:p>
          <a:p>
            <a:pPr marL="0" indent="0">
              <a:buNone/>
            </a:pPr>
            <a:r>
              <a:rPr lang="en-US" sz="1400" dirty="0"/>
              <a:t>4. So as to increase the difficulty of the game as it progresses, we have made changes in the size of obstacles, for example: the radius of circular obstacle decreases, hence the user has to time the click so as to not collide.</a:t>
            </a:r>
          </a:p>
          <a:p>
            <a:pPr marL="0" indent="0">
              <a:buNone/>
            </a:pPr>
            <a:r>
              <a:rPr lang="en-US" sz="1400" dirty="0"/>
              <a:t>5. Resurrection comes with a penalty! If a user wishes to resurrect on the basis of collected stars, then their score reduces by 20% or 1 point, whichever is feasible.</a:t>
            </a:r>
          </a:p>
          <a:p>
            <a:pPr marL="0" indent="0">
              <a:buNone/>
            </a:pPr>
            <a:r>
              <a:rPr lang="en-US" sz="1400" dirty="0"/>
              <a:t>6. Database is maintained to have four saved state slots, hence enabling the players to continue the game from where they left.</a:t>
            </a:r>
          </a:p>
          <a:p>
            <a:pPr marL="0" indent="0">
              <a:buNone/>
            </a:pPr>
            <a:r>
              <a:rPr lang="en-US" sz="1400" b="1" dirty="0">
                <a:solidFill>
                  <a:srgbClr val="00B0F0"/>
                </a:solidFill>
              </a:rPr>
              <a:t>KEYS AND CONTROLS:</a:t>
            </a:r>
          </a:p>
          <a:p>
            <a:pPr marL="0" indent="0">
              <a:buNone/>
            </a:pPr>
            <a:r>
              <a:rPr lang="en-US" sz="1400" b="1" dirty="0">
                <a:solidFill>
                  <a:srgbClr val="00B050"/>
                </a:solidFill>
              </a:rPr>
              <a:t>ALT</a:t>
            </a:r>
            <a:r>
              <a:rPr lang="en-US" sz="1400" b="1" dirty="0">
                <a:solidFill>
                  <a:srgbClr val="FF0000"/>
                </a:solidFill>
              </a:rPr>
              <a:t> </a:t>
            </a:r>
            <a:r>
              <a:rPr lang="en-US" sz="1400" b="1" dirty="0">
                <a:solidFill>
                  <a:schemeClr val="accent6">
                    <a:lumMod val="75000"/>
                  </a:schemeClr>
                </a:solidFill>
              </a:rPr>
              <a:t>-&gt;</a:t>
            </a:r>
            <a:r>
              <a:rPr lang="en-US" sz="1400" b="1" dirty="0">
                <a:solidFill>
                  <a:srgbClr val="FF0000"/>
                </a:solidFill>
              </a:rPr>
              <a:t> </a:t>
            </a:r>
            <a:r>
              <a:rPr lang="en-US" sz="1400" b="1" dirty="0"/>
              <a:t>Save Game and return to Main page</a:t>
            </a:r>
          </a:p>
          <a:p>
            <a:pPr marL="0" indent="0">
              <a:buNone/>
            </a:pPr>
            <a:r>
              <a:rPr lang="en-US" sz="1400" b="1" dirty="0">
                <a:solidFill>
                  <a:srgbClr val="FF0000"/>
                </a:solidFill>
              </a:rPr>
              <a:t>ESC</a:t>
            </a:r>
            <a:r>
              <a:rPr lang="en-US" sz="1400" b="1" dirty="0"/>
              <a:t> </a:t>
            </a:r>
            <a:r>
              <a:rPr lang="en-US" sz="1400" b="1" dirty="0">
                <a:solidFill>
                  <a:srgbClr val="0070C0"/>
                </a:solidFill>
              </a:rPr>
              <a:t>-&gt; </a:t>
            </a:r>
            <a:r>
              <a:rPr lang="en-US" sz="1400" b="1" dirty="0"/>
              <a:t>Exit and return to Main page</a:t>
            </a:r>
          </a:p>
          <a:p>
            <a:pPr marL="0" indent="0">
              <a:buNone/>
            </a:pPr>
            <a:r>
              <a:rPr lang="en-US" sz="1400" b="1" dirty="0">
                <a:solidFill>
                  <a:srgbClr val="FFFF00"/>
                </a:solidFill>
              </a:rPr>
              <a:t>Any Other Key </a:t>
            </a:r>
            <a:r>
              <a:rPr lang="en-US" sz="1400" b="1" dirty="0">
                <a:solidFill>
                  <a:srgbClr val="0070C0"/>
                </a:solidFill>
              </a:rPr>
              <a:t>-&gt; </a:t>
            </a:r>
            <a:r>
              <a:rPr lang="en-US" sz="1400" b="1" dirty="0"/>
              <a:t>Pause the Game</a:t>
            </a:r>
          </a:p>
          <a:p>
            <a:pPr marL="0" indent="0">
              <a:buNone/>
            </a:pPr>
            <a:endParaRPr lang="en-US" sz="1400" dirty="0"/>
          </a:p>
        </p:txBody>
      </p:sp>
    </p:spTree>
    <p:extLst>
      <p:ext uri="{BB962C8B-B14F-4D97-AF65-F5344CB8AC3E}">
        <p14:creationId xmlns:p14="http://schemas.microsoft.com/office/powerpoint/2010/main" val="24113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8EC4-A695-44B3-8FAB-CFA66463FE03}"/>
              </a:ext>
            </a:extLst>
          </p:cNvPr>
          <p:cNvSpPr>
            <a:spLocks noGrp="1"/>
          </p:cNvSpPr>
          <p:nvPr>
            <p:ph type="title"/>
          </p:nvPr>
        </p:nvSpPr>
        <p:spPr>
          <a:xfrm>
            <a:off x="1528439" y="222835"/>
            <a:ext cx="8610600" cy="1293028"/>
          </a:xfrm>
        </p:spPr>
        <p:txBody>
          <a:bodyPr>
            <a:normAutofit/>
          </a:bodyPr>
          <a:lstStyle/>
          <a:p>
            <a:pPr algn="ctr"/>
            <a:r>
              <a:rPr lang="en-US" sz="4400" b="1" dirty="0">
                <a:solidFill>
                  <a:srgbClr val="00B0F0"/>
                </a:solidFill>
              </a:rPr>
              <a:t>Division of labor</a:t>
            </a:r>
          </a:p>
        </p:txBody>
      </p:sp>
      <p:sp>
        <p:nvSpPr>
          <p:cNvPr id="3" name="Content Placeholder 2">
            <a:extLst>
              <a:ext uri="{FF2B5EF4-FFF2-40B4-BE49-F238E27FC236}">
                <a16:creationId xmlns:a16="http://schemas.microsoft.com/office/drawing/2014/main" id="{739A32C4-BAF9-40E3-9237-DA50EB0790E6}"/>
              </a:ext>
            </a:extLst>
          </p:cNvPr>
          <p:cNvSpPr>
            <a:spLocks noGrp="1"/>
          </p:cNvSpPr>
          <p:nvPr>
            <p:ph idx="1"/>
          </p:nvPr>
        </p:nvSpPr>
        <p:spPr>
          <a:xfrm>
            <a:off x="685800" y="1848331"/>
            <a:ext cx="10820400" cy="4024125"/>
          </a:xfrm>
        </p:spPr>
        <p:txBody>
          <a:bodyPr/>
          <a:lstStyle/>
          <a:p>
            <a:r>
              <a:rPr lang="en-US" sz="2400" b="1" dirty="0">
                <a:solidFill>
                  <a:srgbClr val="FFFF00"/>
                </a:solidFill>
              </a:rPr>
              <a:t>Saurav Rao (2019271):</a:t>
            </a:r>
          </a:p>
          <a:p>
            <a:pPr marL="0" indent="0">
              <a:buNone/>
            </a:pPr>
            <a:r>
              <a:rPr lang="en-US" dirty="0"/>
              <a:t>UML, </a:t>
            </a:r>
            <a:r>
              <a:rPr lang="en-US" dirty="0" err="1"/>
              <a:t>fxml</a:t>
            </a:r>
            <a:r>
              <a:rPr lang="en-US" dirty="0"/>
              <a:t> layouts, Collisions, Color Switches and Ball, Resurrection, Saved States and its corresponding Database, Error Handling, and Bonus of different Ball Types.</a:t>
            </a:r>
          </a:p>
          <a:p>
            <a:pPr marL="0" indent="0">
              <a:buNone/>
            </a:pPr>
            <a:endParaRPr lang="en-US" dirty="0"/>
          </a:p>
          <a:p>
            <a:r>
              <a:rPr lang="en-US" sz="2400" b="1" dirty="0">
                <a:solidFill>
                  <a:srgbClr val="FFFF00"/>
                </a:solidFill>
              </a:rPr>
              <a:t>Aashish Malhotra (2019223):</a:t>
            </a:r>
          </a:p>
          <a:p>
            <a:pPr marL="0" indent="0">
              <a:buNone/>
            </a:pPr>
            <a:r>
              <a:rPr lang="en-US" dirty="0"/>
              <a:t>Use Case Diagram, CSS and </a:t>
            </a:r>
            <a:r>
              <a:rPr lang="en-US" dirty="0" err="1"/>
              <a:t>fxml</a:t>
            </a:r>
            <a:r>
              <a:rPr lang="en-US" dirty="0"/>
              <a:t> layouts, Main page and its beautification and formatting (GUI), Endless Pane and Obstacle Movement, Stars and Points Calculation, Bonus of adding gameplay music, and PPT.</a:t>
            </a:r>
          </a:p>
        </p:txBody>
      </p:sp>
    </p:spTree>
    <p:extLst>
      <p:ext uri="{BB962C8B-B14F-4D97-AF65-F5344CB8AC3E}">
        <p14:creationId xmlns:p14="http://schemas.microsoft.com/office/powerpoint/2010/main" val="1593892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2505-B0AD-4836-BB3E-E897CCBEDB27}"/>
              </a:ext>
            </a:extLst>
          </p:cNvPr>
          <p:cNvSpPr>
            <a:spLocks noGrp="1"/>
          </p:cNvSpPr>
          <p:nvPr>
            <p:ph type="title"/>
          </p:nvPr>
        </p:nvSpPr>
        <p:spPr>
          <a:xfrm>
            <a:off x="1790700" y="321275"/>
            <a:ext cx="8610600" cy="1293028"/>
          </a:xfrm>
        </p:spPr>
        <p:txBody>
          <a:bodyPr>
            <a:normAutofit/>
          </a:bodyPr>
          <a:lstStyle/>
          <a:p>
            <a:pPr algn="ctr"/>
            <a:r>
              <a:rPr lang="en-US" sz="4400" b="1" dirty="0">
                <a:solidFill>
                  <a:srgbClr val="00B0F0"/>
                </a:solidFill>
              </a:rPr>
              <a:t>Bonus component</a:t>
            </a:r>
          </a:p>
        </p:txBody>
      </p:sp>
      <p:sp>
        <p:nvSpPr>
          <p:cNvPr id="3" name="Content Placeholder 2">
            <a:extLst>
              <a:ext uri="{FF2B5EF4-FFF2-40B4-BE49-F238E27FC236}">
                <a16:creationId xmlns:a16="http://schemas.microsoft.com/office/drawing/2014/main" id="{83737D59-FD9B-4360-8D57-72176E08628D}"/>
              </a:ext>
            </a:extLst>
          </p:cNvPr>
          <p:cNvSpPr>
            <a:spLocks noGrp="1"/>
          </p:cNvSpPr>
          <p:nvPr>
            <p:ph idx="1"/>
          </p:nvPr>
        </p:nvSpPr>
        <p:spPr>
          <a:xfrm>
            <a:off x="685800" y="1543282"/>
            <a:ext cx="10820400" cy="4759416"/>
          </a:xfrm>
        </p:spPr>
        <p:txBody>
          <a:bodyPr>
            <a:normAutofit/>
          </a:bodyPr>
          <a:lstStyle/>
          <a:p>
            <a:r>
              <a:rPr lang="en-US" sz="1800" dirty="0"/>
              <a:t>We have added additional components to our application so as to enhance the feel of the game in terms of functionality, user experience and looks. The additional components are listed as follows:</a:t>
            </a:r>
          </a:p>
          <a:p>
            <a:r>
              <a:rPr lang="en-US" sz="1800" dirty="0"/>
              <a:t>GUI:</a:t>
            </a:r>
          </a:p>
          <a:p>
            <a:pPr marL="457200" indent="-457200">
              <a:buAutoNum type="arabicPeriod"/>
            </a:pPr>
            <a:r>
              <a:rPr lang="en-US" sz="1800" dirty="0"/>
              <a:t>For looks and beautification of the application, we have made curved edges to the application with continuous color transition across the edges, the options also change color orientation when mouse hovers over a button.</a:t>
            </a:r>
          </a:p>
          <a:p>
            <a:pPr marL="457200" indent="-457200">
              <a:buAutoNum type="arabicPeriod"/>
            </a:pPr>
            <a:r>
              <a:rPr lang="en-US" sz="1800" dirty="0"/>
              <a:t>We have added in-game music which definitely enhances user experience and not just that, we have also added a button on the Main page to handover the control in player’s hand to decide whether he/she needs the music or not.</a:t>
            </a:r>
          </a:p>
          <a:p>
            <a:pPr marL="0" indent="0">
              <a:buNone/>
            </a:pPr>
            <a:r>
              <a:rPr lang="en-US" sz="1800" dirty="0"/>
              <a:t>Game functionality:</a:t>
            </a:r>
          </a:p>
          <a:p>
            <a:pPr marL="0" indent="0">
              <a:buNone/>
            </a:pPr>
            <a:r>
              <a:rPr lang="en-US" sz="1800" dirty="0"/>
              <a:t>We have added a store option from which the user may select the type of ball or shape of object that he/she wants play with. Users have options to play with ball, triangle and even dice. </a:t>
            </a:r>
          </a:p>
          <a:p>
            <a:pPr marL="0" indent="0">
              <a:buNone/>
            </a:pPr>
            <a:r>
              <a:rPr lang="en-US" sz="1800" dirty="0"/>
              <a:t>P.S: For all the competitive gamers out there, if you play with a dice, you earn double the points compared to a ball whereas triangles get you three times the points!!! ;)</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79884074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480</TotalTime>
  <Words>787</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Century Gothic</vt:lpstr>
      <vt:lpstr>Vapor Trail</vt:lpstr>
      <vt:lpstr>Color switch AP Final project</vt:lpstr>
      <vt:lpstr>Technical Implementation</vt:lpstr>
      <vt:lpstr>Division of labor</vt:lpstr>
      <vt:lpstr>Bonus component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switch</dc:title>
  <dc:creator>Aashish Malhotra</dc:creator>
  <cp:lastModifiedBy>Aashish Malhotra</cp:lastModifiedBy>
  <cp:revision>17</cp:revision>
  <dcterms:created xsi:type="dcterms:W3CDTF">2020-12-15T15:17:21Z</dcterms:created>
  <dcterms:modified xsi:type="dcterms:W3CDTF">2020-12-16T10:16:58Z</dcterms:modified>
</cp:coreProperties>
</file>