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3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3" autoAdjust="0"/>
  </p:normalViewPr>
  <p:slideViewPr>
    <p:cSldViewPr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8FAFE-EA09-49B4-A578-F84DEE86CA68}" type="datetimeFigureOut">
              <a:rPr lang="en-IN" smtClean="0"/>
              <a:t>11-06-2014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33996-9AE0-4E95-9A45-B961A73E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6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3996-9AE0-4E95-9A45-B961A73E4F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7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3996-9AE0-4E95-9A45-B961A73E4FC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5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745C-93D9-482B-A38C-6B708BF32356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8E4D-E95E-4DB7-8BFA-63EA7A3782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ry.github.com/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7" y="-23446"/>
            <a:ext cx="3009900" cy="300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Technical Talk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0925"/>
            <a:ext cx="6400800" cy="17526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e-Yantra Team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10</a:t>
            </a:r>
            <a:r>
              <a:rPr lang="en-US" sz="2400" b="1" baseline="30000" dirty="0" smtClean="0">
                <a:solidFill>
                  <a:srgbClr val="00B0F0"/>
                </a:solidFill>
              </a:rPr>
              <a:t>th</a:t>
            </a:r>
            <a:r>
              <a:rPr lang="en-US" sz="2400" b="1" dirty="0" smtClean="0">
                <a:solidFill>
                  <a:srgbClr val="00B0F0"/>
                </a:solidFill>
              </a:rPr>
              <a:t> June, 2014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5625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Keywords -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9530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Repository</a:t>
            </a:r>
          </a:p>
          <a:p>
            <a:r>
              <a:rPr lang="en-IN" dirty="0" smtClean="0"/>
              <a:t>Staged</a:t>
            </a:r>
          </a:p>
          <a:p>
            <a:r>
              <a:rPr lang="en-IN" dirty="0" smtClean="0"/>
              <a:t>Track</a:t>
            </a:r>
          </a:p>
          <a:p>
            <a:r>
              <a:rPr lang="en-IN" dirty="0" smtClean="0"/>
              <a:t>Add</a:t>
            </a:r>
          </a:p>
          <a:p>
            <a:r>
              <a:rPr lang="en-IN" dirty="0" smtClean="0"/>
              <a:t>Commit</a:t>
            </a:r>
          </a:p>
          <a:p>
            <a:r>
              <a:rPr lang="en-IN" dirty="0"/>
              <a:t>Remote</a:t>
            </a:r>
          </a:p>
          <a:p>
            <a:r>
              <a:rPr lang="en-IN" dirty="0" smtClean="0"/>
              <a:t>Push</a:t>
            </a:r>
          </a:p>
          <a:p>
            <a:r>
              <a:rPr lang="en-IN" dirty="0" smtClean="0"/>
              <a:t>Fork</a:t>
            </a:r>
          </a:p>
          <a:p>
            <a:r>
              <a:rPr lang="en-IN" dirty="0" smtClean="0"/>
              <a:t>Clone</a:t>
            </a:r>
          </a:p>
          <a:p>
            <a:r>
              <a:rPr lang="en-IN" dirty="0" smtClean="0"/>
              <a:t>Pull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1600200"/>
            <a:ext cx="3048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Status</a:t>
            </a:r>
          </a:p>
          <a:p>
            <a:r>
              <a:rPr lang="en-IN" dirty="0" smtClean="0"/>
              <a:t>Merge</a:t>
            </a:r>
          </a:p>
          <a:p>
            <a:r>
              <a:rPr lang="en-IN" dirty="0" smtClean="0"/>
              <a:t>Branch</a:t>
            </a:r>
          </a:p>
          <a:p>
            <a:r>
              <a:rPr lang="en-IN" dirty="0" smtClean="0"/>
              <a:t>checkout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50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Suggested 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git-scm.com/book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3"/>
              </a:rPr>
              <a:t>http://try.github.com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8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Version Control is Required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3" y="1905000"/>
            <a:ext cx="8229600" cy="4525963"/>
          </a:xfrm>
        </p:spPr>
        <p:txBody>
          <a:bodyPr/>
          <a:lstStyle/>
          <a:p>
            <a:r>
              <a:rPr lang="en-IN" b="1" dirty="0"/>
              <a:t>Reversibility:</a:t>
            </a:r>
            <a:r>
              <a:rPr lang="en-IN" dirty="0"/>
              <a:t> </a:t>
            </a:r>
            <a:r>
              <a:rPr lang="en-IN" sz="2800" dirty="0"/>
              <a:t>the ability to back up to a previous state, if you discover that some modification you did was a mistake or a bad idea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b="1" dirty="0"/>
              <a:t>Concurrency:</a:t>
            </a:r>
            <a:r>
              <a:rPr lang="en-IN" dirty="0"/>
              <a:t> </a:t>
            </a:r>
            <a:r>
              <a:rPr lang="en-IN" sz="2800" dirty="0"/>
              <a:t>the ability to have many people modifying the same collection of files, knowing that conflicting modifications can be detected and resolved</a:t>
            </a:r>
            <a:r>
              <a:rPr lang="en-IN" sz="28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 smtClean="0"/>
              <a:t>Version Control – Keeping track of changes made in file</a:t>
            </a:r>
          </a:p>
          <a:p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43000" y="3149009"/>
            <a:ext cx="1676400" cy="1676400"/>
            <a:chOff x="1143000" y="3733800"/>
            <a:chExt cx="1676400" cy="1676400"/>
          </a:xfrm>
        </p:grpSpPr>
        <p:sp>
          <p:nvSpPr>
            <p:cNvPr id="5" name="Rectangle 4"/>
            <p:cNvSpPr/>
            <p:nvPr/>
          </p:nvSpPr>
          <p:spPr>
            <a:xfrm>
              <a:off x="1143000" y="3733800"/>
              <a:ext cx="1676400" cy="167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47800" y="41910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47800" y="4341812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47800" y="44958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5200" y="3149009"/>
            <a:ext cx="1676400" cy="1676400"/>
            <a:chOff x="3505200" y="3733800"/>
            <a:chExt cx="1676400" cy="1676400"/>
          </a:xfrm>
        </p:grpSpPr>
        <p:grpSp>
          <p:nvGrpSpPr>
            <p:cNvPr id="12" name="Group 11"/>
            <p:cNvGrpSpPr/>
            <p:nvPr/>
          </p:nvGrpSpPr>
          <p:grpSpPr>
            <a:xfrm>
              <a:off x="3505200" y="3733800"/>
              <a:ext cx="1676400" cy="1676400"/>
              <a:chOff x="1143000" y="3733800"/>
              <a:chExt cx="1676400" cy="1676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143000" y="3733800"/>
                <a:ext cx="1676400" cy="1676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447800" y="4038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47800" y="41910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447800" y="4341812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447800" y="44958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Smiley Face 17"/>
            <p:cNvSpPr/>
            <p:nvPr/>
          </p:nvSpPr>
          <p:spPr>
            <a:xfrm>
              <a:off x="3657600" y="4724400"/>
              <a:ext cx="457200" cy="533400"/>
            </a:xfrm>
            <a:prstGeom prst="smileyFac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19800" y="3149009"/>
            <a:ext cx="1676400" cy="1676400"/>
            <a:chOff x="6019800" y="3733800"/>
            <a:chExt cx="1676400" cy="1676400"/>
          </a:xfrm>
        </p:grpSpPr>
        <p:sp>
          <p:nvSpPr>
            <p:cNvPr id="23" name="Rectangle 22"/>
            <p:cNvSpPr/>
            <p:nvPr/>
          </p:nvSpPr>
          <p:spPr>
            <a:xfrm>
              <a:off x="6019800" y="3733800"/>
              <a:ext cx="1676400" cy="167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324600" y="4038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324600" y="41910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324600" y="4341812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324600" y="44958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miley Face 21"/>
            <p:cNvSpPr/>
            <p:nvPr/>
          </p:nvSpPr>
          <p:spPr>
            <a:xfrm>
              <a:off x="6172200" y="4724400"/>
              <a:ext cx="457200" cy="533400"/>
            </a:xfrm>
            <a:prstGeom prst="smileyFac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812280" y="4951412"/>
              <a:ext cx="609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12280" y="4800600"/>
              <a:ext cx="609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12280" y="5128260"/>
              <a:ext cx="609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156625" y="5726723"/>
            <a:ext cx="532606" cy="991394"/>
            <a:chOff x="609600" y="5562600"/>
            <a:chExt cx="532606" cy="991394"/>
          </a:xfrm>
        </p:grpSpPr>
        <p:sp>
          <p:nvSpPr>
            <p:cNvPr id="35" name="Oval 34"/>
            <p:cNvSpPr/>
            <p:nvPr/>
          </p:nvSpPr>
          <p:spPr>
            <a:xfrm>
              <a:off x="609600" y="5562600"/>
              <a:ext cx="4572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632460" y="6324600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09600" y="6112034"/>
              <a:ext cx="244634" cy="2362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838200" y="6096000"/>
              <a:ext cx="304006" cy="237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stCxn id="35" idx="1"/>
          </p:cNvCxnSpPr>
          <p:nvPr/>
        </p:nvCxnSpPr>
        <p:spPr>
          <a:xfrm flipH="1" flipV="1">
            <a:off x="2286000" y="4953000"/>
            <a:ext cx="1937580" cy="851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5" idx="0"/>
            <a:endCxn id="13" idx="2"/>
          </p:cNvCxnSpPr>
          <p:nvPr/>
        </p:nvCxnSpPr>
        <p:spPr>
          <a:xfrm flipH="1" flipV="1">
            <a:off x="4343400" y="4825409"/>
            <a:ext cx="41825" cy="901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7"/>
          </p:cNvCxnSpPr>
          <p:nvPr/>
        </p:nvCxnSpPr>
        <p:spPr>
          <a:xfrm flipV="1">
            <a:off x="4546870" y="4890111"/>
            <a:ext cx="1547335" cy="914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66800" y="2057400"/>
            <a:ext cx="1676400" cy="1676400"/>
            <a:chOff x="1143000" y="3733800"/>
            <a:chExt cx="1676400" cy="1676400"/>
          </a:xfrm>
        </p:grpSpPr>
        <p:sp>
          <p:nvSpPr>
            <p:cNvPr id="5" name="Rectangle 4"/>
            <p:cNvSpPr/>
            <p:nvPr/>
          </p:nvSpPr>
          <p:spPr>
            <a:xfrm>
              <a:off x="1143000" y="3733800"/>
              <a:ext cx="1676400" cy="167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47800" y="41910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47800" y="4341812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47800" y="44958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429000" y="2057400"/>
            <a:ext cx="1676400" cy="1676400"/>
            <a:chOff x="3505200" y="3733800"/>
            <a:chExt cx="1676400" cy="1676400"/>
          </a:xfrm>
        </p:grpSpPr>
        <p:grpSp>
          <p:nvGrpSpPr>
            <p:cNvPr id="11" name="Group 10"/>
            <p:cNvGrpSpPr/>
            <p:nvPr/>
          </p:nvGrpSpPr>
          <p:grpSpPr>
            <a:xfrm>
              <a:off x="3505200" y="3733800"/>
              <a:ext cx="1676400" cy="1676400"/>
              <a:chOff x="1143000" y="3733800"/>
              <a:chExt cx="1676400" cy="1676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143000" y="3733800"/>
                <a:ext cx="1676400" cy="1676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447800" y="40386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47800" y="41910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447800" y="4341812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447800" y="4495800"/>
                <a:ext cx="914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Smiley Face 11"/>
            <p:cNvSpPr/>
            <p:nvPr/>
          </p:nvSpPr>
          <p:spPr>
            <a:xfrm>
              <a:off x="3657600" y="4724400"/>
              <a:ext cx="457200" cy="533400"/>
            </a:xfrm>
            <a:prstGeom prst="smileyFac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43600" y="2057400"/>
            <a:ext cx="1676400" cy="1676400"/>
            <a:chOff x="6019800" y="3733800"/>
            <a:chExt cx="1676400" cy="1676400"/>
          </a:xfrm>
        </p:grpSpPr>
        <p:sp>
          <p:nvSpPr>
            <p:cNvPr id="19" name="Rectangle 18"/>
            <p:cNvSpPr/>
            <p:nvPr/>
          </p:nvSpPr>
          <p:spPr>
            <a:xfrm>
              <a:off x="6019800" y="3733800"/>
              <a:ext cx="1676400" cy="167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324600" y="40386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324600" y="41910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324600" y="4341812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24600" y="44958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miley Face 23"/>
            <p:cNvSpPr/>
            <p:nvPr/>
          </p:nvSpPr>
          <p:spPr>
            <a:xfrm>
              <a:off x="6172200" y="4724400"/>
              <a:ext cx="457200" cy="533400"/>
            </a:xfrm>
            <a:prstGeom prst="smileyFac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12280" y="4951412"/>
              <a:ext cx="609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12280" y="4800600"/>
              <a:ext cx="609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12280" y="5128260"/>
              <a:ext cx="609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96796" y="5520898"/>
            <a:ext cx="532606" cy="991394"/>
            <a:chOff x="609600" y="5562600"/>
            <a:chExt cx="532606" cy="991394"/>
          </a:xfrm>
        </p:grpSpPr>
        <p:sp>
          <p:nvSpPr>
            <p:cNvPr id="30" name="Oval 29"/>
            <p:cNvSpPr/>
            <p:nvPr/>
          </p:nvSpPr>
          <p:spPr>
            <a:xfrm>
              <a:off x="609600" y="5562600"/>
              <a:ext cx="4572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632460" y="6324600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09600" y="6112034"/>
              <a:ext cx="244634" cy="2362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838200" y="6096000"/>
              <a:ext cx="304006" cy="237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710525" y="5520898"/>
            <a:ext cx="532606" cy="991394"/>
            <a:chOff x="609600" y="5562600"/>
            <a:chExt cx="532606" cy="991394"/>
          </a:xfrm>
        </p:grpSpPr>
        <p:sp>
          <p:nvSpPr>
            <p:cNvPr id="35" name="Oval 34"/>
            <p:cNvSpPr/>
            <p:nvPr/>
          </p:nvSpPr>
          <p:spPr>
            <a:xfrm>
              <a:off x="609600" y="5562600"/>
              <a:ext cx="4572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632460" y="6324600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09600" y="6112034"/>
              <a:ext cx="244634" cy="2362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838200" y="6096000"/>
              <a:ext cx="304006" cy="237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470920" y="5520898"/>
            <a:ext cx="532606" cy="991394"/>
            <a:chOff x="609600" y="5562600"/>
            <a:chExt cx="532606" cy="991394"/>
          </a:xfrm>
        </p:grpSpPr>
        <p:sp>
          <p:nvSpPr>
            <p:cNvPr id="40" name="Oval 39"/>
            <p:cNvSpPr/>
            <p:nvPr/>
          </p:nvSpPr>
          <p:spPr>
            <a:xfrm>
              <a:off x="609600" y="5562600"/>
              <a:ext cx="4572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632460" y="6324600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09600" y="6112034"/>
              <a:ext cx="244634" cy="2362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838200" y="6096000"/>
              <a:ext cx="304006" cy="237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159080" y="5520898"/>
            <a:ext cx="532606" cy="991394"/>
            <a:chOff x="609600" y="5562600"/>
            <a:chExt cx="532606" cy="991394"/>
          </a:xfrm>
        </p:grpSpPr>
        <p:sp>
          <p:nvSpPr>
            <p:cNvPr id="45" name="Oval 44"/>
            <p:cNvSpPr/>
            <p:nvPr/>
          </p:nvSpPr>
          <p:spPr>
            <a:xfrm>
              <a:off x="609600" y="5562600"/>
              <a:ext cx="4572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632460" y="6324600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609600" y="6112034"/>
              <a:ext cx="244634" cy="2362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838200" y="6096000"/>
              <a:ext cx="304006" cy="237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>
            <a:stCxn id="30" idx="0"/>
          </p:cNvCxnSpPr>
          <p:nvPr/>
        </p:nvCxnSpPr>
        <p:spPr>
          <a:xfrm flipV="1">
            <a:off x="825396" y="3733801"/>
            <a:ext cx="698604" cy="1787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</p:cNvCxnSpPr>
          <p:nvPr/>
        </p:nvCxnSpPr>
        <p:spPr>
          <a:xfrm flipH="1" flipV="1">
            <a:off x="1663536" y="3749040"/>
            <a:ext cx="724144" cy="1771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0"/>
          </p:cNvCxnSpPr>
          <p:nvPr/>
        </p:nvCxnSpPr>
        <p:spPr>
          <a:xfrm flipV="1">
            <a:off x="3939125" y="3733800"/>
            <a:ext cx="173526" cy="1787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660339" y="3749040"/>
            <a:ext cx="767906" cy="1752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Tools for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SVN or </a:t>
            </a:r>
            <a:r>
              <a:rPr lang="en-US" dirty="0" err="1" smtClean="0"/>
              <a:t>SubVersion</a:t>
            </a:r>
            <a:endParaRPr lang="en-US" dirty="0" smtClean="0"/>
          </a:p>
          <a:p>
            <a:pPr lvl="1"/>
            <a:r>
              <a:rPr lang="en-US" dirty="0" err="1" smtClean="0"/>
              <a:t>Vesta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Bazaar</a:t>
            </a:r>
          </a:p>
          <a:p>
            <a:pPr lvl="1"/>
            <a:r>
              <a:rPr lang="en-US" dirty="0" smtClean="0"/>
              <a:t>Mercurial</a:t>
            </a:r>
          </a:p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PVCS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err="1" smtClean="0"/>
              <a:t>BitKeeper</a:t>
            </a:r>
            <a:endParaRPr lang="en-US" dirty="0" smtClean="0"/>
          </a:p>
          <a:p>
            <a:pPr lvl="1"/>
            <a:r>
              <a:rPr lang="en-US" dirty="0" smtClean="0"/>
              <a:t>Code Co-op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Web-hosting facilities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Bitbucket</a:t>
            </a:r>
            <a:endParaRPr lang="en-IN" dirty="0" smtClean="0"/>
          </a:p>
          <a:p>
            <a:r>
              <a:rPr lang="en-IN" dirty="0" err="1" smtClean="0"/>
              <a:t>SourceForge</a:t>
            </a:r>
            <a:endParaRPr lang="en-IN" dirty="0" smtClean="0"/>
          </a:p>
          <a:p>
            <a:r>
              <a:rPr lang="en-IN" dirty="0" smtClean="0"/>
              <a:t>Google Code</a:t>
            </a:r>
          </a:p>
          <a:p>
            <a:r>
              <a:rPr lang="en-IN" dirty="0" smtClean="0"/>
              <a:t>GNU Savannah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2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92" y="-82981"/>
            <a:ext cx="8229600" cy="1143000"/>
          </a:xfrm>
        </p:spPr>
        <p:txBody>
          <a:bodyPr/>
          <a:lstStyle/>
          <a:p>
            <a:r>
              <a:rPr lang="en-IN" dirty="0" smtClean="0"/>
              <a:t>What can Git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49" y="3762898"/>
            <a:ext cx="3200400" cy="6857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Individual work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646949" y="4654437"/>
            <a:ext cx="532606" cy="991394"/>
            <a:chOff x="1646949" y="4654437"/>
            <a:chExt cx="532606" cy="991394"/>
          </a:xfrm>
        </p:grpSpPr>
        <p:sp>
          <p:nvSpPr>
            <p:cNvPr id="6" name="Oval 5"/>
            <p:cNvSpPr/>
            <p:nvPr/>
          </p:nvSpPr>
          <p:spPr>
            <a:xfrm>
              <a:off x="1646949" y="4654437"/>
              <a:ext cx="4572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1669809" y="5416437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46949" y="5203871"/>
              <a:ext cx="244634" cy="2362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875549" y="5187837"/>
              <a:ext cx="304006" cy="237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05400" y="3810000"/>
            <a:ext cx="3733800" cy="1835831"/>
            <a:chOff x="5105400" y="3810000"/>
            <a:chExt cx="3733800" cy="1835831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05400" y="3810000"/>
              <a:ext cx="3733800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dirty="0" smtClean="0"/>
                <a:t>Collaborative work</a:t>
              </a:r>
            </a:p>
            <a:p>
              <a:endParaRPr lang="en-IN" dirty="0" smtClean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10344" y="4654437"/>
              <a:ext cx="532606" cy="991394"/>
              <a:chOff x="609600" y="5562600"/>
              <a:chExt cx="532606" cy="991394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09600" y="5562600"/>
                <a:ext cx="457200" cy="533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rot="5400000">
                <a:off x="632460" y="6324600"/>
                <a:ext cx="4572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609600" y="6112034"/>
                <a:ext cx="244634" cy="2362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0800000">
                <a:off x="838200" y="6096000"/>
                <a:ext cx="304006" cy="237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7011194" y="4654437"/>
              <a:ext cx="532606" cy="991394"/>
              <a:chOff x="609600" y="5562600"/>
              <a:chExt cx="532606" cy="99139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09600" y="5562600"/>
                <a:ext cx="457200" cy="533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5400000">
                <a:off x="632460" y="6324600"/>
                <a:ext cx="4572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609600" y="6112034"/>
                <a:ext cx="244634" cy="2362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0800000">
                <a:off x="838200" y="6096000"/>
                <a:ext cx="304006" cy="237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563394" y="4648783"/>
              <a:ext cx="532606" cy="991394"/>
              <a:chOff x="609600" y="5562600"/>
              <a:chExt cx="532606" cy="99139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09600" y="5562600"/>
                <a:ext cx="457200" cy="533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632460" y="6324600"/>
                <a:ext cx="4572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609600" y="6112034"/>
                <a:ext cx="244634" cy="2362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0800000">
                <a:off x="838200" y="6096000"/>
                <a:ext cx="304006" cy="237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Oval 28"/>
          <p:cNvSpPr/>
          <p:nvPr/>
        </p:nvSpPr>
        <p:spPr>
          <a:xfrm>
            <a:off x="3581400" y="1672888"/>
            <a:ext cx="1992185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GIT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555402" y="2661024"/>
            <a:ext cx="1248365" cy="1165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65841" y="2650266"/>
            <a:ext cx="1407679" cy="1178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Individual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Starting git in local repository</a:t>
            </a: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git </a:t>
            </a:r>
            <a:r>
              <a:rPr lang="en-IN" dirty="0" err="1" smtClean="0">
                <a:solidFill>
                  <a:srgbClr val="00B0F0"/>
                </a:solidFill>
              </a:rPr>
              <a:t>init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/>
              <a:t>Adding file in repository and tracking modifications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git add .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git status</a:t>
            </a:r>
          </a:p>
          <a:p>
            <a:r>
              <a:rPr lang="en-IN" dirty="0" smtClean="0"/>
              <a:t>Commit files 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git commit –m “message for version tracking”</a:t>
            </a:r>
          </a:p>
          <a:p>
            <a:r>
              <a:rPr lang="en-IN" dirty="0" smtClean="0"/>
              <a:t>Saving file on remote server – a webhosting facility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git remote add origin https://</a:t>
            </a:r>
            <a:r>
              <a:rPr lang="en-IN" dirty="0" smtClean="0">
                <a:solidFill>
                  <a:srgbClr val="00B0F0"/>
                </a:solidFill>
              </a:rPr>
              <a:t>github.com/username/reponame.git</a:t>
            </a:r>
            <a:endParaRPr lang="en-IN" dirty="0">
              <a:solidFill>
                <a:srgbClr val="00B0F0"/>
              </a:solidFill>
            </a:endParaRPr>
          </a:p>
          <a:p>
            <a:pPr lvl="1"/>
            <a:r>
              <a:rPr lang="en-IN" dirty="0">
                <a:solidFill>
                  <a:srgbClr val="00B0F0"/>
                </a:solidFill>
              </a:rPr>
              <a:t>Git push –u origin master</a:t>
            </a:r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5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Collaborative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On web-hosting facility</a:t>
            </a: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fork</a:t>
            </a:r>
          </a:p>
          <a:p>
            <a:r>
              <a:rPr lang="en-IN" dirty="0" smtClean="0"/>
              <a:t>Clone files on local system</a:t>
            </a: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git clone </a:t>
            </a:r>
            <a:r>
              <a:rPr lang="en-IN" dirty="0">
                <a:solidFill>
                  <a:srgbClr val="00B0F0"/>
                </a:solidFill>
              </a:rPr>
              <a:t>https://github.com/username/reponame.git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/>
              <a:t>Make changes and use commands as in individual working  </a:t>
            </a:r>
          </a:p>
          <a:p>
            <a:r>
              <a:rPr lang="en-IN" dirty="0" smtClean="0"/>
              <a:t>Send pull request</a:t>
            </a:r>
          </a:p>
          <a:p>
            <a:r>
              <a:rPr lang="en-IN" dirty="0" smtClean="0"/>
              <a:t>Create separate branch to work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git </a:t>
            </a:r>
            <a:r>
              <a:rPr lang="en-IN" dirty="0" smtClean="0">
                <a:solidFill>
                  <a:srgbClr val="00B0F0"/>
                </a:solidFill>
              </a:rPr>
              <a:t>branch </a:t>
            </a:r>
            <a:r>
              <a:rPr lang="en-IN" dirty="0" err="1" smtClean="0">
                <a:solidFill>
                  <a:srgbClr val="00B0F0"/>
                </a:solidFill>
              </a:rPr>
              <a:t>branchname</a:t>
            </a:r>
            <a:endParaRPr lang="en-IN" dirty="0">
              <a:solidFill>
                <a:srgbClr val="00B0F0"/>
              </a:solidFill>
            </a:endParaRPr>
          </a:p>
          <a:p>
            <a:pPr lvl="1"/>
            <a:r>
              <a:rPr lang="en-IN" dirty="0">
                <a:solidFill>
                  <a:srgbClr val="00B0F0"/>
                </a:solidFill>
              </a:rPr>
              <a:t>Git </a:t>
            </a:r>
            <a:r>
              <a:rPr lang="en-IN" dirty="0" smtClean="0">
                <a:solidFill>
                  <a:srgbClr val="00B0F0"/>
                </a:solidFill>
              </a:rPr>
              <a:t>checkout </a:t>
            </a:r>
            <a:r>
              <a:rPr lang="en-IN" dirty="0" err="1" smtClean="0">
                <a:solidFill>
                  <a:srgbClr val="00B0F0"/>
                </a:solidFill>
              </a:rPr>
              <a:t>branchname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1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186</Words>
  <Application>Microsoft Office PowerPoint</Application>
  <PresentationFormat>On-screen Show (4:3)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Technical Talk  on  Git &amp; Github</vt:lpstr>
      <vt:lpstr>Why Version Control is Required</vt:lpstr>
      <vt:lpstr>Version Control</vt:lpstr>
      <vt:lpstr>Collaborative Work</vt:lpstr>
      <vt:lpstr>Tools for Version Control</vt:lpstr>
      <vt:lpstr>Web-hosting facilities</vt:lpstr>
      <vt:lpstr>What can Git do?</vt:lpstr>
      <vt:lpstr>Individual Working</vt:lpstr>
      <vt:lpstr>Collaborative Working</vt:lpstr>
      <vt:lpstr>Keywords - Git</vt:lpstr>
      <vt:lpstr>Suggested Reading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 Saurav Shandilya</dc:creator>
  <cp:lastModifiedBy>Saurav Shandilya</cp:lastModifiedBy>
  <cp:revision>49</cp:revision>
  <dcterms:created xsi:type="dcterms:W3CDTF">2014-06-09T19:19:32Z</dcterms:created>
  <dcterms:modified xsi:type="dcterms:W3CDTF">2014-06-11T09:50:36Z</dcterms:modified>
</cp:coreProperties>
</file>