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6" r:id="rId5"/>
    <p:sldId id="259" r:id="rId6"/>
    <p:sldId id="260" r:id="rId7"/>
    <p:sldId id="267" r:id="rId8"/>
    <p:sldId id="261" r:id="rId9"/>
    <p:sldId id="268" r:id="rId10"/>
    <p:sldId id="262" r:id="rId11"/>
    <p:sldId id="263" r:id="rId12"/>
    <p:sldId id="26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8/20/2021</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8/20/2021</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8/20/2021</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8/20/2021</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8/20/2021</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8/20/2021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8/20/2021</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8/20/2021</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dirty="0"/>
              <a:t>Online Parking Booking System</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ARCHITECTURE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7338" y="1905000"/>
            <a:ext cx="6029325" cy="389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REQUIREMENTS</a:t>
            </a:r>
            <a:endParaRPr lang="en-US" dirty="0"/>
          </a:p>
        </p:txBody>
      </p:sp>
      <p:sp>
        <p:nvSpPr>
          <p:cNvPr id="3" name="Content Placeholder 2"/>
          <p:cNvSpPr>
            <a:spLocks noGrp="1"/>
          </p:cNvSpPr>
          <p:nvPr>
            <p:ph sz="quarter" idx="1"/>
          </p:nvPr>
        </p:nvSpPr>
        <p:spPr/>
        <p:txBody>
          <a:bodyPr/>
          <a:lstStyle/>
          <a:p>
            <a:pPr lvl="0"/>
            <a:r>
              <a:rPr lang="en-GB" dirty="0"/>
              <a:t>System			: 	Pentium i3 Processor</a:t>
            </a:r>
            <a:endParaRPr lang="en-IN" dirty="0"/>
          </a:p>
          <a:p>
            <a:pPr lvl="0"/>
            <a:r>
              <a:rPr lang="en-GB" dirty="0"/>
              <a:t>Hard Disk 		</a:t>
            </a:r>
            <a:r>
              <a:rPr lang="en-GB" dirty="0" smtClean="0"/>
              <a:t>: </a:t>
            </a:r>
            <a:r>
              <a:rPr lang="en-GB" dirty="0"/>
              <a:t>	500 GB.</a:t>
            </a:r>
            <a:endParaRPr lang="en-IN" dirty="0"/>
          </a:p>
          <a:p>
            <a:pPr lvl="0"/>
            <a:r>
              <a:rPr lang="en-GB" dirty="0"/>
              <a:t>Monitor			: 	15’’ LED</a:t>
            </a:r>
            <a:endParaRPr lang="en-IN" dirty="0"/>
          </a:p>
          <a:p>
            <a:pPr lvl="0"/>
            <a:r>
              <a:rPr lang="en-GB" dirty="0"/>
              <a:t>Input Devices		: 	Keyboard, Mouse</a:t>
            </a:r>
            <a:endParaRPr lang="en-IN" dirty="0"/>
          </a:p>
          <a:p>
            <a:pPr lvl="0"/>
            <a:r>
              <a:rPr lang="en-GB" dirty="0"/>
              <a:t>Ram		</a:t>
            </a:r>
            <a:r>
              <a:rPr lang="en-GB"/>
              <a:t>	</a:t>
            </a:r>
            <a:r>
              <a:rPr lang="en-GB" smtClean="0"/>
              <a:t>:</a:t>
            </a:r>
            <a:r>
              <a:rPr lang="en-GB" dirty="0"/>
              <a:t>	2 GB</a:t>
            </a:r>
            <a:endParaRPr lang="en-IN" dirty="0"/>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REQUIREMENTS</a:t>
            </a:r>
            <a:endParaRPr lang="en-US" dirty="0"/>
          </a:p>
        </p:txBody>
      </p:sp>
      <p:sp>
        <p:nvSpPr>
          <p:cNvPr id="3" name="Content Placeholder 2"/>
          <p:cNvSpPr>
            <a:spLocks noGrp="1"/>
          </p:cNvSpPr>
          <p:nvPr>
            <p:ph sz="quarter" idx="1"/>
          </p:nvPr>
        </p:nvSpPr>
        <p:spPr/>
        <p:txBody>
          <a:bodyPr/>
          <a:lstStyle/>
          <a:p>
            <a:pPr lvl="0"/>
            <a:r>
              <a:rPr lang="en-US" dirty="0"/>
              <a:t>Operating system 		: 	Windows 10.</a:t>
            </a:r>
            <a:endParaRPr lang="en-IN" dirty="0"/>
          </a:p>
          <a:p>
            <a:pPr lvl="0"/>
            <a:r>
              <a:rPr lang="en-US" dirty="0"/>
              <a:t>Coding Language		:	JAVA.</a:t>
            </a:r>
            <a:endParaRPr lang="en-IN" dirty="0"/>
          </a:p>
          <a:p>
            <a:pPr lvl="0"/>
            <a:r>
              <a:rPr lang="en-US" dirty="0"/>
              <a:t>Tool				</a:t>
            </a:r>
            <a:r>
              <a:rPr lang="en-US" dirty="0" smtClean="0"/>
              <a:t>	:</a:t>
            </a:r>
            <a:r>
              <a:rPr lang="en-US" dirty="0"/>
              <a:t>	</a:t>
            </a:r>
            <a:r>
              <a:rPr lang="en-US" dirty="0" err="1"/>
              <a:t>Netbeans</a:t>
            </a:r>
            <a:r>
              <a:rPr lang="en-US" dirty="0"/>
              <a:t> 8.2</a:t>
            </a:r>
            <a:endParaRPr lang="en-IN" dirty="0"/>
          </a:p>
          <a:p>
            <a:pPr lvl="0"/>
            <a:r>
              <a:rPr lang="en-US" dirty="0"/>
              <a:t>Database			</a:t>
            </a:r>
            <a:r>
              <a:rPr lang="en-US" dirty="0" smtClean="0"/>
              <a:t>	:</a:t>
            </a:r>
            <a:r>
              <a:rPr lang="en-US" dirty="0"/>
              <a:t>	MYSQL</a:t>
            </a:r>
            <a:endParaRPr lang="en-IN" dirty="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sz="quarter" idx="1"/>
          </p:nvPr>
        </p:nvSpPr>
        <p:spPr/>
        <p:txBody>
          <a:bodyPr>
            <a:normAutofit fontScale="92500" lnSpcReduction="10000"/>
          </a:bodyPr>
          <a:lstStyle/>
          <a:p>
            <a:pPr algn="just"/>
            <a:r>
              <a:rPr lang="en-US" dirty="0"/>
              <a:t>In cities where the population is at its peak and the roads are all messed with vehicle's and long traffics. In such over increasing population it becomes a difficult job to find a parking spot for our vehicle. We came up with an idea where users can logon to our Web Application and find the ideal parking spot. Our project Online Parking Booking system is developed in Java, MYSQL. With this the users save's both time as well as fuel. The user can easily view the parking availability on the web application and drive straight to the spot without wasting any time.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SYSTEM</a:t>
            </a:r>
            <a:endParaRPr lang="en-US" dirty="0"/>
          </a:p>
        </p:txBody>
      </p:sp>
      <p:sp>
        <p:nvSpPr>
          <p:cNvPr id="3" name="Content Placeholder 2"/>
          <p:cNvSpPr>
            <a:spLocks noGrp="1"/>
          </p:cNvSpPr>
          <p:nvPr>
            <p:ph sz="quarter" idx="1"/>
          </p:nvPr>
        </p:nvSpPr>
        <p:spPr/>
        <p:txBody>
          <a:bodyPr/>
          <a:lstStyle/>
          <a:p>
            <a:pPr lvl="0" algn="just"/>
            <a:r>
              <a:rPr lang="en-US" dirty="0"/>
              <a:t>In metropolitan cities where the population is at its peak and the roads are all messed with vehicle’s and long traffics. In such over increasing demand for vehicle’s it becomes a difficult job to find a parking spot for our wheels. Due to this people are forced to haphazardly park their vehicle wherever they find space, which results in traffic offence like illegal, haphazard double or angular parking.</a:t>
            </a:r>
            <a:endParaRPr lang="en-IN" dirty="0"/>
          </a:p>
          <a:p>
            <a:pPr algn="just"/>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lvl="0" algn="just"/>
            <a:r>
              <a:rPr lang="en-US" dirty="0"/>
              <a:t>In the existing system the parking management were all made in Manual mode, so it’s unable to make the process easy and smooth.</a:t>
            </a:r>
            <a:endParaRPr lang="en-IN" dirty="0"/>
          </a:p>
          <a:p>
            <a:pPr lvl="0" algn="just"/>
            <a:r>
              <a:rPr lang="en-US" dirty="0"/>
              <a:t>The existing system of parking management does not consider the parking timing slots where they can give bigger confusions and not efficiently utilized the space.</a:t>
            </a:r>
            <a:endParaRPr lang="en-IN" dirty="0"/>
          </a:p>
          <a:p>
            <a:pPr algn="just"/>
            <a:endParaRPr lang="en-IN" dirty="0"/>
          </a:p>
        </p:txBody>
      </p:sp>
    </p:spTree>
    <p:extLst>
      <p:ext uri="{BB962C8B-B14F-4D97-AF65-F5344CB8AC3E}">
        <p14:creationId xmlns:p14="http://schemas.microsoft.com/office/powerpoint/2010/main" val="31981801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DISADVANTAGES OF EXISTING SYSTEM</a:t>
            </a:r>
            <a:endParaRPr lang="en-US" dirty="0"/>
          </a:p>
        </p:txBody>
      </p:sp>
      <p:sp>
        <p:nvSpPr>
          <p:cNvPr id="3" name="Content Placeholder 2"/>
          <p:cNvSpPr>
            <a:spLocks noGrp="1"/>
          </p:cNvSpPr>
          <p:nvPr>
            <p:ph sz="quarter" idx="1"/>
          </p:nvPr>
        </p:nvSpPr>
        <p:spPr/>
        <p:txBody>
          <a:bodyPr/>
          <a:lstStyle/>
          <a:p>
            <a:pPr lvl="0" algn="just"/>
            <a:r>
              <a:rPr lang="en-US" dirty="0"/>
              <a:t>Manual Works.</a:t>
            </a:r>
            <a:endParaRPr lang="en-IN" dirty="0"/>
          </a:p>
          <a:p>
            <a:pPr lvl="0" algn="just"/>
            <a:r>
              <a:rPr lang="en-US" dirty="0"/>
              <a:t>Everything is paper work.</a:t>
            </a:r>
            <a:endParaRPr lang="en-IN" dirty="0"/>
          </a:p>
          <a:p>
            <a:pPr lvl="0" algn="just"/>
            <a:r>
              <a:rPr lang="en-US" dirty="0"/>
              <a:t>User cannot able to select the desired location, date or time.</a:t>
            </a:r>
            <a:endParaRPr lang="en-IN" dirty="0"/>
          </a:p>
          <a:p>
            <a:pPr lvl="0" algn="just"/>
            <a:r>
              <a:rPr lang="en-US" dirty="0"/>
              <a:t>More manual hours are needed for checking the spaces available.</a:t>
            </a:r>
            <a:endParaRPr lang="en-IN" dirty="0"/>
          </a:p>
          <a:p>
            <a:pPr lvl="0" algn="just"/>
            <a:r>
              <a:rPr lang="en-US" dirty="0"/>
              <a:t>It is tedious to manage historical data on which date and time the booking has been done</a:t>
            </a:r>
            <a:endParaRPr lang="en-IN" dirty="0"/>
          </a:p>
          <a:p>
            <a:pPr algn="just"/>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US" dirty="0"/>
          </a:p>
        </p:txBody>
      </p:sp>
      <p:sp>
        <p:nvSpPr>
          <p:cNvPr id="3" name="Content Placeholder 2"/>
          <p:cNvSpPr>
            <a:spLocks noGrp="1"/>
          </p:cNvSpPr>
          <p:nvPr>
            <p:ph sz="quarter" idx="1"/>
          </p:nvPr>
        </p:nvSpPr>
        <p:spPr/>
        <p:txBody>
          <a:bodyPr>
            <a:normAutofit fontScale="92500" lnSpcReduction="20000"/>
          </a:bodyPr>
          <a:lstStyle/>
          <a:p>
            <a:pPr lvl="0" algn="just"/>
            <a:r>
              <a:rPr lang="en-US" dirty="0"/>
              <a:t>The proposed project is an Online parking booking system that provides customers an easy way of reserving a parking space online. It overcomes the problem of finding a parking space in commercial areas that unnecessary consumes time. Hence this project offers a web based reservation system where users can view various parking areas and select the space to view whether space is available or not. If the booking space is available then he can book it for specific time slot. The booked space will be marked yellow and will not be available for anyone else for the specified time. Users can even make payment online. </a:t>
            </a:r>
            <a:endParaRPr lang="en-IN" dirty="0"/>
          </a:p>
          <a:p>
            <a:pPr algn="just"/>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lvl="0" algn="just"/>
            <a:r>
              <a:rPr lang="en-US" dirty="0"/>
              <a:t>The project can be implemented in commercial areas for employee parking.</a:t>
            </a:r>
            <a:endParaRPr lang="en-IN" dirty="0"/>
          </a:p>
          <a:p>
            <a:pPr lvl="0" algn="just"/>
            <a:r>
              <a:rPr lang="en-US" dirty="0"/>
              <a:t>It can be utilized by companies and organizations (hospitals, schools, colleges) to automate their parking system.</a:t>
            </a:r>
            <a:endParaRPr lang="en-IN" dirty="0"/>
          </a:p>
          <a:p>
            <a:pPr lvl="0" algn="just"/>
            <a:r>
              <a:rPr lang="en-US" dirty="0"/>
              <a:t>The system can also be used in public places for public parking like in malls, station, and so on.</a:t>
            </a:r>
            <a:endParaRPr lang="en-IN" dirty="0"/>
          </a:p>
          <a:p>
            <a:pPr algn="just"/>
            <a:endParaRPr lang="en-IN" dirty="0"/>
          </a:p>
        </p:txBody>
      </p:sp>
    </p:spTree>
    <p:extLst>
      <p:ext uri="{BB962C8B-B14F-4D97-AF65-F5344CB8AC3E}">
        <p14:creationId xmlns:p14="http://schemas.microsoft.com/office/powerpoint/2010/main" val="16959641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ADVANTAGES OF PROPOSED SYSTEM</a:t>
            </a:r>
            <a:endParaRPr lang="en-US" dirty="0"/>
          </a:p>
        </p:txBody>
      </p:sp>
      <p:sp>
        <p:nvSpPr>
          <p:cNvPr id="3" name="Content Placeholder 2"/>
          <p:cNvSpPr>
            <a:spLocks noGrp="1"/>
          </p:cNvSpPr>
          <p:nvPr>
            <p:ph sz="quarter" idx="1"/>
          </p:nvPr>
        </p:nvSpPr>
        <p:spPr/>
        <p:txBody>
          <a:bodyPr>
            <a:normAutofit fontScale="92500" lnSpcReduction="20000"/>
          </a:bodyPr>
          <a:lstStyle/>
          <a:p>
            <a:pPr lvl="0" algn="just"/>
            <a:r>
              <a:rPr lang="en-US" dirty="0"/>
              <a:t>Users can get learn about parking areas for particular locations.</a:t>
            </a:r>
            <a:endParaRPr lang="en-IN" dirty="0"/>
          </a:p>
          <a:p>
            <a:pPr lvl="0" algn="just"/>
            <a:r>
              <a:rPr lang="en-US" dirty="0"/>
              <a:t>It saves user time in search of parking space available in such a long parking area.</a:t>
            </a:r>
            <a:endParaRPr lang="en-IN" dirty="0"/>
          </a:p>
          <a:p>
            <a:pPr lvl="0" algn="just"/>
            <a:r>
              <a:rPr lang="en-US" dirty="0"/>
              <a:t>The system provides a graphical view of the parking spaces.</a:t>
            </a:r>
            <a:endParaRPr lang="en-IN" dirty="0"/>
          </a:p>
          <a:p>
            <a:pPr lvl="0" algn="just"/>
            <a:r>
              <a:rPr lang="en-US" dirty="0"/>
              <a:t>User can pay online on the spot and confirm their space.</a:t>
            </a:r>
            <a:endParaRPr lang="en-IN" dirty="0"/>
          </a:p>
          <a:p>
            <a:pPr lvl="0" algn="just"/>
            <a:r>
              <a:rPr lang="en-US" dirty="0"/>
              <a:t>It excludes the need of human efforts for managing parking spaces.</a:t>
            </a:r>
            <a:endParaRPr lang="en-IN" dirty="0"/>
          </a:p>
          <a:p>
            <a:pPr lvl="0" algn="just"/>
            <a:r>
              <a:rPr lang="en-US" dirty="0"/>
              <a:t>Cost-effective.</a:t>
            </a:r>
            <a:endParaRPr lang="en-IN" dirty="0"/>
          </a:p>
          <a:p>
            <a:pPr algn="just"/>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lvl="0" algn="just"/>
            <a:r>
              <a:rPr lang="en-US" dirty="0"/>
              <a:t>The proposed system provides better information for the users of this system easily they can see the available slots and book from anywhere without facing any difficulty.</a:t>
            </a:r>
            <a:endParaRPr lang="en-IN" dirty="0"/>
          </a:p>
          <a:p>
            <a:pPr lvl="0" algn="just"/>
            <a:r>
              <a:rPr lang="en-US" dirty="0"/>
              <a:t>The proposed system does not require any physical presence during booking. </a:t>
            </a:r>
            <a:endParaRPr lang="en-IN" dirty="0"/>
          </a:p>
          <a:p>
            <a:pPr lvl="0" algn="just"/>
            <a:r>
              <a:rPr lang="en-US" dirty="0"/>
              <a:t>The proposed system has good authentication so only authorized person can able to login and book it.</a:t>
            </a:r>
            <a:endParaRPr lang="en-IN" dirty="0"/>
          </a:p>
          <a:p>
            <a:pPr algn="just"/>
            <a:endParaRPr lang="en-IN" dirty="0"/>
          </a:p>
        </p:txBody>
      </p:sp>
    </p:spTree>
    <p:extLst>
      <p:ext uri="{BB962C8B-B14F-4D97-AF65-F5344CB8AC3E}">
        <p14:creationId xmlns:p14="http://schemas.microsoft.com/office/powerpoint/2010/main" val="376398913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5</TotalTime>
  <Words>597</Words>
  <Application>Microsoft Office PowerPoint</Application>
  <PresentationFormat>On-screen Show (4:3)</PresentationFormat>
  <Paragraphs>40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Median</vt:lpstr>
      <vt:lpstr>Online Parking Booking System</vt:lpstr>
      <vt:lpstr>ABSTRACT</vt:lpstr>
      <vt:lpstr>EXISTING SYSTEM</vt:lpstr>
      <vt:lpstr>PowerPoint Presentation</vt:lpstr>
      <vt:lpstr>DISADVANTAGES OF EXISTING SYSTEM</vt:lpstr>
      <vt:lpstr>PROPOSED SYSTEM</vt:lpstr>
      <vt:lpstr>PowerPoint Presentation</vt:lpstr>
      <vt:lpstr>ADVANTAGES OF PROPOSED SYSTEM</vt:lpstr>
      <vt:lpstr>PowerPoint Presentation</vt:lpstr>
      <vt:lpstr>SYSTEM ARCHITECTURE</vt:lpstr>
      <vt:lpstr>HARDWARE REQUIREMENTS</vt:lpstr>
      <vt:lpstr>SOFTWARE REQUIREMENTS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JP1</cp:lastModifiedBy>
  <cp:revision>17</cp:revision>
  <dcterms:created xsi:type="dcterms:W3CDTF">2006-08-16T00:00:00Z</dcterms:created>
  <dcterms:modified xsi:type="dcterms:W3CDTF">2021-08-20T08:56:07Z</dcterms:modified>
</cp:coreProperties>
</file>