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CB16-A127-48D9-938E-FA62D2B67A6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14D4-7F6C-4036-AEB4-D04233104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147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CB16-A127-48D9-938E-FA62D2B67A6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14D4-7F6C-4036-AEB4-D04233104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45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CB16-A127-48D9-938E-FA62D2B67A6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14D4-7F6C-4036-AEB4-D04233104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7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CB16-A127-48D9-938E-FA62D2B67A6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14D4-7F6C-4036-AEB4-D04233104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28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CB16-A127-48D9-938E-FA62D2B67A6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14D4-7F6C-4036-AEB4-D04233104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21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CB16-A127-48D9-938E-FA62D2B67A6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14D4-7F6C-4036-AEB4-D04233104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61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CB16-A127-48D9-938E-FA62D2B67A6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14D4-7F6C-4036-AEB4-D0423310435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4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CB16-A127-48D9-938E-FA62D2B67A6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14D4-7F6C-4036-AEB4-D04233104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9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CB16-A127-48D9-938E-FA62D2B67A6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14D4-7F6C-4036-AEB4-D04233104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CB16-A127-48D9-938E-FA62D2B67A6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14D4-7F6C-4036-AEB4-D04233104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15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45CB16-A127-48D9-938E-FA62D2B67A6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14D4-7F6C-4036-AEB4-D04233104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05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45CB16-A127-48D9-938E-FA62D2B67A6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AB714D4-7F6C-4036-AEB4-D04233104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84" y="2827175"/>
            <a:ext cx="9144000" cy="1646855"/>
          </a:xfrm>
        </p:spPr>
        <p:txBody>
          <a:bodyPr>
            <a:normAutofit lnSpcReduction="10000"/>
          </a:bodyPr>
          <a:lstStyle/>
          <a:p>
            <a:r>
              <a:rPr lang="en-IN" sz="4000" b="1" dirty="0" smtClean="0"/>
              <a:t>DATA ANALYST PROJECT BASED ON SONGS DATASET</a:t>
            </a:r>
          </a:p>
          <a:p>
            <a:pPr algn="r"/>
            <a:r>
              <a:rPr lang="en-IN" sz="1600" dirty="0" smtClean="0"/>
              <a:t>-Saurav Shinde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13" y="429208"/>
            <a:ext cx="2097542" cy="178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92" y="0"/>
            <a:ext cx="10225231" cy="11887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Total Sales, Streams, Downloads, Radio </a:t>
            </a:r>
            <a:r>
              <a:rPr lang="en-US" b="1" dirty="0"/>
              <a:t>Plays</a:t>
            </a:r>
            <a:br>
              <a:rPr lang="en-US" b="1" dirty="0"/>
            </a:b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70" y="1314909"/>
            <a:ext cx="7370881" cy="5528162"/>
          </a:xfrm>
        </p:spPr>
      </p:pic>
    </p:spTree>
    <p:extLst>
      <p:ext uri="{BB962C8B-B14F-4D97-AF65-F5344CB8AC3E}">
        <p14:creationId xmlns:p14="http://schemas.microsoft.com/office/powerpoint/2010/main" val="18945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180" y="0"/>
            <a:ext cx="7729728" cy="1188720"/>
          </a:xfrm>
        </p:spPr>
        <p:txBody>
          <a:bodyPr/>
          <a:lstStyle/>
          <a:p>
            <a:r>
              <a:rPr lang="en-IN" b="1" dirty="0"/>
              <a:t>Trends over Years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00" y="1268964"/>
            <a:ext cx="6580889" cy="5481577"/>
          </a:xfrm>
        </p:spPr>
      </p:pic>
    </p:spTree>
    <p:extLst>
      <p:ext uri="{BB962C8B-B14F-4D97-AF65-F5344CB8AC3E}">
        <p14:creationId xmlns:p14="http://schemas.microsoft.com/office/powerpoint/2010/main" val="1444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IN" b="1" dirty="0"/>
              <a:t>Sales </a:t>
            </a:r>
            <a:r>
              <a:rPr lang="en-IN" b="1" dirty="0" smtClean="0"/>
              <a:t>vs </a:t>
            </a:r>
            <a:r>
              <a:rPr lang="en-IN" b="1" dirty="0"/>
              <a:t>Streams</a:t>
            </a:r>
            <a:br>
              <a:rPr lang="en-IN" b="1" dirty="0"/>
            </a:br>
            <a:r>
              <a:rPr lang="en-IN" b="1" dirty="0" smtClean="0"/>
              <a:t> 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44" y="1229534"/>
            <a:ext cx="7504620" cy="5628466"/>
          </a:xfrm>
        </p:spPr>
      </p:pic>
    </p:spTree>
    <p:extLst>
      <p:ext uri="{BB962C8B-B14F-4D97-AF65-F5344CB8AC3E}">
        <p14:creationId xmlns:p14="http://schemas.microsoft.com/office/powerpoint/2010/main" val="30186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1176" y="0"/>
            <a:ext cx="7729728" cy="1188720"/>
          </a:xfrm>
        </p:spPr>
        <p:txBody>
          <a:bodyPr/>
          <a:lstStyle/>
          <a:p>
            <a:r>
              <a:rPr lang="en-IN" b="1" dirty="0"/>
              <a:t>Rating Distribution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82" y="1188720"/>
            <a:ext cx="7589715" cy="5692287"/>
          </a:xfrm>
        </p:spPr>
      </p:pic>
    </p:spTree>
    <p:extLst>
      <p:ext uri="{BB962C8B-B14F-4D97-AF65-F5344CB8AC3E}">
        <p14:creationId xmlns:p14="http://schemas.microsoft.com/office/powerpoint/2010/main" val="8505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83975"/>
            <a:ext cx="7729728" cy="11270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Distribution of Sales, Streams, Downloads, and Radio Plays</a:t>
            </a:r>
            <a:br>
              <a:rPr lang="en-US" b="1" dirty="0"/>
            </a:b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08" y="1211020"/>
            <a:ext cx="7392456" cy="5544343"/>
          </a:xfrm>
        </p:spPr>
      </p:pic>
    </p:spTree>
    <p:extLst>
      <p:ext uri="{BB962C8B-B14F-4D97-AF65-F5344CB8AC3E}">
        <p14:creationId xmlns:p14="http://schemas.microsoft.com/office/powerpoint/2010/main" val="14432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119" y="2616211"/>
            <a:ext cx="7729728" cy="1188720"/>
          </a:xfrm>
        </p:spPr>
        <p:txBody>
          <a:bodyPr/>
          <a:lstStyle/>
          <a:p>
            <a:r>
              <a:rPr lang="en-IN" b="1" dirty="0" smtClean="0"/>
              <a:t>Thank you!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551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</TotalTime>
  <Words>41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PowerPoint Presentation</vt:lpstr>
      <vt:lpstr>Total Sales, Streams, Downloads, Radio Plays </vt:lpstr>
      <vt:lpstr>Trends over Years </vt:lpstr>
      <vt:lpstr>Sales vs Streams  </vt:lpstr>
      <vt:lpstr>Rating Distribution </vt:lpstr>
      <vt:lpstr>Distribution of Sales, Streams, Downloads, and Radio Plays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shinde</dc:creator>
  <cp:lastModifiedBy>saurav shinde</cp:lastModifiedBy>
  <cp:revision>2</cp:revision>
  <dcterms:created xsi:type="dcterms:W3CDTF">2024-02-17T10:02:00Z</dcterms:created>
  <dcterms:modified xsi:type="dcterms:W3CDTF">2024-02-17T10:13:03Z</dcterms:modified>
</cp:coreProperties>
</file>