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853" autoAdjust="0"/>
  </p:normalViewPr>
  <p:slideViewPr>
    <p:cSldViewPr snapToGrid="0">
      <p:cViewPr varScale="1">
        <p:scale>
          <a:sx n="57" d="100"/>
          <a:sy n="57" d="100"/>
        </p:scale>
        <p:origin x="10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89E86-237B-4BEA-B36C-D09B47A424E6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EC782-67AE-4FC5-9D66-F616C014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r>
              <a:rPr lang="en-US" baseline="0" dirty="0" smtClean="0"/>
              <a:t> used for </a:t>
            </a:r>
            <a:r>
              <a:rPr lang="en-US" baseline="0" dirty="0" smtClean="0"/>
              <a:t>analysis from two datasets. One from original and another from the first one to filter medal counts from each countries.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EC782-67AE-4FC5-9D66-F616C014A5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99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above graph shows for both, countries with higher gold is more likely to have higher medal </a:t>
            </a:r>
          </a:p>
          <a:p>
            <a:r>
              <a:rPr lang="en-US" baseline="0" dirty="0" smtClean="0"/>
              <a:t>And countries with higher bronze medal are likely to have higher gold medal.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EC782-67AE-4FC5-9D66-F616C014A5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78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the p-value which is</a:t>
            </a:r>
            <a:r>
              <a:rPr lang="en-US" baseline="0" dirty="0" smtClean="0"/>
              <a:t> less than 0.05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high correlation between both total medal and bronze medal won.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EC782-67AE-4FC5-9D66-F616C014A5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93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can see above is regression analysis</a:t>
            </a:r>
            <a:r>
              <a:rPr lang="en-US" baseline="0" dirty="0" smtClean="0"/>
              <a:t> on total medal and total silver. Based on above result, it shows that there is high correlation between both the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EC782-67AE-4FC5-9D66-F616C014A5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9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datasets for the analysis. First</a:t>
            </a:r>
            <a:r>
              <a:rPr lang="en-US" baseline="0" dirty="0" smtClean="0"/>
              <a:t> has city, year, sport and so on and another has medal counts of each individual country.</a:t>
            </a:r>
          </a:p>
          <a:p>
            <a:r>
              <a:rPr lang="en-US" baseline="0" dirty="0" smtClean="0"/>
              <a:t>Second dataset was created from the first dataset(filtered)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EC782-67AE-4FC5-9D66-F616C014A5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3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r>
              <a:rPr lang="en-US" baseline="0" dirty="0" smtClean="0"/>
              <a:t> of Total Games Player Each Olympic event, total Men vs Women participants and Medal count( Gold, Silver and Bronze)- there is a difference in total of medal because some events were eliminated from the summer Olympic.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EC782-67AE-4FC5-9D66-F616C014A5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0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Histogram of Women participants from United States</a:t>
            </a:r>
            <a:r>
              <a:rPr lang="en-US" baseline="0" dirty="0" smtClean="0"/>
              <a:t> from year 1976 till 2008.</a:t>
            </a:r>
            <a:br>
              <a:rPr lang="en-US" baseline="0" dirty="0" smtClean="0"/>
            </a:br>
            <a:r>
              <a:rPr lang="en-US" baseline="0" dirty="0" smtClean="0"/>
              <a:t>and </a:t>
            </a:r>
          </a:p>
          <a:p>
            <a:r>
              <a:rPr lang="en-US" baseline="0" dirty="0" smtClean="0"/>
              <a:t>Histogram of City vs total events from 1976 till 2008 of Summer Olympics.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EC782-67AE-4FC5-9D66-F616C014A5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7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  <a:r>
              <a:rPr lang="en-US" baseline="0" dirty="0" smtClean="0"/>
              <a:t> statistics of mean, median, mode, standard deviation of gold and silver medal in Summer Olympics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EC782-67AE-4FC5-9D66-F616C014A5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8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Descriptive</a:t>
            </a:r>
            <a:r>
              <a:rPr lang="en-US" baseline="0" dirty="0" smtClean="0"/>
              <a:t> statistics of mean, median, mode, standard deviation of bronze medal in Summer Olympics.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EC782-67AE-4FC5-9D66-F616C014A5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6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variable taken in this graph are from bronze medal and gold medal total.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EC782-67AE-4FC5-9D66-F616C014A5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02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graph shows that fewer countries had total medal</a:t>
            </a:r>
            <a:r>
              <a:rPr lang="en-US" baseline="0" dirty="0" smtClean="0"/>
              <a:t> count of 1500 and above. Many of the countries total medal count fall </a:t>
            </a:r>
          </a:p>
          <a:p>
            <a:r>
              <a:rPr lang="en-US" baseline="0" dirty="0" smtClean="0"/>
              <a:t>Between 0 to around 250 total medal count. This data represents from 1976 to 2008 summer Olympic.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EC782-67AE-4FC5-9D66-F616C014A5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1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Analytic</a:t>
            </a:r>
            <a:r>
              <a:rPr lang="en-US" baseline="0" dirty="0" smtClean="0"/>
              <a:t> Distribution from </a:t>
            </a:r>
            <a:r>
              <a:rPr lang="en-US" baseline="0" dirty="0" err="1" smtClean="0"/>
              <a:t>cdf</a:t>
            </a:r>
            <a:r>
              <a:rPr lang="en-US" baseline="0" dirty="0" smtClean="0"/>
              <a:t> of total medal count. Its not linear meaning that the medal count doesn’t match with exponential distribution.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EC782-67AE-4FC5-9D66-F616C014A5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2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D58-0A33-48FE-AB0A-4BF66856467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6A0-FF70-4DCF-BB37-034FFE72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8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D58-0A33-48FE-AB0A-4BF66856467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6A0-FF70-4DCF-BB37-034FFE72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2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D58-0A33-48FE-AB0A-4BF66856467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6A0-FF70-4DCF-BB37-034FFE72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D58-0A33-48FE-AB0A-4BF66856467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6A0-FF70-4DCF-BB37-034FFE72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2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D58-0A33-48FE-AB0A-4BF66856467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6A0-FF70-4DCF-BB37-034FFE72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5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D58-0A33-48FE-AB0A-4BF66856467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6A0-FF70-4DCF-BB37-034FFE72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D58-0A33-48FE-AB0A-4BF66856467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6A0-FF70-4DCF-BB37-034FFE72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0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D58-0A33-48FE-AB0A-4BF66856467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6A0-FF70-4DCF-BB37-034FFE72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0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D58-0A33-48FE-AB0A-4BF66856467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6A0-FF70-4DCF-BB37-034FFE72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4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D58-0A33-48FE-AB0A-4BF66856467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6A0-FF70-4DCF-BB37-034FFE72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D58-0A33-48FE-AB0A-4BF66856467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6A0-FF70-4DCF-BB37-034FFE72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8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7D58-0A33-48FE-AB0A-4BF66856467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26A0-FF70-4DCF-BB37-034FFE72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1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491"/>
            <a:ext cx="9144000" cy="60036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Summer Olympics Medals (1976-2008)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32873"/>
            <a:ext cx="9144000" cy="6908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used in from the dataset from the original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Year in which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Summer Olympic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 were held.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 – Men or Female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Discipline – Discipline within the sport such as diving, swimming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Place of origin of the winning athlete belonging to.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formatting dataset (shown in written code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Gold Medal – Total gold medal won by each country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Silver Medal – Total silver medal won by each country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Bronze Medal – Total Bronze medal won by each country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Medal – Total Medal won by each country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3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for two variables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33" y="1868593"/>
            <a:ext cx="5622341" cy="383646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70" y="1923758"/>
            <a:ext cx="5592930" cy="372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6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8594896" cy="3628443"/>
          </a:xfrm>
        </p:spPr>
      </p:pic>
    </p:spTree>
    <p:extLst>
      <p:ext uri="{BB962C8B-B14F-4D97-AF65-F5344CB8AC3E}">
        <p14:creationId xmlns:p14="http://schemas.microsoft.com/office/powerpoint/2010/main" val="426496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53" y="1569146"/>
            <a:ext cx="6556917" cy="4809351"/>
          </a:xfrm>
        </p:spPr>
      </p:pic>
    </p:spTree>
    <p:extLst>
      <p:ext uri="{BB962C8B-B14F-4D97-AF65-F5344CB8AC3E}">
        <p14:creationId xmlns:p14="http://schemas.microsoft.com/office/powerpoint/2010/main" val="233401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Datasets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5" y="1690689"/>
            <a:ext cx="7112000" cy="40543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579" y="1865746"/>
            <a:ext cx="4654386" cy="394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4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5320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variables chosen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9" y="2152866"/>
            <a:ext cx="3848298" cy="27687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080" y="2082659"/>
            <a:ext cx="3224459" cy="2768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975" y="2130286"/>
            <a:ext cx="4369025" cy="26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variables chosen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8036"/>
            <a:ext cx="4361873" cy="37592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60" y="2022765"/>
            <a:ext cx="5083858" cy="32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9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5829985" cy="21054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887879"/>
            <a:ext cx="5670841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3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2011"/>
            <a:ext cx="6218382" cy="2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9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PMF of bronze and gold medal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69" y="1847996"/>
            <a:ext cx="5278086" cy="4100221"/>
          </a:xfrm>
        </p:spPr>
      </p:pic>
    </p:spTree>
    <p:extLst>
      <p:ext uri="{BB962C8B-B14F-4D97-AF65-F5344CB8AC3E}">
        <p14:creationId xmlns:p14="http://schemas.microsoft.com/office/powerpoint/2010/main" val="227130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CDF of total medal variable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15" y="1872819"/>
            <a:ext cx="6159603" cy="3881436"/>
          </a:xfrm>
        </p:spPr>
      </p:pic>
    </p:spTree>
    <p:extLst>
      <p:ext uri="{BB962C8B-B14F-4D97-AF65-F5344CB8AC3E}">
        <p14:creationId xmlns:p14="http://schemas.microsoft.com/office/powerpoint/2010/main" val="415071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 distribution – complementary cumulative distribution function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" y="1536846"/>
            <a:ext cx="7043407" cy="4555236"/>
          </a:xfrm>
        </p:spPr>
      </p:pic>
    </p:spTree>
    <p:extLst>
      <p:ext uri="{BB962C8B-B14F-4D97-AF65-F5344CB8AC3E}">
        <p14:creationId xmlns:p14="http://schemas.microsoft.com/office/powerpoint/2010/main" val="79565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474</Words>
  <Application>Microsoft Office PowerPoint</Application>
  <PresentationFormat>Widescreen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Summer Olympics Medals (1976-2008)</vt:lpstr>
      <vt:lpstr>Glimpse Of Datasets</vt:lpstr>
      <vt:lpstr>Histogram of variables chosen</vt:lpstr>
      <vt:lpstr>Histogram of variables chosen</vt:lpstr>
      <vt:lpstr>Descriptive Statistics</vt:lpstr>
      <vt:lpstr>Descriptive Statistics</vt:lpstr>
      <vt:lpstr>PMF of bronze and gold medal</vt:lpstr>
      <vt:lpstr>CDF of total medal variable</vt:lpstr>
      <vt:lpstr>Analytic distribution – complementary cumulative distribution function</vt:lpstr>
      <vt:lpstr>Scatter Plots for two variables</vt:lpstr>
      <vt:lpstr>Hypothesis Testing</vt:lpstr>
      <vt:lpstr>Regression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Olympics Medals (1976-2008)</dc:title>
  <dc:creator>Saurabh</dc:creator>
  <cp:lastModifiedBy>Saurabh</cp:lastModifiedBy>
  <cp:revision>12</cp:revision>
  <dcterms:created xsi:type="dcterms:W3CDTF">2021-06-05T22:21:33Z</dcterms:created>
  <dcterms:modified xsi:type="dcterms:W3CDTF">2021-06-06T03:53:44Z</dcterms:modified>
</cp:coreProperties>
</file>