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982C-DCB9-4285-86D7-0D7D281E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80392"/>
            <a:ext cx="7766936" cy="2670444"/>
          </a:xfrm>
        </p:spPr>
        <p:txBody>
          <a:bodyPr/>
          <a:lstStyle/>
          <a:p>
            <a:r>
              <a:rPr lang="en-US" sz="3200" b="1" dirty="0"/>
              <a:t>Deep Tech/Machine Learning Theme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2A9BF-BA2C-4602-B2D5-74D72CAF7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Team Name </a:t>
            </a:r>
            <a:r>
              <a:rPr lang="en-US" dirty="0"/>
              <a:t>- </a:t>
            </a:r>
            <a:r>
              <a:rPr lang="en-US" dirty="0" err="1"/>
              <a:t>ThePredictors</a:t>
            </a:r>
            <a:endParaRPr lang="en-US" dirty="0"/>
          </a:p>
          <a:p>
            <a:pPr algn="ctr"/>
            <a:r>
              <a:rPr lang="en-US" b="1" dirty="0"/>
              <a:t>Members</a:t>
            </a:r>
            <a:r>
              <a:rPr lang="en-US" dirty="0"/>
              <a:t> – Saurav Suman, Anurag </a:t>
            </a:r>
            <a:r>
              <a:rPr lang="en-US" dirty="0" err="1"/>
              <a:t>Kedia</a:t>
            </a:r>
            <a:r>
              <a:rPr lang="en-US" dirty="0"/>
              <a:t>, Dinesh Kumar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01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70E6-22BE-45C3-AA7B-52104C49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 Statement 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37CB-032F-414C-A4F0-A4CDDDB7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Unilever Data Science POC Use Case Problem Definition:</a:t>
            </a:r>
          </a:p>
          <a:p>
            <a:pPr marL="0" indent="0">
              <a:buNone/>
            </a:pPr>
            <a:r>
              <a:rPr lang="en-US" dirty="0"/>
              <a:t>One of our brands is going through some major changes in business execution    plans and will like to know.</a:t>
            </a:r>
          </a:p>
          <a:p>
            <a:r>
              <a:rPr lang="en-US" dirty="0"/>
              <a:t> What are the major drivers for sales(EQ)? </a:t>
            </a:r>
          </a:p>
          <a:p>
            <a:r>
              <a:rPr lang="en-US" dirty="0"/>
              <a:t> Knowing the drivers, how accurately we can predict future sales for next 6 periods?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12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FA05-6494-4EE3-8C56-0B45623A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 Description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CD31-8AF7-4392-8738-D1A640FF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is basically on finding the major factors which drives the sales of a brand and also forecast it’s sales for next six periods.</a:t>
            </a:r>
          </a:p>
          <a:p>
            <a:r>
              <a:rPr lang="en-US" dirty="0"/>
              <a:t>Technology Used – R, Tableau</a:t>
            </a:r>
            <a:r>
              <a:rPr lang="en-US"/>
              <a:t>, Excel</a:t>
            </a:r>
            <a:endParaRPr lang="en-US" dirty="0"/>
          </a:p>
          <a:p>
            <a:r>
              <a:rPr lang="en-IN" dirty="0"/>
              <a:t>To find out the important factors which drive the sales we build the Linear Regression model and Bayesian model.</a:t>
            </a:r>
          </a:p>
          <a:p>
            <a:r>
              <a:rPr lang="en-IN" dirty="0"/>
              <a:t>Important </a:t>
            </a:r>
            <a:r>
              <a:rPr lang="en-IN" dirty="0" err="1"/>
              <a:t>varibales</a:t>
            </a:r>
            <a:r>
              <a:rPr lang="en-IN" dirty="0"/>
              <a:t> found are – </a:t>
            </a:r>
          </a:p>
          <a:p>
            <a:pPr marL="0" indent="0">
              <a:buNone/>
            </a:pPr>
            <a:r>
              <a:rPr lang="en-US" dirty="0" err="1"/>
              <a:t>Median_Rainfall</a:t>
            </a:r>
            <a:r>
              <a:rPr lang="en-US" dirty="0"/>
              <a:t> ,</a:t>
            </a:r>
            <a:r>
              <a:rPr lang="en-US" dirty="0" err="1"/>
              <a:t>Social_Search_Impressions</a:t>
            </a:r>
            <a:r>
              <a:rPr lang="en-US" dirty="0"/>
              <a:t>, </a:t>
            </a:r>
            <a:r>
              <a:rPr lang="en-US" dirty="0" err="1"/>
              <a:t>pct_PromoMarketDollars_Category</a:t>
            </a:r>
            <a:r>
              <a:rPr lang="en-US" dirty="0"/>
              <a:t>, Inflation,EQ_Category,pct_PromoMarketDollars_Subcategory,EQ_Subcategory,Digital_Impressions,Est_ACV_Selling</a:t>
            </a:r>
          </a:p>
          <a:p>
            <a:r>
              <a:rPr lang="en-US" dirty="0"/>
              <a:t>We forecasted the sales for next 6 periods using </a:t>
            </a:r>
            <a:r>
              <a:rPr lang="en-US" dirty="0" err="1"/>
              <a:t>arima</a:t>
            </a:r>
            <a:r>
              <a:rPr lang="en-US" dirty="0"/>
              <a:t> regression.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71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72B5-7062-4CA3-AA28-E742B36F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for </a:t>
            </a:r>
            <a:r>
              <a:rPr lang="en-US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2E67-C62A-4F1B-AAB3-7CA9310D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can be found as below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9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62D2-893E-41CC-B7D0-54126204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95" y="270216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10408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1210</TotalTime>
  <Words>206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Deep Tech/Machine Learning Theme </vt:lpstr>
      <vt:lpstr>Problem Statement </vt:lpstr>
      <vt:lpstr>Project Description</vt:lpstr>
      <vt:lpstr>Link for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Tech/Machine Learning Theme</dc:title>
  <dc:creator>Saurav Suman</dc:creator>
  <cp:lastModifiedBy>Saurav Suman</cp:lastModifiedBy>
  <cp:revision>4</cp:revision>
  <dcterms:created xsi:type="dcterms:W3CDTF">2020-03-30T15:33:44Z</dcterms:created>
  <dcterms:modified xsi:type="dcterms:W3CDTF">2020-03-31T12:16:55Z</dcterms:modified>
</cp:coreProperties>
</file>