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77" r:id="rId1"/>
  </p:sldMasterIdLst>
  <p:notesMasterIdLst>
    <p:notesMasterId r:id="rId32"/>
  </p:notesMasterIdLst>
  <p:sldIdLst>
    <p:sldId id="256" r:id="rId2"/>
    <p:sldId id="296" r:id="rId3"/>
    <p:sldId id="327" r:id="rId4"/>
    <p:sldId id="326" r:id="rId5"/>
    <p:sldId id="297" r:id="rId6"/>
    <p:sldId id="298" r:id="rId7"/>
    <p:sldId id="299" r:id="rId8"/>
    <p:sldId id="319" r:id="rId9"/>
    <p:sldId id="318" r:id="rId10"/>
    <p:sldId id="266" r:id="rId11"/>
    <p:sldId id="300" r:id="rId12"/>
    <p:sldId id="301" r:id="rId13"/>
    <p:sldId id="302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21" r:id="rId22"/>
    <p:sldId id="322" r:id="rId23"/>
    <p:sldId id="323" r:id="rId24"/>
    <p:sldId id="312" r:id="rId25"/>
    <p:sldId id="324" r:id="rId26"/>
    <p:sldId id="325" r:id="rId27"/>
    <p:sldId id="313" r:id="rId28"/>
    <p:sldId id="314" r:id="rId29"/>
    <p:sldId id="315" r:id="rId30"/>
    <p:sldId id="270" r:id="rId3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3"/>
      <p:bold r:id="rId34"/>
      <p:italic r:id="rId35"/>
      <p:boldItalic r:id="rId36"/>
    </p:embeddedFont>
    <p:embeddedFont>
      <p:font typeface="Barlow Light" panose="00000400000000000000" pitchFamily="2" charset="0"/>
      <p:regular r:id="rId37"/>
      <p:bold r:id="rId38"/>
      <p:italic r:id="rId39"/>
      <p:boldItalic r:id="rId40"/>
    </p:embeddedFont>
    <p:embeddedFont>
      <p:font typeface="Baskerville Old Face" panose="02020602080505020303" pitchFamily="18" charset="0"/>
      <p:regular r:id="rId41"/>
    </p:embeddedFont>
    <p:embeddedFont>
      <p:font typeface="Bauhaus 93" panose="04030905020B02020C02" pitchFamily="82" charset="0"/>
      <p:regular r:id="rId42"/>
    </p:embeddedFont>
    <p:embeddedFont>
      <p:font typeface="Bookman Old Style" panose="02050604050505020204" pitchFamily="18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oper Black" panose="0208090404030B020404" pitchFamily="18" charset="0"/>
      <p:regular r:id="rId51"/>
    </p:embeddedFont>
    <p:embeddedFont>
      <p:font typeface="Corbel" panose="020B0503020204020204" pitchFamily="34" charset="0"/>
      <p:regular r:id="rId52"/>
      <p:bold r:id="rId53"/>
      <p:italic r:id="rId54"/>
      <p:boldItalic r:id="rId55"/>
    </p:embeddedFont>
    <p:embeddedFont>
      <p:font typeface="Forte" panose="03060902040502070203" pitchFamily="66" charset="0"/>
      <p:regular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82E4E2"/>
    <a:srgbClr val="FF99CC"/>
    <a:srgbClr val="F4F7E5"/>
    <a:srgbClr val="CC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90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6052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832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81312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7598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3326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72870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051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85892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781631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88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136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471112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7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2091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75895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11002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33033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32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771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08741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9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</p:sldLayoutIdLst>
  <p:transition>
    <p:fade thruBlk="1"/>
  </p:transition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554908" y="1243803"/>
            <a:ext cx="6949508" cy="26117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br>
              <a:rPr lang="en" sz="3600" dirty="0">
                <a:solidFill>
                  <a:schemeClr val="lt2"/>
                </a:solidFill>
              </a:rPr>
            </a:br>
            <a:br>
              <a:rPr lang="en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uhaus 93" pitchFamily="82" charset="0"/>
              </a:rPr>
              <a:t>      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rlow" charset="0"/>
              </a:rPr>
              <a:t>INVENTORY MANAGEMENT SYSTEM</a:t>
            </a:r>
            <a:br>
              <a:rPr lang="en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63538" y="4060976"/>
            <a:ext cx="296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Cooper Black" pitchFamily="18" charset="0"/>
              </a:rPr>
              <a:t>GROUP :- 6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13493" y="1608138"/>
            <a:ext cx="8613775" cy="25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  <a:ea typeface="Yu Gothic Medium" pitchFamily="34" charset="-128"/>
                <a:cs typeface="Mongolian Baiti" pitchFamily="66" charset="0"/>
              </a:rPr>
              <a:t>Front end: Angular  </a:t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  <a:ea typeface="Yu Gothic Medium" pitchFamily="34" charset="-128"/>
                <a:cs typeface="Mongolian Baiti" pitchFamily="66" charset="0"/>
              </a:rPr>
            </a:b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  <a:ea typeface="Yu Gothic Medium" pitchFamily="34" charset="-128"/>
                <a:cs typeface="Mongolian Baiti" pitchFamily="66" charset="0"/>
              </a:rPr>
              <a:t>Server Side: Spring Boot  </a:t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  <a:ea typeface="Yu Gothic Medium" pitchFamily="34" charset="-128"/>
                <a:cs typeface="Mongolian Baiti" pitchFamily="66" charset="0"/>
              </a:rPr>
            </a:b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  <a:ea typeface="Yu Gothic Medium" pitchFamily="34" charset="-128"/>
                <a:cs typeface="Mongolian Baiti" pitchFamily="66" charset="0"/>
              </a:rPr>
              <a:t>Back-end: Hibernate,  MYSQL </a:t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  <a:ea typeface="Yu Gothic Medium" pitchFamily="34" charset="-128"/>
                <a:cs typeface="Mongolian Baiti" pitchFamily="66" charset="0"/>
              </a:rPr>
            </a:b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  <a:ea typeface="Yu Gothic Medium" pitchFamily="34" charset="-128"/>
                <a:cs typeface="Mongolian Baiti" pitchFamily="66" charset="0"/>
              </a:rPr>
              <a:t>Server: Tomcat  </a:t>
            </a:r>
            <a:endParaRPr sz="3200" dirty="0">
              <a:solidFill>
                <a:schemeClr val="tx1"/>
              </a:solidFill>
              <a:latin typeface="Baskerville Old Face" pitchFamily="18" charset="0"/>
              <a:ea typeface="Yu Gothic Medium" pitchFamily="34" charset="-128"/>
              <a:cs typeface="Mongolian Baiti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141" y="687519"/>
            <a:ext cx="633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99CC"/>
                </a:solidFill>
                <a:latin typeface="Bookman Old Style" pitchFamily="18" charset="0"/>
              </a:rPr>
              <a:t>        </a:t>
            </a:r>
            <a:r>
              <a:rPr lang="en-US" sz="3200" b="1" dirty="0">
                <a:solidFill>
                  <a:srgbClr val="FF0000"/>
                </a:solidFill>
                <a:latin typeface="Bookman Old Style" pitchFamily="18" charset="0"/>
              </a:rPr>
              <a:t>TECHNOLOGIES  USED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870051"/>
            <a:ext cx="5307000" cy="2669051"/>
          </a:xfrm>
        </p:spPr>
        <p:txBody>
          <a:bodyPr/>
          <a:lstStyle/>
          <a:p>
            <a:pPr marL="7620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1.User Registration</a:t>
            </a:r>
          </a:p>
          <a:p>
            <a:pPr marL="7620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2.User Login</a:t>
            </a:r>
          </a:p>
          <a:p>
            <a:pPr marL="7620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3.Item Management</a:t>
            </a:r>
          </a:p>
          <a:p>
            <a:pPr marL="7620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4.Purchases Management</a:t>
            </a:r>
          </a:p>
          <a:p>
            <a:pPr marL="7620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5.Sales Management</a:t>
            </a:r>
          </a:p>
          <a:p>
            <a:pPr marL="7620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6.Customer Management</a:t>
            </a:r>
            <a:endParaRPr lang="en-US" sz="1600" dirty="0"/>
          </a:p>
          <a:p>
            <a:pPr marL="76200" indent="0">
              <a:buNone/>
            </a:pPr>
            <a:endParaRPr lang="en-US" sz="3200" dirty="0"/>
          </a:p>
          <a:p>
            <a:pPr marL="5905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pSp>
        <p:nvGrpSpPr>
          <p:cNvPr id="31" name="Grupo 11">
            <a:extLst>
              <a:ext uri="{FF2B5EF4-FFF2-40B4-BE49-F238E27FC236}">
                <a16:creationId xmlns:a16="http://schemas.microsoft.com/office/drawing/2014/main" id="{DBB3138B-5D80-B24B-B849-0A4990C2A5DA}"/>
              </a:ext>
            </a:extLst>
          </p:cNvPr>
          <p:cNvGrpSpPr/>
          <p:nvPr/>
        </p:nvGrpSpPr>
        <p:grpSpPr>
          <a:xfrm>
            <a:off x="5807805" y="1245117"/>
            <a:ext cx="2885595" cy="2788511"/>
            <a:chOff x="1012950" y="3289810"/>
            <a:chExt cx="452332" cy="685013"/>
          </a:xfrm>
        </p:grpSpPr>
        <p:sp>
          <p:nvSpPr>
            <p:cNvPr id="32" name="Google Shape;1134;p46"/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35;p46"/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36;p46"/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37;p46"/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38;p46"/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39;p46"/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40;p46"/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41;p46"/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42;p46"/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43;p46"/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44;p46"/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45;p46"/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46;p46"/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47;p46"/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48;p46"/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49;p46"/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50;p46"/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151;p46"/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52;p46"/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53;p46"/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54;p46"/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55;p46"/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56;p46"/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57;p46"/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58;p46"/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536265"/>
            <a:ext cx="5307000" cy="396300"/>
          </a:xfrm>
        </p:spPr>
        <p:txBody>
          <a:bodyPr/>
          <a:lstStyle/>
          <a:p>
            <a:r>
              <a:rPr lang="en-US" sz="2800" dirty="0"/>
              <a:t>ADMIN</a:t>
            </a:r>
            <a:r>
              <a:rPr lang="en-US" dirty="0"/>
              <a:t> </a:t>
            </a:r>
            <a:r>
              <a:rPr lang="en-US" sz="2800" dirty="0"/>
              <a:t>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638" y="1134406"/>
            <a:ext cx="7679585" cy="36154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Login to portal.</a:t>
            </a:r>
          </a:p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Create Admin Account.</a:t>
            </a:r>
          </a:p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Logout.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536265"/>
            <a:ext cx="5307000" cy="396300"/>
          </a:xfrm>
        </p:spPr>
        <p:txBody>
          <a:bodyPr/>
          <a:lstStyle/>
          <a:p>
            <a:r>
              <a:rPr lang="en-US" sz="2800" dirty="0"/>
              <a:t>USER</a:t>
            </a:r>
            <a:r>
              <a:rPr lang="en-US" dirty="0"/>
              <a:t> </a:t>
            </a:r>
            <a:r>
              <a:rPr lang="en-US" sz="2800" dirty="0"/>
              <a:t>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60" y="1161907"/>
            <a:ext cx="8322139" cy="3225941"/>
          </a:xfrm>
        </p:spPr>
        <p:txBody>
          <a:bodyPr/>
          <a:lstStyle/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Register to the application.</a:t>
            </a:r>
          </a:p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Sign in to the application to maintain the record of activities.</a:t>
            </a:r>
          </a:p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Search for item by giving item number and item name.</a:t>
            </a:r>
          </a:p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Check the total stock of the item.</a:t>
            </a:r>
          </a:p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Check the sale details.</a:t>
            </a:r>
          </a:p>
          <a:p>
            <a:r>
              <a:rPr lang="en-US" dirty="0">
                <a:latin typeface="Barlow Light" charset="0"/>
                <a:cs typeface="Times New Roman" panose="02020603050405020304" pitchFamily="18" charset="0"/>
              </a:rPr>
              <a:t>Fill the customer details by giving name, phone number and address.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99" y="43970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269" y="1237534"/>
            <a:ext cx="7927090" cy="3512316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FIELD REQUIRED </a:t>
            </a:r>
            <a:r>
              <a:rPr lang="en-US" sz="2000" dirty="0"/>
              <a:t>: </a:t>
            </a:r>
          </a:p>
          <a:p>
            <a:r>
              <a:rPr lang="en-US" sz="2000" dirty="0"/>
              <a:t>Name</a:t>
            </a:r>
          </a:p>
          <a:p>
            <a:pPr>
              <a:buNone/>
            </a:pPr>
            <a:r>
              <a:rPr lang="en-US" sz="2000" dirty="0"/>
              <a:t>        Username</a:t>
            </a:r>
          </a:p>
          <a:p>
            <a:pPr>
              <a:buNone/>
            </a:pPr>
            <a:r>
              <a:rPr lang="en-US" sz="2000" dirty="0"/>
              <a:t>        Password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REST API’S  </a:t>
            </a:r>
            <a:r>
              <a:rPr lang="en-US" sz="2000" dirty="0"/>
              <a:t>:</a:t>
            </a:r>
          </a:p>
          <a:p>
            <a:r>
              <a:rPr lang="en-US" sz="2000" dirty="0"/>
              <a:t> login</a:t>
            </a:r>
          </a:p>
          <a:p>
            <a:pPr>
              <a:buNone/>
            </a:pPr>
            <a:r>
              <a:rPr lang="en-US" sz="2000" dirty="0"/>
              <a:t>        register</a:t>
            </a:r>
          </a:p>
          <a:p>
            <a:pPr>
              <a:buNone/>
            </a:pPr>
            <a:r>
              <a:rPr lang="en-US" sz="2000" dirty="0"/>
              <a:t>        reset password</a:t>
            </a:r>
          </a:p>
          <a:p>
            <a:pPr>
              <a:buNone/>
            </a:pPr>
            <a:r>
              <a:rPr lang="en-US" sz="2000" dirty="0"/>
              <a:t>        clear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7B127C7C-9450-754F-89D9-837836FB0E3F}"/>
              </a:ext>
            </a:extLst>
          </p:cNvPr>
          <p:cNvGrpSpPr/>
          <p:nvPr/>
        </p:nvGrpSpPr>
        <p:grpSpPr>
          <a:xfrm>
            <a:off x="6714527" y="352063"/>
            <a:ext cx="2298843" cy="2384262"/>
            <a:chOff x="6928587" y="2421571"/>
            <a:chExt cx="761805" cy="683582"/>
          </a:xfrm>
        </p:grpSpPr>
        <p:sp>
          <p:nvSpPr>
            <p:cNvPr id="6" name="Google Shape;928;p46"/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29;p46"/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30;p46"/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31;p46"/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2;p46"/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3;p46"/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4;p46"/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5;p46"/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6;p46"/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7;p46"/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8;p46"/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9;p46"/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46"/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1;p46"/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2;p46"/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3;p46"/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4;p46"/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5;p46"/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6;p46"/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7;p46"/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8;p46"/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9;p46"/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50;p46"/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51;p46"/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2;p46"/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3;p46"/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4;p46"/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5;p46"/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6;p46"/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63785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LOGIN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485040"/>
            <a:ext cx="5307000" cy="290280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FIELD REQUIRED </a:t>
            </a:r>
            <a:r>
              <a:rPr lang="en-US" dirty="0"/>
              <a:t>: </a:t>
            </a:r>
          </a:p>
          <a:p>
            <a:r>
              <a:rPr lang="en-US" dirty="0"/>
              <a:t>username</a:t>
            </a:r>
          </a:p>
          <a:p>
            <a:pPr>
              <a:buNone/>
            </a:pPr>
            <a:r>
              <a:rPr lang="en-US" dirty="0"/>
              <a:t>        password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REST API’S </a:t>
            </a:r>
            <a:r>
              <a:rPr lang="en-US" dirty="0"/>
              <a:t>:</a:t>
            </a:r>
          </a:p>
          <a:p>
            <a:r>
              <a:rPr lang="en-US" dirty="0"/>
              <a:t> add</a:t>
            </a:r>
          </a:p>
          <a:p>
            <a:pPr>
              <a:buNone/>
            </a:pPr>
            <a:r>
              <a:rPr lang="en-US" dirty="0"/>
              <a:t>         remove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7B127C7C-9450-754F-89D9-837836FB0E3F}"/>
              </a:ext>
            </a:extLst>
          </p:cNvPr>
          <p:cNvGrpSpPr/>
          <p:nvPr/>
        </p:nvGrpSpPr>
        <p:grpSpPr>
          <a:xfrm>
            <a:off x="6714527" y="352063"/>
            <a:ext cx="2298843" cy="2384262"/>
            <a:chOff x="6928587" y="2421571"/>
            <a:chExt cx="761805" cy="683582"/>
          </a:xfrm>
        </p:grpSpPr>
        <p:sp>
          <p:nvSpPr>
            <p:cNvPr id="6" name="Google Shape;928;p46"/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29;p46"/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30;p46"/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31;p46"/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2;p46"/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3;p46"/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4;p46"/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5;p46"/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6;p46"/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7;p46"/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8;p46"/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9;p46"/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46"/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1;p46"/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2;p46"/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3;p46"/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4;p46"/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5;p46"/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6;p46"/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7;p46"/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8;p46"/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9;p46"/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50;p46"/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51;p46"/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2;p46"/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3;p46"/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4;p46"/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5;p46"/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6;p46"/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43970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ITEM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034150"/>
            <a:ext cx="5985512" cy="3715700"/>
          </a:xfrm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FIELD REQUIRED </a:t>
            </a:r>
            <a:r>
              <a:rPr lang="en-US" sz="1600" dirty="0"/>
              <a:t>:</a:t>
            </a:r>
          </a:p>
          <a:p>
            <a:r>
              <a:rPr lang="en-US" sz="1600" dirty="0"/>
              <a:t> item number</a:t>
            </a:r>
          </a:p>
          <a:p>
            <a:pPr>
              <a:buNone/>
            </a:pPr>
            <a:r>
              <a:rPr lang="en-US" sz="1600" dirty="0"/>
              <a:t>          product id</a:t>
            </a:r>
          </a:p>
          <a:p>
            <a:pPr>
              <a:buNone/>
            </a:pPr>
            <a:r>
              <a:rPr lang="en-US" sz="1600" dirty="0"/>
              <a:t>          item name </a:t>
            </a:r>
          </a:p>
          <a:p>
            <a:pPr>
              <a:buNone/>
            </a:pPr>
            <a:r>
              <a:rPr lang="en-US" sz="1600" dirty="0"/>
              <a:t>          description</a:t>
            </a:r>
          </a:p>
          <a:p>
            <a:pPr>
              <a:buNone/>
            </a:pPr>
            <a:r>
              <a:rPr lang="en-US" sz="1600" dirty="0"/>
              <a:t>          discount%</a:t>
            </a:r>
          </a:p>
          <a:p>
            <a:pPr>
              <a:buNone/>
            </a:pPr>
            <a:r>
              <a:rPr lang="en-US" sz="1600" dirty="0"/>
              <a:t>          quantity</a:t>
            </a:r>
          </a:p>
          <a:p>
            <a:pPr>
              <a:buNone/>
            </a:pPr>
            <a:r>
              <a:rPr lang="en-US" sz="1600" dirty="0"/>
              <a:t>          unit price</a:t>
            </a:r>
          </a:p>
          <a:p>
            <a:pPr>
              <a:buNone/>
            </a:pPr>
            <a:r>
              <a:rPr lang="en-US" sz="1600" dirty="0"/>
              <a:t>          total stock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REST API’S </a:t>
            </a:r>
            <a:r>
              <a:rPr lang="en-US" sz="1600" dirty="0"/>
              <a:t>: </a:t>
            </a:r>
          </a:p>
          <a:p>
            <a:r>
              <a:rPr lang="en-US" sz="1600" dirty="0"/>
              <a:t> add</a:t>
            </a:r>
          </a:p>
          <a:p>
            <a:pPr>
              <a:buNone/>
            </a:pPr>
            <a:r>
              <a:rPr lang="en-US" sz="1600" dirty="0"/>
              <a:t>          update</a:t>
            </a:r>
          </a:p>
          <a:p>
            <a:pPr>
              <a:buNone/>
            </a:pPr>
            <a:r>
              <a:rPr lang="en-US" sz="1600" dirty="0"/>
              <a:t>          delete</a:t>
            </a:r>
          </a:p>
          <a:p>
            <a:pPr>
              <a:buNone/>
            </a:pPr>
            <a:r>
              <a:rPr lang="en-US" sz="1600" dirty="0"/>
              <a:t>          clear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 dirty="0"/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7B127C7C-9450-754F-89D9-837836FB0E3F}"/>
              </a:ext>
            </a:extLst>
          </p:cNvPr>
          <p:cNvGrpSpPr/>
          <p:nvPr/>
        </p:nvGrpSpPr>
        <p:grpSpPr>
          <a:xfrm>
            <a:off x="6714527" y="352063"/>
            <a:ext cx="2298843" cy="2384262"/>
            <a:chOff x="6928587" y="2421571"/>
            <a:chExt cx="761805" cy="683582"/>
          </a:xfrm>
        </p:grpSpPr>
        <p:sp>
          <p:nvSpPr>
            <p:cNvPr id="6" name="Google Shape;928;p46"/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29;p46"/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30;p46"/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31;p46"/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2;p46"/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3;p46"/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4;p46"/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5;p46"/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6;p46"/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7;p46"/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8;p46"/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9;p46"/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46"/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1;p46"/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2;p46"/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3;p46"/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4;p46"/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5;p46"/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6;p46"/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7;p46"/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8;p46"/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9;p46"/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50;p46"/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51;p46"/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2;p46"/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3;p46"/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4;p46"/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5;p46"/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6;p46"/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43970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PURCHASE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161907"/>
            <a:ext cx="6377398" cy="3587943"/>
          </a:xfrm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FIELD REQUIRED </a:t>
            </a:r>
            <a:r>
              <a:rPr lang="en-US" sz="1600" dirty="0"/>
              <a:t>: </a:t>
            </a:r>
          </a:p>
          <a:p>
            <a:r>
              <a:rPr lang="en-US" sz="1600" dirty="0"/>
              <a:t> item number </a:t>
            </a:r>
          </a:p>
          <a:p>
            <a:pPr>
              <a:buNone/>
            </a:pPr>
            <a:r>
              <a:rPr lang="en-US" sz="1600" dirty="0"/>
              <a:t>          item name</a:t>
            </a:r>
          </a:p>
          <a:p>
            <a:pPr>
              <a:buNone/>
            </a:pPr>
            <a:r>
              <a:rPr lang="en-US" sz="1600" dirty="0"/>
              <a:t>          purchase date</a:t>
            </a:r>
          </a:p>
          <a:p>
            <a:pPr>
              <a:buNone/>
            </a:pPr>
            <a:r>
              <a:rPr lang="en-US" sz="1600" dirty="0"/>
              <a:t>          purchase id</a:t>
            </a:r>
          </a:p>
          <a:p>
            <a:pPr>
              <a:buNone/>
            </a:pPr>
            <a:r>
              <a:rPr lang="en-US" sz="1600" dirty="0"/>
              <a:t>          current stock</a:t>
            </a:r>
          </a:p>
          <a:p>
            <a:pPr>
              <a:buNone/>
            </a:pPr>
            <a:r>
              <a:rPr lang="en-US" sz="1600" dirty="0"/>
              <a:t>          vendor name</a:t>
            </a:r>
          </a:p>
          <a:p>
            <a:pPr>
              <a:buNone/>
            </a:pPr>
            <a:r>
              <a:rPr lang="en-US" sz="1600" dirty="0"/>
              <a:t>          quantity</a:t>
            </a:r>
          </a:p>
          <a:p>
            <a:pPr>
              <a:buNone/>
            </a:pPr>
            <a:r>
              <a:rPr lang="en-US" sz="1600" dirty="0"/>
              <a:t>          unit price</a:t>
            </a:r>
          </a:p>
          <a:p>
            <a:pPr>
              <a:buNone/>
            </a:pPr>
            <a:r>
              <a:rPr lang="en-US" sz="1600" dirty="0"/>
              <a:t>           total cost</a:t>
            </a:r>
          </a:p>
          <a:p>
            <a:r>
              <a:rPr lang="en-US" dirty="0"/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REST API’S </a:t>
            </a:r>
            <a:r>
              <a:rPr lang="en-US" sz="1600" dirty="0"/>
              <a:t>: </a:t>
            </a:r>
          </a:p>
          <a:p>
            <a:r>
              <a:rPr lang="en-US" sz="1600" dirty="0"/>
              <a:t>add</a:t>
            </a:r>
          </a:p>
          <a:p>
            <a:pPr>
              <a:buNone/>
            </a:pPr>
            <a:r>
              <a:rPr lang="en-US" sz="1600" dirty="0"/>
              <a:t>         update</a:t>
            </a:r>
          </a:p>
          <a:p>
            <a:pPr>
              <a:buNone/>
            </a:pPr>
            <a:r>
              <a:rPr lang="en-US" sz="1600" dirty="0"/>
              <a:t>         clear</a:t>
            </a:r>
          </a:p>
          <a:p>
            <a:pPr>
              <a:buNone/>
            </a:pPr>
            <a:r>
              <a:rPr lang="en-US" sz="1600" dirty="0"/>
              <a:t>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7B127C7C-9450-754F-89D9-837836FB0E3F}"/>
              </a:ext>
            </a:extLst>
          </p:cNvPr>
          <p:cNvGrpSpPr/>
          <p:nvPr/>
        </p:nvGrpSpPr>
        <p:grpSpPr>
          <a:xfrm>
            <a:off x="6714527" y="352063"/>
            <a:ext cx="2298843" cy="2384262"/>
            <a:chOff x="6928587" y="2421571"/>
            <a:chExt cx="761805" cy="683582"/>
          </a:xfrm>
        </p:grpSpPr>
        <p:sp>
          <p:nvSpPr>
            <p:cNvPr id="6" name="Google Shape;928;p46"/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29;p46"/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30;p46"/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31;p46"/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2;p46"/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3;p46"/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4;p46"/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5;p46"/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6;p46"/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7;p46"/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8;p46"/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9;p46"/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46"/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1;p46"/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2;p46"/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3;p46"/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4;p46"/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5;p46"/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6;p46"/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7;p46"/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8;p46"/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9;p46"/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50;p46"/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51;p46"/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2;p46"/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3;p46"/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4;p46"/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5;p46"/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6;p46"/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426262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SALE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935025"/>
            <a:ext cx="6913662" cy="4076987"/>
          </a:xfrm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FIELD REQUIRED </a:t>
            </a:r>
            <a:r>
              <a:rPr lang="en-US" sz="1600" dirty="0"/>
              <a:t>: </a:t>
            </a:r>
          </a:p>
          <a:p>
            <a:r>
              <a:rPr lang="en-US" sz="1600" dirty="0"/>
              <a:t> item number</a:t>
            </a:r>
          </a:p>
          <a:p>
            <a:pPr>
              <a:buNone/>
            </a:pPr>
            <a:r>
              <a:rPr lang="en-US" sz="1600" dirty="0"/>
              <a:t>          item name</a:t>
            </a:r>
          </a:p>
          <a:p>
            <a:pPr>
              <a:buNone/>
            </a:pPr>
            <a:r>
              <a:rPr lang="en-US" sz="1600" dirty="0"/>
              <a:t>          customer name</a:t>
            </a:r>
          </a:p>
          <a:p>
            <a:pPr>
              <a:buNone/>
            </a:pPr>
            <a:r>
              <a:rPr lang="en-US" sz="1600" dirty="0"/>
              <a:t>          customer id</a:t>
            </a:r>
          </a:p>
          <a:p>
            <a:pPr>
              <a:buNone/>
            </a:pPr>
            <a:r>
              <a:rPr lang="en-US" sz="1600" dirty="0"/>
              <a:t>           sale id</a:t>
            </a:r>
          </a:p>
          <a:p>
            <a:pPr>
              <a:buNone/>
            </a:pPr>
            <a:r>
              <a:rPr lang="en-US" sz="1600" dirty="0"/>
              <a:t>           sale date</a:t>
            </a:r>
          </a:p>
          <a:p>
            <a:pPr>
              <a:buNone/>
            </a:pPr>
            <a:r>
              <a:rPr lang="en-US" sz="1600" dirty="0"/>
              <a:t>           total stock</a:t>
            </a:r>
          </a:p>
          <a:p>
            <a:pPr>
              <a:buNone/>
            </a:pPr>
            <a:r>
              <a:rPr lang="en-US" sz="1600" dirty="0"/>
              <a:t>           discount%</a:t>
            </a:r>
          </a:p>
          <a:p>
            <a:pPr>
              <a:buNone/>
            </a:pPr>
            <a:r>
              <a:rPr lang="en-US" sz="1600" dirty="0"/>
              <a:t>           quantity</a:t>
            </a:r>
          </a:p>
          <a:p>
            <a:pPr>
              <a:buNone/>
            </a:pPr>
            <a:r>
              <a:rPr lang="en-US" sz="1600" dirty="0"/>
              <a:t>           unit price</a:t>
            </a:r>
          </a:p>
          <a:p>
            <a:pPr>
              <a:buNone/>
            </a:pPr>
            <a:r>
              <a:rPr lang="en-US" sz="1600" dirty="0"/>
              <a:t>            total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REST API’S   </a:t>
            </a:r>
            <a:r>
              <a:rPr lang="en-US" sz="1600" dirty="0"/>
              <a:t>:   </a:t>
            </a:r>
          </a:p>
          <a:p>
            <a:r>
              <a:rPr lang="en-US" sz="1600" dirty="0"/>
              <a:t>add</a:t>
            </a:r>
          </a:p>
          <a:p>
            <a:pPr>
              <a:buNone/>
            </a:pPr>
            <a:r>
              <a:rPr lang="en-US" sz="1600" dirty="0"/>
              <a:t>         update</a:t>
            </a:r>
          </a:p>
          <a:p>
            <a:pPr>
              <a:buNone/>
            </a:pPr>
            <a:r>
              <a:rPr lang="en-US" sz="1600" dirty="0"/>
              <a:t>         clear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7B127C7C-9450-754F-89D9-837836FB0E3F}"/>
              </a:ext>
            </a:extLst>
          </p:cNvPr>
          <p:cNvGrpSpPr/>
          <p:nvPr/>
        </p:nvGrpSpPr>
        <p:grpSpPr>
          <a:xfrm>
            <a:off x="6714527" y="352063"/>
            <a:ext cx="2298843" cy="2384262"/>
            <a:chOff x="6928587" y="2421571"/>
            <a:chExt cx="761805" cy="683582"/>
          </a:xfrm>
        </p:grpSpPr>
        <p:sp>
          <p:nvSpPr>
            <p:cNvPr id="6" name="Google Shape;928;p46"/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29;p46"/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30;p46"/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31;p46"/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2;p46"/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3;p46"/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4;p46"/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5;p46"/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6;p46"/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7;p46"/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8;p46"/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9;p46"/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46"/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1;p46"/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2;p46"/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3;p46"/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4;p46"/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5;p46"/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6;p46"/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7;p46"/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8;p46"/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9;p46"/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50;p46"/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51;p46"/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2;p46"/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3;p46"/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4;p46"/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5;p46"/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6;p46"/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43970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CUSTOMER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1271910"/>
            <a:ext cx="6109265" cy="3581972"/>
          </a:xfrm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FIELD REQUIRED </a:t>
            </a:r>
            <a:r>
              <a:rPr lang="en-US" sz="1600" dirty="0"/>
              <a:t>:</a:t>
            </a:r>
          </a:p>
          <a:p>
            <a:r>
              <a:rPr lang="en-US" sz="1600" dirty="0"/>
              <a:t> name</a:t>
            </a:r>
          </a:p>
          <a:p>
            <a:pPr>
              <a:buNone/>
            </a:pPr>
            <a:r>
              <a:rPr lang="en-US" sz="1600" dirty="0"/>
              <a:t>          customer id</a:t>
            </a:r>
          </a:p>
          <a:p>
            <a:pPr>
              <a:buNone/>
            </a:pPr>
            <a:r>
              <a:rPr lang="en-US" sz="1600" dirty="0"/>
              <a:t>          phone(mobile)</a:t>
            </a:r>
          </a:p>
          <a:p>
            <a:pPr>
              <a:buNone/>
            </a:pPr>
            <a:r>
              <a:rPr lang="en-US" sz="1600" dirty="0"/>
              <a:t>          phone 2</a:t>
            </a:r>
          </a:p>
          <a:p>
            <a:pPr>
              <a:buNone/>
            </a:pPr>
            <a:r>
              <a:rPr lang="en-US" sz="1600" dirty="0"/>
              <a:t>          email</a:t>
            </a:r>
          </a:p>
          <a:p>
            <a:pPr>
              <a:buNone/>
            </a:pPr>
            <a:r>
              <a:rPr lang="en-US" sz="1600" dirty="0"/>
              <a:t>          address</a:t>
            </a:r>
          </a:p>
          <a:p>
            <a:pPr>
              <a:buNone/>
            </a:pPr>
            <a:r>
              <a:rPr lang="en-US" sz="1600" dirty="0"/>
              <a:t>          city</a:t>
            </a:r>
          </a:p>
          <a:p>
            <a:pPr>
              <a:buNone/>
            </a:pPr>
            <a:r>
              <a:rPr lang="en-US" sz="1600" dirty="0"/>
              <a:t>          district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REST API’S PERFORMED </a:t>
            </a:r>
            <a:r>
              <a:rPr lang="en-US" sz="1600" dirty="0"/>
              <a:t>:  </a:t>
            </a:r>
          </a:p>
          <a:p>
            <a:r>
              <a:rPr lang="en-US" sz="1600" dirty="0"/>
              <a:t>add</a:t>
            </a:r>
          </a:p>
          <a:p>
            <a:pPr>
              <a:buNone/>
            </a:pPr>
            <a:r>
              <a:rPr lang="en-US" sz="1600" dirty="0"/>
              <a:t>         update</a:t>
            </a:r>
          </a:p>
          <a:p>
            <a:pPr>
              <a:buNone/>
            </a:pPr>
            <a:r>
              <a:rPr lang="en-US" sz="1600" dirty="0"/>
              <a:t>         delete</a:t>
            </a:r>
          </a:p>
          <a:p>
            <a:pPr>
              <a:buNone/>
            </a:pPr>
            <a:r>
              <a:rPr lang="en-US" sz="1600" dirty="0"/>
              <a:t>         clear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7B127C7C-9450-754F-89D9-837836FB0E3F}"/>
              </a:ext>
            </a:extLst>
          </p:cNvPr>
          <p:cNvGrpSpPr/>
          <p:nvPr/>
        </p:nvGrpSpPr>
        <p:grpSpPr>
          <a:xfrm>
            <a:off x="6714527" y="352063"/>
            <a:ext cx="2298843" cy="2384262"/>
            <a:chOff x="6928587" y="2421571"/>
            <a:chExt cx="761805" cy="683582"/>
          </a:xfrm>
        </p:grpSpPr>
        <p:sp>
          <p:nvSpPr>
            <p:cNvPr id="6" name="Google Shape;928;p46"/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29;p46"/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30;p46"/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31;p46"/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2;p46"/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3;p46"/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4;p46"/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5;p46"/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6;p46"/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7;p46"/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8;p46"/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9;p46"/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46"/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1;p46"/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2;p46"/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3;p46"/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4;p46"/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5;p46"/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6;p46"/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7;p46"/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8;p46"/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9;p46"/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50;p46"/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51;p46"/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2;p46"/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3;p46"/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4;p46"/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5;p46"/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6;p46"/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69" y="439700"/>
            <a:ext cx="5307000" cy="396300"/>
          </a:xfrm>
        </p:spPr>
        <p:txBody>
          <a:bodyPr/>
          <a:lstStyle/>
          <a:p>
            <a:r>
              <a:rPr lang="en-IN" sz="2800" b="0" dirty="0">
                <a:latin typeface="Forte" pitchFamily="66" charset="0"/>
              </a:rPr>
              <a:t>       </a:t>
            </a:r>
            <a:r>
              <a:rPr lang="en-IN" sz="3200" b="0" dirty="0">
                <a:latin typeface="Forte" pitchFamily="66" charset="0"/>
              </a:rPr>
              <a:t>Team members </a:t>
            </a:r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47248"/>
              </p:ext>
            </p:extLst>
          </p:nvPr>
        </p:nvGraphicFramePr>
        <p:xfrm>
          <a:off x="1091732" y="1108055"/>
          <a:ext cx="6582730" cy="380753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4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61">
                <a:tc>
                  <a:txBody>
                    <a:bodyPr/>
                    <a:lstStyle/>
                    <a:p>
                      <a:r>
                        <a:rPr lang="en-IN" sz="1400" u="none" dirty="0"/>
                        <a:t> </a:t>
                      </a:r>
                      <a:r>
                        <a:rPr lang="en-IN" sz="1400" u="sng" dirty="0"/>
                        <a:t>Employee Id </a:t>
                      </a:r>
                      <a:endParaRPr lang="en-US" u="sng" dirty="0">
                        <a:solidFill>
                          <a:srgbClr val="66FFFF"/>
                        </a:solidFill>
                        <a:latin typeface="Barlow Light" charset="0"/>
                        <a:ea typeface="Yu Gothic Mediu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none" strike="noStrike" kern="1200" cap="none" dirty="0">
                          <a:sym typeface="Arial"/>
                        </a:rPr>
                        <a:t>  </a:t>
                      </a:r>
                      <a:r>
                        <a:rPr lang="en-IN" sz="1400" u="sng" strike="noStrike" kern="1200" cap="none" dirty="0">
                          <a:sym typeface="Arial"/>
                        </a:rPr>
                        <a:t>Name</a:t>
                      </a:r>
                      <a:endParaRPr lang="en-US" b="0" u="sng" dirty="0">
                        <a:solidFill>
                          <a:srgbClr val="82E4E2"/>
                        </a:solidFill>
                        <a:latin typeface="Barlow Light" charset="0"/>
                        <a:ea typeface="Yu Gothic Light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2492317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/>
                        <a:t>Prathipati</a:t>
                      </a:r>
                      <a:r>
                        <a:rPr lang="en-US" sz="1200" kern="1200" dirty="0"/>
                        <a:t> </a:t>
                      </a:r>
                      <a:r>
                        <a:rPr lang="en-US" sz="1200" kern="1200" dirty="0" err="1"/>
                        <a:t>Tulasi</a:t>
                      </a:r>
                      <a:r>
                        <a:rPr lang="en-US" sz="1200" kern="1200" dirty="0"/>
                        <a:t> Sai Pavan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2491880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Pratik Paul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2492272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/>
                        <a:t>Ravikant</a:t>
                      </a:r>
                      <a:r>
                        <a:rPr lang="en-US" sz="1200" kern="1200" dirty="0"/>
                        <a:t> X (Team leader)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2491916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Rishabh </a:t>
                      </a:r>
                      <a:r>
                        <a:rPr lang="en-US" sz="1200" kern="1200" dirty="0" err="1"/>
                        <a:t>Pahariya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2491672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Sandeepti Kumar Khatua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2492082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Saurav Ramakant </a:t>
                      </a:r>
                      <a:r>
                        <a:rPr lang="en-US" sz="1200" kern="1200" dirty="0" err="1"/>
                        <a:t>Tayade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2491806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Shaik </a:t>
                      </a:r>
                      <a:r>
                        <a:rPr lang="en-US" sz="1200" kern="1200" dirty="0" err="1"/>
                        <a:t>Maroof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2492097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Shruti Shashikant </a:t>
                      </a:r>
                      <a:r>
                        <a:rPr lang="en-US" sz="1200" kern="1200" dirty="0" err="1"/>
                        <a:t>Meshram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65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/>
                        <a:t>2493115</a:t>
                      </a:r>
                      <a:endParaRPr lang="en-US" sz="1050" dirty="0"/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Shubham </a:t>
                      </a:r>
                      <a:r>
                        <a:rPr lang="en-US" sz="1200" kern="1200" dirty="0" err="1"/>
                        <a:t>Awadhiya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2491826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cap="none" dirty="0">
                          <a:sym typeface="Arial"/>
                        </a:rPr>
                        <a:t>Shubham </a:t>
                      </a:r>
                      <a:r>
                        <a:rPr lang="en-US" sz="1200" b="0" u="none" strike="noStrike" kern="1200" cap="none" dirty="0" err="1">
                          <a:sym typeface="Arial"/>
                        </a:rPr>
                        <a:t>Jatav</a:t>
                      </a:r>
                      <a:endParaRPr lang="en-US" sz="1200" b="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upo 1">
            <a:extLst>
              <a:ext uri="{FF2B5EF4-FFF2-40B4-BE49-F238E27FC236}">
                <a16:creationId xmlns:a16="http://schemas.microsoft.com/office/drawing/2014/main" id="{9949176B-31D9-2A41-BD93-3E21ED4B466D}"/>
              </a:ext>
            </a:extLst>
          </p:cNvPr>
          <p:cNvGrpSpPr/>
          <p:nvPr/>
        </p:nvGrpSpPr>
        <p:grpSpPr>
          <a:xfrm>
            <a:off x="6302161" y="1321457"/>
            <a:ext cx="2320065" cy="2739072"/>
            <a:chOff x="996049" y="1552369"/>
            <a:chExt cx="485510" cy="684774"/>
          </a:xfrm>
        </p:grpSpPr>
        <p:sp>
          <p:nvSpPr>
            <p:cNvPr id="8" name="Google Shape;902;p46"/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03;p46"/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04;p46"/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05;p46"/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06;p46"/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07;p46"/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08;p46"/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09;p46"/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10;p46"/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11;p46"/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12;p46"/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13;p46"/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14;p46"/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15;p46"/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16;p46"/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17;p46"/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18;p46"/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19;p46"/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20;p46"/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21;p46"/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22;p46"/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23;p46"/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24;p46"/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25;p46"/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p46"/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grpSp>
        <p:nvGrpSpPr>
          <p:cNvPr id="3" name="Google Shape;456;p32"/>
          <p:cNvGrpSpPr/>
          <p:nvPr/>
        </p:nvGrpSpPr>
        <p:grpSpPr>
          <a:xfrm>
            <a:off x="709862" y="392846"/>
            <a:ext cx="7983538" cy="4393242"/>
            <a:chOff x="4243174" y="1241129"/>
            <a:chExt cx="4542205" cy="2661224"/>
          </a:xfrm>
        </p:grpSpPr>
        <p:sp>
          <p:nvSpPr>
            <p:cNvPr id="4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8859" y="736550"/>
            <a:ext cx="6228000" cy="3503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grpSp>
        <p:nvGrpSpPr>
          <p:cNvPr id="3" name="Google Shape;456;p32"/>
          <p:cNvGrpSpPr/>
          <p:nvPr/>
        </p:nvGrpSpPr>
        <p:grpSpPr>
          <a:xfrm>
            <a:off x="709862" y="392846"/>
            <a:ext cx="7983538" cy="4393242"/>
            <a:chOff x="4243174" y="1241129"/>
            <a:chExt cx="4542205" cy="2661224"/>
          </a:xfrm>
        </p:grpSpPr>
        <p:sp>
          <p:nvSpPr>
            <p:cNvPr id="4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8614" y="663779"/>
            <a:ext cx="6334594" cy="35632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grpSp>
        <p:nvGrpSpPr>
          <p:cNvPr id="3" name="Google Shape;456;p32"/>
          <p:cNvGrpSpPr/>
          <p:nvPr/>
        </p:nvGrpSpPr>
        <p:grpSpPr>
          <a:xfrm>
            <a:off x="709862" y="392846"/>
            <a:ext cx="7983538" cy="4393242"/>
            <a:chOff x="4243174" y="1241129"/>
            <a:chExt cx="4542205" cy="2661224"/>
          </a:xfrm>
        </p:grpSpPr>
        <p:sp>
          <p:nvSpPr>
            <p:cNvPr id="4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9416" y="654861"/>
            <a:ext cx="6349618" cy="35716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grpSp>
        <p:nvGrpSpPr>
          <p:cNvPr id="3" name="Google Shape;456;p32"/>
          <p:cNvGrpSpPr/>
          <p:nvPr/>
        </p:nvGrpSpPr>
        <p:grpSpPr>
          <a:xfrm>
            <a:off x="709862" y="392846"/>
            <a:ext cx="7983538" cy="4393242"/>
            <a:chOff x="4243174" y="1241129"/>
            <a:chExt cx="4542205" cy="2661224"/>
          </a:xfrm>
        </p:grpSpPr>
        <p:sp>
          <p:nvSpPr>
            <p:cNvPr id="4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40040" y="690952"/>
            <a:ext cx="6270176" cy="35269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grpSp>
        <p:nvGrpSpPr>
          <p:cNvPr id="3" name="Google Shape;456;p32"/>
          <p:cNvGrpSpPr/>
          <p:nvPr/>
        </p:nvGrpSpPr>
        <p:grpSpPr>
          <a:xfrm>
            <a:off x="709862" y="392846"/>
            <a:ext cx="7983538" cy="4393242"/>
            <a:chOff x="4243174" y="1241129"/>
            <a:chExt cx="4542205" cy="2661224"/>
          </a:xfrm>
        </p:grpSpPr>
        <p:sp>
          <p:nvSpPr>
            <p:cNvPr id="4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36223" y="695254"/>
            <a:ext cx="6305310" cy="35467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grpSp>
        <p:nvGrpSpPr>
          <p:cNvPr id="3" name="Google Shape;456;p32"/>
          <p:cNvGrpSpPr/>
          <p:nvPr/>
        </p:nvGrpSpPr>
        <p:grpSpPr>
          <a:xfrm>
            <a:off x="709862" y="392846"/>
            <a:ext cx="7983538" cy="4393242"/>
            <a:chOff x="4243174" y="1241129"/>
            <a:chExt cx="4542205" cy="2661224"/>
          </a:xfrm>
        </p:grpSpPr>
        <p:sp>
          <p:nvSpPr>
            <p:cNvPr id="4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9073" y="690956"/>
            <a:ext cx="6264818" cy="35239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grpSp>
        <p:nvGrpSpPr>
          <p:cNvPr id="3" name="Google Shape;456;p32"/>
          <p:cNvGrpSpPr/>
          <p:nvPr/>
        </p:nvGrpSpPr>
        <p:grpSpPr>
          <a:xfrm>
            <a:off x="709862" y="392846"/>
            <a:ext cx="7983538" cy="4393242"/>
            <a:chOff x="4243174" y="1241129"/>
            <a:chExt cx="4542205" cy="2661224"/>
          </a:xfrm>
        </p:grpSpPr>
        <p:sp>
          <p:nvSpPr>
            <p:cNvPr id="4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9069" y="690954"/>
            <a:ext cx="6282398" cy="35338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43970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765" y="1134406"/>
            <a:ext cx="8129635" cy="36154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 </a:t>
            </a: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Risk of Overselling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Avoiding Stockouts and Excess Stock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More Organized Warehouse.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Experience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99" y="43970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FUTURE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1079405"/>
            <a:ext cx="7718059" cy="33084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can add some more features in future.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take feedbacks from the Customers to improve the      Customer relationship.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companies will view inventory as a strategic asset, rather than an aggravating expense or an evil to be tolerated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762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762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439700"/>
            <a:ext cx="5307000" cy="396300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      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86" y="1148156"/>
            <a:ext cx="8274014" cy="360169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is important for keeping costs down, while meeting regulations.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and demand is a delicate balance, and inventory management hopes to ensure that the balance undistributed.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BE6F-A4B8-4897-8316-34EB5C6A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836000"/>
            <a:ext cx="9527840" cy="396300"/>
          </a:xfrm>
        </p:spPr>
        <p:txBody>
          <a:bodyPr/>
          <a:lstStyle/>
          <a:p>
            <a:pPr algn="l"/>
            <a:r>
              <a:rPr lang="en-IN" dirty="0"/>
              <a:t>Frontend  Team                     Backend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8157-C678-4BBD-84FD-BF5F538E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729" y="1362496"/>
            <a:ext cx="3725272" cy="3418200"/>
          </a:xfrm>
        </p:spPr>
        <p:txBody>
          <a:bodyPr/>
          <a:lstStyle/>
          <a:p>
            <a:pPr marL="101600" indent="0">
              <a:buNone/>
            </a:pPr>
            <a:endParaRPr lang="en-IN" dirty="0"/>
          </a:p>
          <a:p>
            <a:pPr marL="558800" indent="-457200">
              <a:buFont typeface="+mj-lt"/>
              <a:buAutoNum type="arabicPeriod"/>
            </a:pP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Prathipati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Tulasi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 Pavan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Sandeepti Kumar Khatua</a:t>
            </a:r>
          </a:p>
          <a:p>
            <a:pPr marL="558800" indent="-457200">
              <a:buFont typeface="+mj-lt"/>
              <a:buAutoNum type="arabicPeriod"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Shruti Shashikant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Meshram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Rishabh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Pahariya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Maroof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600" dirty="0"/>
          </a:p>
          <a:p>
            <a:pPr marL="101600" indent="0">
              <a:buNone/>
            </a:pPr>
            <a:endParaRPr lang="en-US" sz="2000" kern="1200" dirty="0"/>
          </a:p>
          <a:p>
            <a:pPr marL="101600" indent="0">
              <a:buNone/>
            </a:pPr>
            <a:endParaRPr lang="en-US" sz="1600" dirty="0"/>
          </a:p>
          <a:p>
            <a:pPr marL="1016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C0FCC-3D18-435E-84B9-73CB9FB068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12179" y="1366210"/>
            <a:ext cx="4129519" cy="3418200"/>
          </a:xfrm>
        </p:spPr>
        <p:txBody>
          <a:bodyPr/>
          <a:lstStyle/>
          <a:p>
            <a:pPr marL="101600" indent="0">
              <a:buNone/>
            </a:pPr>
            <a:endParaRPr lang="en-IN" dirty="0"/>
          </a:p>
          <a:p>
            <a:pPr marL="558800" indent="-457200">
              <a:buFont typeface="+mj-lt"/>
              <a:buAutoNum type="arabicPeriod"/>
            </a:pP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Ravikant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marL="558800" indent="-457200">
              <a:buFont typeface="+mj-lt"/>
              <a:buAutoNum type="arabicPeriod"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Saurav Ramakant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Tayade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Awadhiya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u="none" strike="noStrike" kern="1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Shubham </a:t>
            </a:r>
            <a:r>
              <a:rPr lang="en-US" u="none" strike="noStrike" kern="12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Jatav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Paul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600" dirty="0"/>
          </a:p>
          <a:p>
            <a:pPr marL="1016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04522-C2C8-4E40-9FE2-D2B4C8A8D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1172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0" y="1781175"/>
            <a:ext cx="7432675" cy="2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accent5"/>
                </a:solidFill>
              </a:rPr>
              <a:t>  THANK         YOU</a:t>
            </a:r>
            <a:endParaRPr sz="9600" dirty="0">
              <a:solidFill>
                <a:schemeClr val="accent5"/>
              </a:solidFill>
            </a:endParaRPr>
          </a:p>
        </p:txBody>
      </p:sp>
      <p:grpSp>
        <p:nvGrpSpPr>
          <p:cNvPr id="4" name="Grupo 16">
            <a:extLst>
              <a:ext uri="{FF2B5EF4-FFF2-40B4-BE49-F238E27FC236}">
                <a16:creationId xmlns:a16="http://schemas.microsoft.com/office/drawing/2014/main" id="{A0955C48-68CF-5041-86FB-F2C0A7CF13BE}"/>
              </a:ext>
            </a:extLst>
          </p:cNvPr>
          <p:cNvGrpSpPr/>
          <p:nvPr/>
        </p:nvGrpSpPr>
        <p:grpSpPr>
          <a:xfrm>
            <a:off x="6470234" y="2769314"/>
            <a:ext cx="2223166" cy="2562712"/>
            <a:chOff x="7017258" y="4131327"/>
            <a:chExt cx="583504" cy="683980"/>
          </a:xfrm>
        </p:grpSpPr>
        <p:sp>
          <p:nvSpPr>
            <p:cNvPr id="5" name="Google Shape;1160;p46"/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61;p46"/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62;p46"/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63;p46"/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64;p46"/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65;p46"/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6;p46"/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7;p46"/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8;p46"/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9;p46"/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70;p46"/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71;p46"/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72;p46"/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73;p46"/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74;p46"/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5;p46"/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6;p46"/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7;p46"/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8;p46"/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9;p46"/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80;p46"/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81;p46"/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82;p46"/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83;p46"/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330009"/>
            <a:ext cx="5307000" cy="396300"/>
          </a:xfrm>
        </p:spPr>
        <p:txBody>
          <a:bodyPr/>
          <a:lstStyle/>
          <a:p>
            <a:r>
              <a:rPr lang="en-US" sz="2800" dirty="0"/>
              <a:t>          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67" y="935026"/>
            <a:ext cx="7397702" cy="38148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600" dirty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PROJECT OVERVIEW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INVENTORY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INVENTORY MANAGEMENT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TECHNOLOGIES USED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MODULES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ADVANTAGES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FUTURE IMPLEMENTAION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CONCLUSION</a:t>
            </a:r>
          </a:p>
          <a:p>
            <a:pPr>
              <a:buFont typeface="Wingdings" pitchFamily="2" charset="2"/>
              <a:buChar char="v"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AE6A6C5-34D8-FA47-8911-3D1846DD863F}"/>
              </a:ext>
            </a:extLst>
          </p:cNvPr>
          <p:cNvGrpSpPr/>
          <p:nvPr/>
        </p:nvGrpSpPr>
        <p:grpSpPr>
          <a:xfrm>
            <a:off x="5703215" y="989464"/>
            <a:ext cx="2994050" cy="2783602"/>
            <a:chOff x="5427606" y="1552655"/>
            <a:chExt cx="726137" cy="683768"/>
          </a:xfrm>
        </p:grpSpPr>
        <p:sp>
          <p:nvSpPr>
            <p:cNvPr id="6" name="Google Shape;851;p46"/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52;p46"/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53;p46"/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54;p46"/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55;p46"/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56;p46"/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57;p46"/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58;p46"/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59;p46"/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60;p46"/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61;p46"/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62;p46"/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63;p46"/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64;p46"/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65;p46"/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66;p46"/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67;p46"/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68;p46"/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69;p46"/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70;p46"/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71;p46"/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72;p46"/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73;p46"/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74;p46"/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75;p46"/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76;p46"/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61" y="1353948"/>
            <a:ext cx="8222724" cy="3033900"/>
          </a:xfrm>
        </p:spPr>
        <p:txBody>
          <a:bodyPr/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inventory management system project that allows user to manage and maintain his/her inventory with ease.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inventory management system has been developed to allow users to add an inventory, delete an inventory, enter inventory quantity and other details, update inventory status and more.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262" y="1232300"/>
            <a:ext cx="8174598" cy="3517550"/>
          </a:xfrm>
        </p:spPr>
        <p:txBody>
          <a:bodyPr/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tries to efficiently streamline inventories to avoid both gluts and shortages. </a:t>
            </a:r>
          </a:p>
          <a:p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records the stock currently available in the store.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392" y="836000"/>
            <a:ext cx="5307000" cy="3963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758" y="1353948"/>
            <a:ext cx="8404642" cy="3395902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Inventory management system is all about selling and buying products. 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project that monitors the stock quantity. This system has a pleasant user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interface,and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user-friendly. 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generates reports for the list of Items, Sales, Vendor, Customer, and Purchases.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80" y="637850"/>
            <a:ext cx="5307000" cy="396300"/>
          </a:xfrm>
        </p:spPr>
        <p:txBody>
          <a:bodyPr/>
          <a:lstStyle/>
          <a:p>
            <a:r>
              <a:rPr lang="en-US" sz="2800" dirty="0"/>
              <a:t>INVENTORY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353948"/>
            <a:ext cx="7731810" cy="3033900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Inventory is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complete list of items such as property, goods in stock.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also used for a list of the contents of a household.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Inventory or stock  refers to the goods and materials that a business holds for the ultimate goal of resale, production or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99" y="439700"/>
            <a:ext cx="5307000" cy="396300"/>
          </a:xfrm>
        </p:spPr>
        <p:txBody>
          <a:bodyPr/>
          <a:lstStyle/>
          <a:p>
            <a:r>
              <a:rPr lang="en-US" sz="2800" dirty="0"/>
              <a:t>INVENTORY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391" y="1100030"/>
            <a:ext cx="8023343" cy="3649820"/>
          </a:xfrm>
        </p:spPr>
        <p:txBody>
          <a:bodyPr/>
          <a:lstStyle/>
          <a:p>
            <a:r>
              <a:rPr lang="en-US" sz="1800" dirty="0"/>
              <a:t>inventory management is the function of understanding the stock mix of a company and the different demands on that stock. </a:t>
            </a:r>
          </a:p>
          <a:p>
            <a:endParaRPr lang="en-US" sz="1800" dirty="0"/>
          </a:p>
          <a:p>
            <a:r>
              <a:rPr lang="en-US" sz="1800" dirty="0"/>
              <a:t>Inventory management helps companies identify which and how much stock to order at what time. It tracks inventory from purchase to the sale of goods.</a:t>
            </a:r>
          </a:p>
          <a:p>
            <a:endParaRPr lang="en-US" sz="1800" dirty="0"/>
          </a:p>
          <a:p>
            <a:r>
              <a:rPr lang="en-US" sz="1800" dirty="0"/>
              <a:t>Inventory management is important for every other business enterprise.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1774</TotalTime>
  <Words>802</Words>
  <Application>Microsoft Office PowerPoint</Application>
  <PresentationFormat>On-screen Show (16:9)</PresentationFormat>
  <Paragraphs>241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Wingdings</vt:lpstr>
      <vt:lpstr>Baskerville Old Face</vt:lpstr>
      <vt:lpstr>Corbel</vt:lpstr>
      <vt:lpstr>Forte</vt:lpstr>
      <vt:lpstr>Roboto</vt:lpstr>
      <vt:lpstr>Barlow Light</vt:lpstr>
      <vt:lpstr>Cooper Black</vt:lpstr>
      <vt:lpstr>Calibri</vt:lpstr>
      <vt:lpstr>Arial</vt:lpstr>
      <vt:lpstr>Times New Roman</vt:lpstr>
      <vt:lpstr>Bauhaus 93</vt:lpstr>
      <vt:lpstr>Bookman Old Style</vt:lpstr>
      <vt:lpstr>Barlow</vt:lpstr>
      <vt:lpstr>Parallax</vt:lpstr>
      <vt:lpstr>          INVENTORY MANAGEMENT SYSTEM </vt:lpstr>
      <vt:lpstr>       Team members </vt:lpstr>
      <vt:lpstr>Frontend  Team                     Backend Team</vt:lpstr>
      <vt:lpstr>           INDEX</vt:lpstr>
      <vt:lpstr>      INTRODUCTION</vt:lpstr>
      <vt:lpstr>PowerPoint Presentation</vt:lpstr>
      <vt:lpstr>PROJECT OVERVIEW</vt:lpstr>
      <vt:lpstr>INVENTORY</vt:lpstr>
      <vt:lpstr>INVENTORY MANAGEMENT</vt:lpstr>
      <vt:lpstr>Front end: Angular   Server Side: Spring Boot   Back-end: Hibernate,  MYSQL  Server: Tomcat  </vt:lpstr>
      <vt:lpstr>Modules</vt:lpstr>
      <vt:lpstr>ADMIN MODULE</vt:lpstr>
      <vt:lpstr>USER MODULE</vt:lpstr>
      <vt:lpstr>REGISTER MODULE</vt:lpstr>
      <vt:lpstr>LOGIN MODULE</vt:lpstr>
      <vt:lpstr>ITEM MODULE</vt:lpstr>
      <vt:lpstr>PURCHASE MODULE</vt:lpstr>
      <vt:lpstr>SALE MODULE</vt:lpstr>
      <vt:lpstr>CUSTOMER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FUTURE IMPLEMENTATION</vt:lpstr>
      <vt:lpstr>        CONCLUSION</vt:lpstr>
      <vt:lpstr>  THANK  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ON          INVENTORY MANAGEMENT SYSTEM</dc:title>
  <dc:creator>Patra</dc:creator>
  <cp:lastModifiedBy>Sandeepti kumar khatua</cp:lastModifiedBy>
  <cp:revision>79</cp:revision>
  <dcterms:created xsi:type="dcterms:W3CDTF">2022-04-15T06:24:55Z</dcterms:created>
  <dcterms:modified xsi:type="dcterms:W3CDTF">2022-04-18T20:41:39Z</dcterms:modified>
</cp:coreProperties>
</file>