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2"/>
  </p:sldMasterIdLst>
  <p:notesMasterIdLst>
    <p:notesMasterId r:id="rId29"/>
  </p:notesMasterIdLst>
  <p:sldIdLst>
    <p:sldId id="256" r:id="rId3"/>
    <p:sldId id="258" r:id="rId4"/>
    <p:sldId id="263" r:id="rId5"/>
    <p:sldId id="264" r:id="rId6"/>
    <p:sldId id="290" r:id="rId7"/>
    <p:sldId id="299" r:id="rId8"/>
    <p:sldId id="300" r:id="rId9"/>
    <p:sldId id="288" r:id="rId10"/>
    <p:sldId id="270" r:id="rId11"/>
    <p:sldId id="291" r:id="rId12"/>
    <p:sldId id="296" r:id="rId13"/>
    <p:sldId id="293" r:id="rId14"/>
    <p:sldId id="294" r:id="rId15"/>
    <p:sldId id="295" r:id="rId16"/>
    <p:sldId id="282" r:id="rId17"/>
    <p:sldId id="297" r:id="rId18"/>
    <p:sldId id="286" r:id="rId19"/>
    <p:sldId id="280" r:id="rId20"/>
    <p:sldId id="283" r:id="rId21"/>
    <p:sldId id="281" r:id="rId22"/>
    <p:sldId id="278" r:id="rId23"/>
    <p:sldId id="292" r:id="rId24"/>
    <p:sldId id="298" r:id="rId25"/>
    <p:sldId id="289" r:id="rId26"/>
    <p:sldId id="272" r:id="rId27"/>
    <p:sldId id="257" r:id="rId28"/>
  </p:sldIdLst>
  <p:sldSz cx="12192000" cy="6858000"/>
  <p:notesSz cx="6858000" cy="9144000"/>
  <p:defaultTextStyle>
    <a:defPPr>
      <a:defRPr lang="en-US"/>
    </a:defPPr>
    <a:lvl1pPr algn="ctr" rtl="0" fontAlgn="base">
      <a:spcBef>
        <a:spcPct val="0"/>
      </a:spcBef>
      <a:spcAft>
        <a:spcPct val="0"/>
      </a:spcAft>
      <a:defRPr sz="1200" kern="1200">
        <a:solidFill>
          <a:schemeClr val="tx1"/>
        </a:solidFill>
        <a:latin typeface="Arial" panose="020B0604020202020204" pitchFamily="34" charset="0"/>
        <a:ea typeface="ヒラギノ角ゴ Pro W3" pitchFamily="124" charset="-128"/>
        <a:cs typeface="+mn-cs"/>
      </a:defRPr>
    </a:lvl1pPr>
    <a:lvl2pPr marL="389890" algn="ctr" rtl="0" fontAlgn="base">
      <a:spcBef>
        <a:spcPct val="0"/>
      </a:spcBef>
      <a:spcAft>
        <a:spcPct val="0"/>
      </a:spcAft>
      <a:defRPr sz="1200" kern="1200">
        <a:solidFill>
          <a:schemeClr val="tx1"/>
        </a:solidFill>
        <a:latin typeface="Arial" panose="020B0604020202020204" pitchFamily="34" charset="0"/>
        <a:ea typeface="ヒラギノ角ゴ Pro W3" pitchFamily="124" charset="-128"/>
        <a:cs typeface="+mn-cs"/>
      </a:defRPr>
    </a:lvl2pPr>
    <a:lvl3pPr marL="779145" algn="ctr" rtl="0" fontAlgn="base">
      <a:spcBef>
        <a:spcPct val="0"/>
      </a:spcBef>
      <a:spcAft>
        <a:spcPct val="0"/>
      </a:spcAft>
      <a:defRPr sz="1200" kern="1200">
        <a:solidFill>
          <a:schemeClr val="tx1"/>
        </a:solidFill>
        <a:latin typeface="Arial" panose="020B0604020202020204" pitchFamily="34" charset="0"/>
        <a:ea typeface="ヒラギノ角ゴ Pro W3" pitchFamily="124" charset="-128"/>
        <a:cs typeface="+mn-cs"/>
      </a:defRPr>
    </a:lvl3pPr>
    <a:lvl4pPr marL="1169035" algn="ctr" rtl="0" fontAlgn="base">
      <a:spcBef>
        <a:spcPct val="0"/>
      </a:spcBef>
      <a:spcAft>
        <a:spcPct val="0"/>
      </a:spcAft>
      <a:defRPr sz="1200" kern="1200">
        <a:solidFill>
          <a:schemeClr val="tx1"/>
        </a:solidFill>
        <a:latin typeface="Arial" panose="020B0604020202020204" pitchFamily="34" charset="0"/>
        <a:ea typeface="ヒラギノ角ゴ Pro W3" pitchFamily="124" charset="-128"/>
        <a:cs typeface="+mn-cs"/>
      </a:defRPr>
    </a:lvl4pPr>
    <a:lvl5pPr marL="1558290" algn="ctr" rtl="0" fontAlgn="base">
      <a:spcBef>
        <a:spcPct val="0"/>
      </a:spcBef>
      <a:spcAft>
        <a:spcPct val="0"/>
      </a:spcAft>
      <a:defRPr sz="1200" kern="1200">
        <a:solidFill>
          <a:schemeClr val="tx1"/>
        </a:solidFill>
        <a:latin typeface="Arial" panose="020B0604020202020204" pitchFamily="34" charset="0"/>
        <a:ea typeface="ヒラギノ角ゴ Pro W3" pitchFamily="124" charset="-128"/>
        <a:cs typeface="+mn-cs"/>
      </a:defRPr>
    </a:lvl5pPr>
    <a:lvl6pPr marL="1948180" algn="l" defTabSz="779145" rtl="0" eaLnBrk="1" latinLnBrk="0" hangingPunct="1">
      <a:defRPr sz="1200" kern="1200">
        <a:solidFill>
          <a:schemeClr val="tx1"/>
        </a:solidFill>
        <a:latin typeface="Arial" panose="020B0604020202020204" pitchFamily="34" charset="0"/>
        <a:ea typeface="ヒラギノ角ゴ Pro W3" pitchFamily="124" charset="-128"/>
        <a:cs typeface="+mn-cs"/>
      </a:defRPr>
    </a:lvl6pPr>
    <a:lvl7pPr marL="2338070" algn="l" defTabSz="779145" rtl="0" eaLnBrk="1" latinLnBrk="0" hangingPunct="1">
      <a:defRPr sz="1200" kern="1200">
        <a:solidFill>
          <a:schemeClr val="tx1"/>
        </a:solidFill>
        <a:latin typeface="Arial" panose="020B0604020202020204" pitchFamily="34" charset="0"/>
        <a:ea typeface="ヒラギノ角ゴ Pro W3" pitchFamily="124" charset="-128"/>
        <a:cs typeface="+mn-cs"/>
      </a:defRPr>
    </a:lvl7pPr>
    <a:lvl8pPr marL="2727325" algn="l" defTabSz="779145" rtl="0" eaLnBrk="1" latinLnBrk="0" hangingPunct="1">
      <a:defRPr sz="1200" kern="1200">
        <a:solidFill>
          <a:schemeClr val="tx1"/>
        </a:solidFill>
        <a:latin typeface="Arial" panose="020B0604020202020204" pitchFamily="34" charset="0"/>
        <a:ea typeface="ヒラギノ角ゴ Pro W3" pitchFamily="124" charset="-128"/>
        <a:cs typeface="+mn-cs"/>
      </a:defRPr>
    </a:lvl8pPr>
    <a:lvl9pPr marL="3117215" algn="l" defTabSz="779145" rtl="0" eaLnBrk="1" latinLnBrk="0" hangingPunct="1">
      <a:defRPr sz="1200" kern="1200">
        <a:solidFill>
          <a:schemeClr val="tx1"/>
        </a:solidFill>
        <a:latin typeface="Arial" panose="020B0604020202020204" pitchFamily="34" charset="0"/>
        <a:ea typeface="ヒラギノ角ゴ Pro W3" pitchFamily="12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4" d="100"/>
          <a:sy n="94" d="100"/>
        </p:scale>
        <p:origin x="2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04E2B3-5003-4B0C-8E41-7D34723FF81C}" type="doc">
      <dgm:prSet loTypeId="urn:microsoft.com/office/officeart/2005/8/layout/funnel1" loCatId="process" qsTypeId="urn:microsoft.com/office/officeart/2005/8/quickstyle/simple4" qsCatId="simple" csTypeId="urn:microsoft.com/office/officeart/2005/8/colors/colorful1" csCatId="colorful" phldr="1"/>
      <dgm:spPr/>
      <dgm:t>
        <a:bodyPr/>
        <a:lstStyle/>
        <a:p>
          <a:endParaRPr lang="en-US"/>
        </a:p>
      </dgm:t>
    </dgm:pt>
    <dgm:pt modelId="{48860A4F-C7C3-4926-8ABF-DFD73A3F98ED}">
      <dgm:prSet phldrT="[Text]"/>
      <dgm:spPr>
        <a:ln>
          <a:solidFill>
            <a:schemeClr val="bg1">
              <a:lumMod val="10000"/>
            </a:schemeClr>
          </a:solidFill>
        </a:ln>
      </dgm:spPr>
      <dgm:t>
        <a:bodyPr/>
        <a:lstStyle/>
        <a:p>
          <a:r>
            <a:rPr lang="en-US" dirty="0" smtClean="0">
              <a:latin typeface="Ubuntu Light" panose="020B0304030602030204" pitchFamily="34" charset="0"/>
            </a:rPr>
            <a:t>MSSQL</a:t>
          </a:r>
          <a:endParaRPr lang="en-US" dirty="0">
            <a:latin typeface="Ubuntu Light" panose="020B0304030602030204" pitchFamily="34" charset="0"/>
          </a:endParaRPr>
        </a:p>
      </dgm:t>
    </dgm:pt>
    <dgm:pt modelId="{EEF64326-86DF-4BEF-B803-7CE1989A131F}" type="parTrans" cxnId="{5A048DF3-551A-4052-9900-EBC723CAA5CC}">
      <dgm:prSet/>
      <dgm:spPr/>
      <dgm:t>
        <a:bodyPr/>
        <a:lstStyle/>
        <a:p>
          <a:endParaRPr lang="en-US"/>
        </a:p>
      </dgm:t>
    </dgm:pt>
    <dgm:pt modelId="{E0CF847B-88C5-4B74-87F1-4545F4ED6B6D}" type="sibTrans" cxnId="{5A048DF3-551A-4052-9900-EBC723CAA5CC}">
      <dgm:prSet/>
      <dgm:spPr/>
      <dgm:t>
        <a:bodyPr/>
        <a:lstStyle/>
        <a:p>
          <a:endParaRPr lang="en-US"/>
        </a:p>
      </dgm:t>
    </dgm:pt>
    <dgm:pt modelId="{16CB278B-F980-46E0-B64B-2AE57AC899A6}">
      <dgm:prSet phldrT="[Text]"/>
      <dgm:spPr>
        <a:ln>
          <a:solidFill>
            <a:schemeClr val="accent5">
              <a:lumMod val="50000"/>
            </a:schemeClr>
          </a:solidFill>
        </a:ln>
      </dgm:spPr>
      <dgm:t>
        <a:bodyPr/>
        <a:lstStyle/>
        <a:p>
          <a:r>
            <a:rPr lang="en-US" dirty="0" smtClean="0">
              <a:latin typeface="Ubuntu Light" panose="020B0304030602030204" pitchFamily="34" charset="0"/>
            </a:rPr>
            <a:t>WebAPI</a:t>
          </a:r>
          <a:endParaRPr lang="en-US" dirty="0">
            <a:latin typeface="Ubuntu Light" panose="020B0304030602030204" pitchFamily="34" charset="0"/>
          </a:endParaRPr>
        </a:p>
      </dgm:t>
    </dgm:pt>
    <dgm:pt modelId="{E9732D5D-C0E2-4AC2-81C7-69AECF6FC2E5}" type="parTrans" cxnId="{E345062E-2AE2-4C49-A084-27C827A408F9}">
      <dgm:prSet/>
      <dgm:spPr/>
      <dgm:t>
        <a:bodyPr/>
        <a:lstStyle/>
        <a:p>
          <a:endParaRPr lang="en-US"/>
        </a:p>
      </dgm:t>
    </dgm:pt>
    <dgm:pt modelId="{545A5F96-BBAF-4885-8BA1-645ADF7E81A7}" type="sibTrans" cxnId="{E345062E-2AE2-4C49-A084-27C827A408F9}">
      <dgm:prSet/>
      <dgm:spPr/>
      <dgm:t>
        <a:bodyPr/>
        <a:lstStyle/>
        <a:p>
          <a:endParaRPr lang="en-US"/>
        </a:p>
      </dgm:t>
    </dgm:pt>
    <dgm:pt modelId="{11411BF9-3D6D-4BA0-9671-A08C266AF3EC}">
      <dgm:prSet phldrT="[Text]"/>
      <dgm:spPr>
        <a:solidFill>
          <a:srgbClr val="002060"/>
        </a:solidFill>
        <a:ln>
          <a:solidFill>
            <a:srgbClr val="002060"/>
          </a:solidFill>
        </a:ln>
      </dgm:spPr>
      <dgm:t>
        <a:bodyPr/>
        <a:lstStyle/>
        <a:p>
          <a:r>
            <a:rPr lang="en-US" dirty="0" smtClean="0">
              <a:latin typeface="Ubuntu Light" panose="020B0304030602030204" pitchFamily="34" charset="0"/>
            </a:rPr>
            <a:t>Angular</a:t>
          </a:r>
          <a:endParaRPr lang="en-US" dirty="0">
            <a:latin typeface="Ubuntu Light" panose="020B0304030602030204" pitchFamily="34" charset="0"/>
          </a:endParaRPr>
        </a:p>
      </dgm:t>
    </dgm:pt>
    <dgm:pt modelId="{8C8BBB84-F125-4600-B1B1-2703BFE39F8C}" type="parTrans" cxnId="{A81463FD-9A6A-4B6B-AA87-3BA5ABCDF68A}">
      <dgm:prSet/>
      <dgm:spPr/>
      <dgm:t>
        <a:bodyPr/>
        <a:lstStyle/>
        <a:p>
          <a:endParaRPr lang="en-US"/>
        </a:p>
      </dgm:t>
    </dgm:pt>
    <dgm:pt modelId="{FF566A10-D376-499F-A7EC-AA0A4CF3C762}" type="sibTrans" cxnId="{A81463FD-9A6A-4B6B-AA87-3BA5ABCDF68A}">
      <dgm:prSet/>
      <dgm:spPr/>
      <dgm:t>
        <a:bodyPr/>
        <a:lstStyle/>
        <a:p>
          <a:endParaRPr lang="en-US"/>
        </a:p>
      </dgm:t>
    </dgm:pt>
    <dgm:pt modelId="{12D23623-33A5-46C8-88C1-6E1105DA2984}">
      <dgm:prSet phldrT="[Text]"/>
      <dgm:spPr>
        <a:solidFill>
          <a:schemeClr val="bg1"/>
        </a:solidFill>
      </dgm:spPr>
      <dgm:t>
        <a:bodyPr/>
        <a:lstStyle/>
        <a:p>
          <a:r>
            <a:rPr lang="en-US" dirty="0" smtClean="0">
              <a:solidFill>
                <a:srgbClr val="002060"/>
              </a:solidFill>
              <a:latin typeface="Ubuntu Light" panose="020B0304030602030204" pitchFamily="34" charset="0"/>
            </a:rPr>
            <a:t>LTIeQ</a:t>
          </a:r>
          <a:endParaRPr lang="en-US" dirty="0">
            <a:solidFill>
              <a:srgbClr val="002060"/>
            </a:solidFill>
            <a:latin typeface="Ubuntu Light" panose="020B0304030602030204" pitchFamily="34" charset="0"/>
          </a:endParaRPr>
        </a:p>
      </dgm:t>
    </dgm:pt>
    <dgm:pt modelId="{6E1EC2EB-661D-402D-8C32-B887A529B5B5}" type="parTrans" cxnId="{865254FB-7036-4C84-986E-FACD901FDAF5}">
      <dgm:prSet/>
      <dgm:spPr/>
      <dgm:t>
        <a:bodyPr/>
        <a:lstStyle/>
        <a:p>
          <a:endParaRPr lang="en-US"/>
        </a:p>
      </dgm:t>
    </dgm:pt>
    <dgm:pt modelId="{0CF96C41-0A27-410D-917A-A7BF96815379}" type="sibTrans" cxnId="{865254FB-7036-4C84-986E-FACD901FDAF5}">
      <dgm:prSet/>
      <dgm:spPr/>
      <dgm:t>
        <a:bodyPr/>
        <a:lstStyle/>
        <a:p>
          <a:endParaRPr lang="en-US"/>
        </a:p>
      </dgm:t>
    </dgm:pt>
    <dgm:pt modelId="{FAA437C4-922B-4E05-86D6-E152B0D6A125}" type="pres">
      <dgm:prSet presAssocID="{0104E2B3-5003-4B0C-8E41-7D34723FF81C}" presName="Name0" presStyleCnt="0">
        <dgm:presLayoutVars>
          <dgm:chMax val="4"/>
          <dgm:resizeHandles val="exact"/>
        </dgm:presLayoutVars>
      </dgm:prSet>
      <dgm:spPr/>
      <dgm:t>
        <a:bodyPr/>
        <a:lstStyle/>
        <a:p>
          <a:endParaRPr lang="en-US"/>
        </a:p>
      </dgm:t>
    </dgm:pt>
    <dgm:pt modelId="{4A0A84CC-66B3-472B-88BF-180EBD7ED94A}" type="pres">
      <dgm:prSet presAssocID="{0104E2B3-5003-4B0C-8E41-7D34723FF81C}" presName="ellipse" presStyleLbl="trBgShp" presStyleIdx="0" presStyleCnt="1"/>
      <dgm:spPr>
        <a:solidFill>
          <a:srgbClr val="FFFF00">
            <a:alpha val="40000"/>
          </a:srgbClr>
        </a:solidFill>
      </dgm:spPr>
    </dgm:pt>
    <dgm:pt modelId="{BCE7D96D-5E3E-4D58-892F-373FD6ABCB02}" type="pres">
      <dgm:prSet presAssocID="{0104E2B3-5003-4B0C-8E41-7D34723FF81C}" presName="arrow1" presStyleLbl="fgShp" presStyleIdx="0" presStyleCnt="1" custLinFactNeighborX="-982" custLinFactNeighborY="-18409"/>
      <dgm:spPr>
        <a:solidFill>
          <a:schemeClr val="bg1">
            <a:lumMod val="10000"/>
          </a:schemeClr>
        </a:solidFill>
      </dgm:spPr>
    </dgm:pt>
    <dgm:pt modelId="{7A5AA2A2-0C6E-4EF1-A094-E5375FFEF3E6}" type="pres">
      <dgm:prSet presAssocID="{0104E2B3-5003-4B0C-8E41-7D34723FF81C}" presName="rectangle" presStyleLbl="revTx" presStyleIdx="0" presStyleCnt="1" custScaleX="82682">
        <dgm:presLayoutVars>
          <dgm:bulletEnabled val="1"/>
        </dgm:presLayoutVars>
      </dgm:prSet>
      <dgm:spPr/>
      <dgm:t>
        <a:bodyPr/>
        <a:lstStyle/>
        <a:p>
          <a:endParaRPr lang="en-US"/>
        </a:p>
      </dgm:t>
    </dgm:pt>
    <dgm:pt modelId="{831B1190-26C5-4428-982A-BD3BE7DA4AD8}" type="pres">
      <dgm:prSet presAssocID="{16CB278B-F980-46E0-B64B-2AE57AC899A6}" presName="item1" presStyleLbl="node1" presStyleIdx="0" presStyleCnt="3">
        <dgm:presLayoutVars>
          <dgm:bulletEnabled val="1"/>
        </dgm:presLayoutVars>
      </dgm:prSet>
      <dgm:spPr/>
      <dgm:t>
        <a:bodyPr/>
        <a:lstStyle/>
        <a:p>
          <a:endParaRPr lang="en-US"/>
        </a:p>
      </dgm:t>
    </dgm:pt>
    <dgm:pt modelId="{F93A2869-1BA3-4E45-97D0-6DFB6DC5426A}" type="pres">
      <dgm:prSet presAssocID="{11411BF9-3D6D-4BA0-9671-A08C266AF3EC}" presName="item2" presStyleLbl="node1" presStyleIdx="1" presStyleCnt="3">
        <dgm:presLayoutVars>
          <dgm:bulletEnabled val="1"/>
        </dgm:presLayoutVars>
      </dgm:prSet>
      <dgm:spPr/>
      <dgm:t>
        <a:bodyPr/>
        <a:lstStyle/>
        <a:p>
          <a:endParaRPr lang="en-US"/>
        </a:p>
      </dgm:t>
    </dgm:pt>
    <dgm:pt modelId="{C2D262FF-34E8-4FD3-B408-77A2D10EB01E}" type="pres">
      <dgm:prSet presAssocID="{12D23623-33A5-46C8-88C1-6E1105DA2984}" presName="item3" presStyleLbl="node1" presStyleIdx="2" presStyleCnt="3">
        <dgm:presLayoutVars>
          <dgm:bulletEnabled val="1"/>
        </dgm:presLayoutVars>
      </dgm:prSet>
      <dgm:spPr/>
      <dgm:t>
        <a:bodyPr/>
        <a:lstStyle/>
        <a:p>
          <a:endParaRPr lang="en-US"/>
        </a:p>
      </dgm:t>
    </dgm:pt>
    <dgm:pt modelId="{EFEE5C5C-4D99-452A-B948-4A051C29A5AE}" type="pres">
      <dgm:prSet presAssocID="{0104E2B3-5003-4B0C-8E41-7D34723FF81C}" presName="funnel" presStyleLbl="trAlignAcc1" presStyleIdx="0" presStyleCnt="1" custLinFactNeighborX="79" custLinFactNeighborY="662"/>
      <dgm:spPr>
        <a:solidFill>
          <a:srgbClr val="EAEBEB">
            <a:alpha val="40000"/>
          </a:srgbClr>
        </a:solidFill>
        <a:ln>
          <a:solidFill>
            <a:srgbClr val="6B3077"/>
          </a:solidFill>
        </a:ln>
      </dgm:spPr>
    </dgm:pt>
  </dgm:ptLst>
  <dgm:cxnLst>
    <dgm:cxn modelId="{55C5F1B8-ABB0-4974-A45B-9C34FD08D838}" type="presOf" srcId="{0104E2B3-5003-4B0C-8E41-7D34723FF81C}" destId="{FAA437C4-922B-4E05-86D6-E152B0D6A125}" srcOrd="0" destOrd="0" presId="urn:microsoft.com/office/officeart/2005/8/layout/funnel1"/>
    <dgm:cxn modelId="{865254FB-7036-4C84-986E-FACD901FDAF5}" srcId="{0104E2B3-5003-4B0C-8E41-7D34723FF81C}" destId="{12D23623-33A5-46C8-88C1-6E1105DA2984}" srcOrd="3" destOrd="0" parTransId="{6E1EC2EB-661D-402D-8C32-B887A529B5B5}" sibTransId="{0CF96C41-0A27-410D-917A-A7BF96815379}"/>
    <dgm:cxn modelId="{E345062E-2AE2-4C49-A084-27C827A408F9}" srcId="{0104E2B3-5003-4B0C-8E41-7D34723FF81C}" destId="{16CB278B-F980-46E0-B64B-2AE57AC899A6}" srcOrd="1" destOrd="0" parTransId="{E9732D5D-C0E2-4AC2-81C7-69AECF6FC2E5}" sibTransId="{545A5F96-BBAF-4885-8BA1-645ADF7E81A7}"/>
    <dgm:cxn modelId="{F1DBCCA7-1B18-434C-828E-4164CF7013FB}" type="presOf" srcId="{12D23623-33A5-46C8-88C1-6E1105DA2984}" destId="{7A5AA2A2-0C6E-4EF1-A094-E5375FFEF3E6}" srcOrd="0" destOrd="0" presId="urn:microsoft.com/office/officeart/2005/8/layout/funnel1"/>
    <dgm:cxn modelId="{5A048DF3-551A-4052-9900-EBC723CAA5CC}" srcId="{0104E2B3-5003-4B0C-8E41-7D34723FF81C}" destId="{48860A4F-C7C3-4926-8ABF-DFD73A3F98ED}" srcOrd="0" destOrd="0" parTransId="{EEF64326-86DF-4BEF-B803-7CE1989A131F}" sibTransId="{E0CF847B-88C5-4B74-87F1-4545F4ED6B6D}"/>
    <dgm:cxn modelId="{A81463FD-9A6A-4B6B-AA87-3BA5ABCDF68A}" srcId="{0104E2B3-5003-4B0C-8E41-7D34723FF81C}" destId="{11411BF9-3D6D-4BA0-9671-A08C266AF3EC}" srcOrd="2" destOrd="0" parTransId="{8C8BBB84-F125-4600-B1B1-2703BFE39F8C}" sibTransId="{FF566A10-D376-499F-A7EC-AA0A4CF3C762}"/>
    <dgm:cxn modelId="{EB5A5809-E884-4011-B118-A5AA7B8D2BEC}" type="presOf" srcId="{16CB278B-F980-46E0-B64B-2AE57AC899A6}" destId="{F93A2869-1BA3-4E45-97D0-6DFB6DC5426A}" srcOrd="0" destOrd="0" presId="urn:microsoft.com/office/officeart/2005/8/layout/funnel1"/>
    <dgm:cxn modelId="{C71AEF82-0464-4B33-86DF-64AAB2A76F92}" type="presOf" srcId="{48860A4F-C7C3-4926-8ABF-DFD73A3F98ED}" destId="{C2D262FF-34E8-4FD3-B408-77A2D10EB01E}" srcOrd="0" destOrd="0" presId="urn:microsoft.com/office/officeart/2005/8/layout/funnel1"/>
    <dgm:cxn modelId="{CB30BFBC-64A7-4698-B2E8-C717618D2AB8}" type="presOf" srcId="{11411BF9-3D6D-4BA0-9671-A08C266AF3EC}" destId="{831B1190-26C5-4428-982A-BD3BE7DA4AD8}" srcOrd="0" destOrd="0" presId="urn:microsoft.com/office/officeart/2005/8/layout/funnel1"/>
    <dgm:cxn modelId="{3BE7B132-6292-4C7E-8DB4-F789BFA68C9F}" type="presParOf" srcId="{FAA437C4-922B-4E05-86D6-E152B0D6A125}" destId="{4A0A84CC-66B3-472B-88BF-180EBD7ED94A}" srcOrd="0" destOrd="0" presId="urn:microsoft.com/office/officeart/2005/8/layout/funnel1"/>
    <dgm:cxn modelId="{B69B19A2-91F9-47C8-A912-4C8CC2A1AE0B}" type="presParOf" srcId="{FAA437C4-922B-4E05-86D6-E152B0D6A125}" destId="{BCE7D96D-5E3E-4D58-892F-373FD6ABCB02}" srcOrd="1" destOrd="0" presId="urn:microsoft.com/office/officeart/2005/8/layout/funnel1"/>
    <dgm:cxn modelId="{002CA87B-B6EF-47A2-AB01-28286817A6A6}" type="presParOf" srcId="{FAA437C4-922B-4E05-86D6-E152B0D6A125}" destId="{7A5AA2A2-0C6E-4EF1-A094-E5375FFEF3E6}" srcOrd="2" destOrd="0" presId="urn:microsoft.com/office/officeart/2005/8/layout/funnel1"/>
    <dgm:cxn modelId="{7EBF2BBA-1744-4895-89AE-4128CC724CAE}" type="presParOf" srcId="{FAA437C4-922B-4E05-86D6-E152B0D6A125}" destId="{831B1190-26C5-4428-982A-BD3BE7DA4AD8}" srcOrd="3" destOrd="0" presId="urn:microsoft.com/office/officeart/2005/8/layout/funnel1"/>
    <dgm:cxn modelId="{F69B576E-6B28-49FE-9005-A6E5B592C74C}" type="presParOf" srcId="{FAA437C4-922B-4E05-86D6-E152B0D6A125}" destId="{F93A2869-1BA3-4E45-97D0-6DFB6DC5426A}" srcOrd="4" destOrd="0" presId="urn:microsoft.com/office/officeart/2005/8/layout/funnel1"/>
    <dgm:cxn modelId="{A3252CEC-8A4A-45A7-A48C-404D7620BB67}" type="presParOf" srcId="{FAA437C4-922B-4E05-86D6-E152B0D6A125}" destId="{C2D262FF-34E8-4FD3-B408-77A2D10EB01E}" srcOrd="5" destOrd="0" presId="urn:microsoft.com/office/officeart/2005/8/layout/funnel1"/>
    <dgm:cxn modelId="{9F4C015B-E26D-46DC-8A64-DA5450575465}" type="presParOf" srcId="{FAA437C4-922B-4E05-86D6-E152B0D6A125}" destId="{EFEE5C5C-4D99-452A-B948-4A051C29A5AE}"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009A91-311F-4843-8DCB-2F22C95A4383}" type="doc">
      <dgm:prSet loTypeId="urn:microsoft.com/office/officeart/2011/layout/InterconnectedBlockProcess" loCatId="process" qsTypeId="urn:microsoft.com/office/officeart/2005/8/quickstyle/simple1" qsCatId="simple" csTypeId="urn:microsoft.com/office/officeart/2005/8/colors/colorful4" csCatId="colorful" phldr="1"/>
      <dgm:spPr/>
      <dgm:t>
        <a:bodyPr/>
        <a:lstStyle/>
        <a:p>
          <a:endParaRPr lang="en-US"/>
        </a:p>
      </dgm:t>
    </dgm:pt>
    <dgm:pt modelId="{A72F9358-DC51-4BF9-8084-B08BFF86DC76}">
      <dgm:prSet phldrT="[Text]"/>
      <dgm:spPr>
        <a:solidFill>
          <a:srgbClr val="00B0B9"/>
        </a:solidFill>
        <a:ln>
          <a:solidFill>
            <a:schemeClr val="bg1">
              <a:lumMod val="10000"/>
            </a:schemeClr>
          </a:solidFill>
        </a:ln>
      </dgm:spPr>
      <dgm:t>
        <a:bodyPr/>
        <a:lstStyle/>
        <a:p>
          <a:r>
            <a:rPr lang="en-US" dirty="0" smtClean="0">
              <a:latin typeface="Ubuntu Light" panose="020B0304030602030204" pitchFamily="34" charset="0"/>
            </a:rPr>
            <a:t>MSSQL</a:t>
          </a:r>
          <a:endParaRPr lang="en-US" dirty="0">
            <a:latin typeface="Ubuntu Light" panose="020B0304030602030204" pitchFamily="34" charset="0"/>
          </a:endParaRPr>
        </a:p>
      </dgm:t>
    </dgm:pt>
    <dgm:pt modelId="{52825EBF-074D-48A1-B0F9-4DD10C307F0D}" type="parTrans" cxnId="{8F4A8EE0-218C-42F2-8B0A-A353E454760D}">
      <dgm:prSet/>
      <dgm:spPr/>
      <dgm:t>
        <a:bodyPr/>
        <a:lstStyle/>
        <a:p>
          <a:endParaRPr lang="en-US"/>
        </a:p>
      </dgm:t>
    </dgm:pt>
    <dgm:pt modelId="{6670F436-6E88-48A4-8664-5C35C0EFC77B}" type="sibTrans" cxnId="{8F4A8EE0-218C-42F2-8B0A-A353E454760D}">
      <dgm:prSet/>
      <dgm:spPr/>
      <dgm:t>
        <a:bodyPr/>
        <a:lstStyle/>
        <a:p>
          <a:endParaRPr lang="en-US"/>
        </a:p>
      </dgm:t>
    </dgm:pt>
    <dgm:pt modelId="{4E3C03A6-E63E-452B-AC9A-B738686019BC}">
      <dgm:prSet phldrT="[Text]"/>
      <dgm:spPr>
        <a:ln>
          <a:solidFill>
            <a:schemeClr val="bg1">
              <a:lumMod val="10000"/>
            </a:schemeClr>
          </a:solidFill>
        </a:ln>
      </dgm:spPr>
      <dgm:t>
        <a:bodyPr/>
        <a:lstStyle/>
        <a:p>
          <a:pPr algn="r"/>
          <a:r>
            <a:rPr lang="en-US" dirty="0" smtClean="0">
              <a:latin typeface="Ubuntu Light" panose="020B0304030602030204" pitchFamily="34" charset="0"/>
            </a:rPr>
            <a:t>All records are stored here in form of tables</a:t>
          </a:r>
          <a:r>
            <a:rPr lang="en-US" dirty="0" smtClean="0">
              <a:latin typeface="Ubuntu Light" panose="020B0304030602030204" pitchFamily="34" charset="0"/>
            </a:rPr>
            <a:t>. It </a:t>
          </a:r>
          <a:r>
            <a:rPr lang="en-US" dirty="0" smtClean="0">
              <a:latin typeface="Ubuntu Light" panose="020B0304030602030204" pitchFamily="34" charset="0"/>
            </a:rPr>
            <a:t>serves as the lowest unit of the program where all data is stored.</a:t>
          </a:r>
          <a:endParaRPr lang="en-US" dirty="0">
            <a:latin typeface="Ubuntu Light" panose="020B0304030602030204" pitchFamily="34" charset="0"/>
          </a:endParaRPr>
        </a:p>
      </dgm:t>
    </dgm:pt>
    <dgm:pt modelId="{3D01FC64-EC2E-40E2-9A16-73B8141A44EF}" type="parTrans" cxnId="{661E1087-F4E8-43E6-9CF8-28E6D8B608F3}">
      <dgm:prSet/>
      <dgm:spPr/>
      <dgm:t>
        <a:bodyPr/>
        <a:lstStyle/>
        <a:p>
          <a:endParaRPr lang="en-US"/>
        </a:p>
      </dgm:t>
    </dgm:pt>
    <dgm:pt modelId="{6DF5C8AA-DDED-4E29-AE57-053CA82AD952}" type="sibTrans" cxnId="{661E1087-F4E8-43E6-9CF8-28E6D8B608F3}">
      <dgm:prSet/>
      <dgm:spPr/>
      <dgm:t>
        <a:bodyPr/>
        <a:lstStyle/>
        <a:p>
          <a:endParaRPr lang="en-US"/>
        </a:p>
      </dgm:t>
    </dgm:pt>
    <dgm:pt modelId="{96CC697E-5EA2-4513-920C-F80BA7EFBDC9}">
      <dgm:prSet phldrT="[Text]"/>
      <dgm:spPr>
        <a:solidFill>
          <a:srgbClr val="FFC000"/>
        </a:solidFill>
        <a:ln>
          <a:solidFill>
            <a:schemeClr val="accent5">
              <a:lumMod val="50000"/>
            </a:schemeClr>
          </a:solidFill>
        </a:ln>
      </dgm:spPr>
      <dgm:t>
        <a:bodyPr/>
        <a:lstStyle/>
        <a:p>
          <a:r>
            <a:rPr lang="en-US" dirty="0" smtClean="0">
              <a:latin typeface="Ubuntu Light" panose="020B0304030602030204" pitchFamily="34" charset="0"/>
            </a:rPr>
            <a:t>WebAPI</a:t>
          </a:r>
          <a:endParaRPr lang="en-US" dirty="0">
            <a:latin typeface="Ubuntu Light" panose="020B0304030602030204" pitchFamily="34" charset="0"/>
          </a:endParaRPr>
        </a:p>
      </dgm:t>
    </dgm:pt>
    <dgm:pt modelId="{C733B71E-7FF6-46C4-9F2A-697663D2AA55}" type="parTrans" cxnId="{B696165B-77E6-4736-B298-DA933AF97575}">
      <dgm:prSet/>
      <dgm:spPr/>
      <dgm:t>
        <a:bodyPr/>
        <a:lstStyle/>
        <a:p>
          <a:endParaRPr lang="en-US"/>
        </a:p>
      </dgm:t>
    </dgm:pt>
    <dgm:pt modelId="{7372E570-6293-4EFA-90D6-B0E3D4F52CAA}" type="sibTrans" cxnId="{B696165B-77E6-4736-B298-DA933AF97575}">
      <dgm:prSet/>
      <dgm:spPr/>
      <dgm:t>
        <a:bodyPr/>
        <a:lstStyle/>
        <a:p>
          <a:endParaRPr lang="en-US"/>
        </a:p>
      </dgm:t>
    </dgm:pt>
    <dgm:pt modelId="{DED582FD-CFA8-4409-8A80-EC270B460F8D}">
      <dgm:prSet phldrT="[Text]"/>
      <dgm:spPr>
        <a:ln>
          <a:solidFill>
            <a:schemeClr val="accent5">
              <a:lumMod val="50000"/>
            </a:schemeClr>
          </a:solidFill>
        </a:ln>
      </dgm:spPr>
      <dgm:t>
        <a:bodyPr/>
        <a:lstStyle/>
        <a:p>
          <a:r>
            <a:rPr lang="en-US" dirty="0" smtClean="0">
              <a:latin typeface="Ubuntu Light" panose="020B0304030602030204" pitchFamily="34" charset="0"/>
            </a:rPr>
            <a:t>Connects MSSQL and Angular, receives information from Angular, returns or performs actions based on it to or from MSSQL</a:t>
          </a:r>
          <a:endParaRPr lang="en-US" dirty="0">
            <a:latin typeface="Ubuntu Light" panose="020B0304030602030204" pitchFamily="34" charset="0"/>
          </a:endParaRPr>
        </a:p>
      </dgm:t>
    </dgm:pt>
    <dgm:pt modelId="{7DE0FA99-C0F3-48A8-BC87-A77EA800E261}" type="parTrans" cxnId="{2D26C7E0-81F0-4573-B356-2B286277A56C}">
      <dgm:prSet/>
      <dgm:spPr/>
      <dgm:t>
        <a:bodyPr/>
        <a:lstStyle/>
        <a:p>
          <a:endParaRPr lang="en-US"/>
        </a:p>
      </dgm:t>
    </dgm:pt>
    <dgm:pt modelId="{CEEC40E8-793F-466B-B9F6-2312EE4DF26F}" type="sibTrans" cxnId="{2D26C7E0-81F0-4573-B356-2B286277A56C}">
      <dgm:prSet/>
      <dgm:spPr/>
      <dgm:t>
        <a:bodyPr/>
        <a:lstStyle/>
        <a:p>
          <a:endParaRPr lang="en-US"/>
        </a:p>
      </dgm:t>
    </dgm:pt>
    <dgm:pt modelId="{6B2D8F25-1860-4634-AEDA-3E688001FE4A}">
      <dgm:prSet phldrT="[Text]"/>
      <dgm:spPr>
        <a:solidFill>
          <a:srgbClr val="002060"/>
        </a:solidFill>
        <a:ln>
          <a:solidFill>
            <a:srgbClr val="002060"/>
          </a:solidFill>
        </a:ln>
      </dgm:spPr>
      <dgm:t>
        <a:bodyPr/>
        <a:lstStyle/>
        <a:p>
          <a:r>
            <a:rPr lang="en-US" dirty="0" smtClean="0">
              <a:latin typeface="Ubuntu Light" panose="020B0304030602030204" pitchFamily="34" charset="0"/>
            </a:rPr>
            <a:t>Angular</a:t>
          </a:r>
          <a:endParaRPr lang="en-US" dirty="0">
            <a:latin typeface="Ubuntu Light" panose="020B0304030602030204" pitchFamily="34" charset="0"/>
          </a:endParaRPr>
        </a:p>
      </dgm:t>
    </dgm:pt>
    <dgm:pt modelId="{8FFE5B5E-DF21-45EB-8932-817F3215108B}" type="parTrans" cxnId="{D0DF509D-34A6-476C-9161-FB2C8BE7DD27}">
      <dgm:prSet/>
      <dgm:spPr/>
      <dgm:t>
        <a:bodyPr/>
        <a:lstStyle/>
        <a:p>
          <a:endParaRPr lang="en-US"/>
        </a:p>
      </dgm:t>
    </dgm:pt>
    <dgm:pt modelId="{82338A1B-4F7C-45BF-8A5D-44144B3DD19E}" type="sibTrans" cxnId="{D0DF509D-34A6-476C-9161-FB2C8BE7DD27}">
      <dgm:prSet/>
      <dgm:spPr/>
      <dgm:t>
        <a:bodyPr/>
        <a:lstStyle/>
        <a:p>
          <a:endParaRPr lang="en-US"/>
        </a:p>
      </dgm:t>
    </dgm:pt>
    <dgm:pt modelId="{597F752D-AF14-4AC7-BC94-84946561F1D0}">
      <dgm:prSet phldrT="[Text]"/>
      <dgm:spPr>
        <a:ln>
          <a:solidFill>
            <a:srgbClr val="002060"/>
          </a:solidFill>
        </a:ln>
      </dgm:spPr>
      <dgm:t>
        <a:bodyPr/>
        <a:lstStyle/>
        <a:p>
          <a:r>
            <a:rPr lang="en-US" dirty="0" smtClean="0">
              <a:latin typeface="Ubuntu Light" panose="020B0304030602030204" pitchFamily="34" charset="0"/>
            </a:rPr>
            <a:t>Presentation layer of the program, connected to WebAPI, sends information requested by the user and displays on the screen</a:t>
          </a:r>
          <a:endParaRPr lang="en-US" dirty="0">
            <a:latin typeface="Ubuntu Light" panose="020B0304030602030204" pitchFamily="34" charset="0"/>
          </a:endParaRPr>
        </a:p>
      </dgm:t>
    </dgm:pt>
    <dgm:pt modelId="{00306C36-0AF2-4F0E-80EC-F839BF8ED3EF}" type="parTrans" cxnId="{3DB6AF46-6BD5-492A-A9CD-64B5B78164BE}">
      <dgm:prSet/>
      <dgm:spPr/>
      <dgm:t>
        <a:bodyPr/>
        <a:lstStyle/>
        <a:p>
          <a:endParaRPr lang="en-US"/>
        </a:p>
      </dgm:t>
    </dgm:pt>
    <dgm:pt modelId="{E9185E80-44A3-4A9C-B33B-BDCD55ED2B9A}" type="sibTrans" cxnId="{3DB6AF46-6BD5-492A-A9CD-64B5B78164BE}">
      <dgm:prSet/>
      <dgm:spPr/>
      <dgm:t>
        <a:bodyPr/>
        <a:lstStyle/>
        <a:p>
          <a:endParaRPr lang="en-US"/>
        </a:p>
      </dgm:t>
    </dgm:pt>
    <dgm:pt modelId="{87F3175F-A200-4242-B386-04B2E11EF0B7}" type="pres">
      <dgm:prSet presAssocID="{22009A91-311F-4843-8DCB-2F22C95A4383}" presName="Name0" presStyleCnt="0">
        <dgm:presLayoutVars>
          <dgm:chMax val="7"/>
          <dgm:chPref val="5"/>
          <dgm:dir/>
          <dgm:animOne val="branch"/>
          <dgm:animLvl val="lvl"/>
        </dgm:presLayoutVars>
      </dgm:prSet>
      <dgm:spPr/>
      <dgm:t>
        <a:bodyPr/>
        <a:lstStyle/>
        <a:p>
          <a:endParaRPr lang="en-US"/>
        </a:p>
      </dgm:t>
    </dgm:pt>
    <dgm:pt modelId="{03EC0EE8-6804-4B67-BE78-A7EFCC1F5FE8}" type="pres">
      <dgm:prSet presAssocID="{6B2D8F25-1860-4634-AEDA-3E688001FE4A}" presName="ChildAccent3" presStyleCnt="0"/>
      <dgm:spPr/>
    </dgm:pt>
    <dgm:pt modelId="{408830DD-4BDD-40FC-A8A4-85CF0A8ED953}" type="pres">
      <dgm:prSet presAssocID="{6B2D8F25-1860-4634-AEDA-3E688001FE4A}" presName="ChildAccent" presStyleLbl="alignImgPlace1" presStyleIdx="0" presStyleCnt="3"/>
      <dgm:spPr/>
      <dgm:t>
        <a:bodyPr/>
        <a:lstStyle/>
        <a:p>
          <a:endParaRPr lang="en-US"/>
        </a:p>
      </dgm:t>
    </dgm:pt>
    <dgm:pt modelId="{87DAADFE-7B6C-4820-9AA5-D931726309A2}" type="pres">
      <dgm:prSet presAssocID="{6B2D8F25-1860-4634-AEDA-3E688001FE4A}" presName="Child3" presStyleLbl="revTx" presStyleIdx="0" presStyleCnt="0">
        <dgm:presLayoutVars>
          <dgm:chMax val="0"/>
          <dgm:chPref val="0"/>
          <dgm:bulletEnabled val="1"/>
        </dgm:presLayoutVars>
      </dgm:prSet>
      <dgm:spPr/>
      <dgm:t>
        <a:bodyPr/>
        <a:lstStyle/>
        <a:p>
          <a:endParaRPr lang="en-US"/>
        </a:p>
      </dgm:t>
    </dgm:pt>
    <dgm:pt modelId="{CA946936-DCCA-443B-8088-33BA22946BB5}" type="pres">
      <dgm:prSet presAssocID="{6B2D8F25-1860-4634-AEDA-3E688001FE4A}" presName="Parent3" presStyleLbl="node1" presStyleIdx="0" presStyleCnt="3">
        <dgm:presLayoutVars>
          <dgm:chMax val="2"/>
          <dgm:chPref val="1"/>
          <dgm:bulletEnabled val="1"/>
        </dgm:presLayoutVars>
      </dgm:prSet>
      <dgm:spPr/>
      <dgm:t>
        <a:bodyPr/>
        <a:lstStyle/>
        <a:p>
          <a:endParaRPr lang="en-US"/>
        </a:p>
      </dgm:t>
    </dgm:pt>
    <dgm:pt modelId="{B24143C6-82ED-4042-A846-43059235A4E6}" type="pres">
      <dgm:prSet presAssocID="{96CC697E-5EA2-4513-920C-F80BA7EFBDC9}" presName="ChildAccent2" presStyleCnt="0"/>
      <dgm:spPr/>
    </dgm:pt>
    <dgm:pt modelId="{077644D9-AA32-4B6F-9282-A18D7BB19C93}" type="pres">
      <dgm:prSet presAssocID="{96CC697E-5EA2-4513-920C-F80BA7EFBDC9}" presName="ChildAccent" presStyleLbl="alignImgPlace1" presStyleIdx="1" presStyleCnt="3"/>
      <dgm:spPr/>
      <dgm:t>
        <a:bodyPr/>
        <a:lstStyle/>
        <a:p>
          <a:endParaRPr lang="en-US"/>
        </a:p>
      </dgm:t>
    </dgm:pt>
    <dgm:pt modelId="{460CC44A-8933-4D71-917B-309AA31D40FC}" type="pres">
      <dgm:prSet presAssocID="{96CC697E-5EA2-4513-920C-F80BA7EFBDC9}" presName="Child2" presStyleLbl="revTx" presStyleIdx="0" presStyleCnt="0">
        <dgm:presLayoutVars>
          <dgm:chMax val="0"/>
          <dgm:chPref val="0"/>
          <dgm:bulletEnabled val="1"/>
        </dgm:presLayoutVars>
      </dgm:prSet>
      <dgm:spPr/>
      <dgm:t>
        <a:bodyPr/>
        <a:lstStyle/>
        <a:p>
          <a:endParaRPr lang="en-US"/>
        </a:p>
      </dgm:t>
    </dgm:pt>
    <dgm:pt modelId="{AA14E441-DBC6-44A5-93BE-EC1989670F27}" type="pres">
      <dgm:prSet presAssocID="{96CC697E-5EA2-4513-920C-F80BA7EFBDC9}" presName="Parent2" presStyleLbl="node1" presStyleIdx="1" presStyleCnt="3">
        <dgm:presLayoutVars>
          <dgm:chMax val="2"/>
          <dgm:chPref val="1"/>
          <dgm:bulletEnabled val="1"/>
        </dgm:presLayoutVars>
      </dgm:prSet>
      <dgm:spPr/>
      <dgm:t>
        <a:bodyPr/>
        <a:lstStyle/>
        <a:p>
          <a:endParaRPr lang="en-US"/>
        </a:p>
      </dgm:t>
    </dgm:pt>
    <dgm:pt modelId="{9D8FC9CB-7F35-4591-9C0E-49DBD35743B5}" type="pres">
      <dgm:prSet presAssocID="{A72F9358-DC51-4BF9-8084-B08BFF86DC76}" presName="ChildAccent1" presStyleCnt="0"/>
      <dgm:spPr/>
    </dgm:pt>
    <dgm:pt modelId="{8ABF90D5-D66F-4020-A550-237776DCD631}" type="pres">
      <dgm:prSet presAssocID="{A72F9358-DC51-4BF9-8084-B08BFF86DC76}" presName="ChildAccent" presStyleLbl="alignImgPlace1" presStyleIdx="2" presStyleCnt="3"/>
      <dgm:spPr/>
      <dgm:t>
        <a:bodyPr/>
        <a:lstStyle/>
        <a:p>
          <a:endParaRPr lang="en-US"/>
        </a:p>
      </dgm:t>
    </dgm:pt>
    <dgm:pt modelId="{7817547F-4020-475E-B9D7-24B548C61975}" type="pres">
      <dgm:prSet presAssocID="{A72F9358-DC51-4BF9-8084-B08BFF86DC76}" presName="Child1" presStyleLbl="revTx" presStyleIdx="0" presStyleCnt="0">
        <dgm:presLayoutVars>
          <dgm:chMax val="0"/>
          <dgm:chPref val="0"/>
          <dgm:bulletEnabled val="1"/>
        </dgm:presLayoutVars>
      </dgm:prSet>
      <dgm:spPr/>
      <dgm:t>
        <a:bodyPr/>
        <a:lstStyle/>
        <a:p>
          <a:endParaRPr lang="en-US"/>
        </a:p>
      </dgm:t>
    </dgm:pt>
    <dgm:pt modelId="{FB5B5ADB-6FC6-4A2E-8FE3-7FDF740AAA5F}" type="pres">
      <dgm:prSet presAssocID="{A72F9358-DC51-4BF9-8084-B08BFF86DC76}" presName="Parent1" presStyleLbl="node1" presStyleIdx="2" presStyleCnt="3">
        <dgm:presLayoutVars>
          <dgm:chMax val="2"/>
          <dgm:chPref val="1"/>
          <dgm:bulletEnabled val="1"/>
        </dgm:presLayoutVars>
      </dgm:prSet>
      <dgm:spPr/>
      <dgm:t>
        <a:bodyPr/>
        <a:lstStyle/>
        <a:p>
          <a:endParaRPr lang="en-US"/>
        </a:p>
      </dgm:t>
    </dgm:pt>
  </dgm:ptLst>
  <dgm:cxnLst>
    <dgm:cxn modelId="{D651481E-4B91-469B-97DE-B53A50DF1651}" type="presOf" srcId="{597F752D-AF14-4AC7-BC94-84946561F1D0}" destId="{408830DD-4BDD-40FC-A8A4-85CF0A8ED953}" srcOrd="0" destOrd="0" presId="urn:microsoft.com/office/officeart/2011/layout/InterconnectedBlockProcess"/>
    <dgm:cxn modelId="{6CC22C32-A3EE-4CF3-993B-50CFDBBE7FBF}" type="presOf" srcId="{96CC697E-5EA2-4513-920C-F80BA7EFBDC9}" destId="{AA14E441-DBC6-44A5-93BE-EC1989670F27}" srcOrd="0" destOrd="0" presId="urn:microsoft.com/office/officeart/2011/layout/InterconnectedBlockProcess"/>
    <dgm:cxn modelId="{3DB6AF46-6BD5-492A-A9CD-64B5B78164BE}" srcId="{6B2D8F25-1860-4634-AEDA-3E688001FE4A}" destId="{597F752D-AF14-4AC7-BC94-84946561F1D0}" srcOrd="0" destOrd="0" parTransId="{00306C36-0AF2-4F0E-80EC-F839BF8ED3EF}" sibTransId="{E9185E80-44A3-4A9C-B33B-BDCD55ED2B9A}"/>
    <dgm:cxn modelId="{2D26C7E0-81F0-4573-B356-2B286277A56C}" srcId="{96CC697E-5EA2-4513-920C-F80BA7EFBDC9}" destId="{DED582FD-CFA8-4409-8A80-EC270B460F8D}" srcOrd="0" destOrd="0" parTransId="{7DE0FA99-C0F3-48A8-BC87-A77EA800E261}" sibTransId="{CEEC40E8-793F-466B-B9F6-2312EE4DF26F}"/>
    <dgm:cxn modelId="{B696165B-77E6-4736-B298-DA933AF97575}" srcId="{22009A91-311F-4843-8DCB-2F22C95A4383}" destId="{96CC697E-5EA2-4513-920C-F80BA7EFBDC9}" srcOrd="1" destOrd="0" parTransId="{C733B71E-7FF6-46C4-9F2A-697663D2AA55}" sibTransId="{7372E570-6293-4EFA-90D6-B0E3D4F52CAA}"/>
    <dgm:cxn modelId="{661E1087-F4E8-43E6-9CF8-28E6D8B608F3}" srcId="{A72F9358-DC51-4BF9-8084-B08BFF86DC76}" destId="{4E3C03A6-E63E-452B-AC9A-B738686019BC}" srcOrd="0" destOrd="0" parTransId="{3D01FC64-EC2E-40E2-9A16-73B8141A44EF}" sibTransId="{6DF5C8AA-DDED-4E29-AE57-053CA82AD952}"/>
    <dgm:cxn modelId="{06C98C34-0D68-4F2B-8FF7-1ECB32F0EFDF}" type="presOf" srcId="{6B2D8F25-1860-4634-AEDA-3E688001FE4A}" destId="{CA946936-DCCA-443B-8088-33BA22946BB5}" srcOrd="0" destOrd="0" presId="urn:microsoft.com/office/officeart/2011/layout/InterconnectedBlockProcess"/>
    <dgm:cxn modelId="{AC3AFC23-4E30-4532-81DE-0F52703650FB}" type="presOf" srcId="{22009A91-311F-4843-8DCB-2F22C95A4383}" destId="{87F3175F-A200-4242-B386-04B2E11EF0B7}" srcOrd="0" destOrd="0" presId="urn:microsoft.com/office/officeart/2011/layout/InterconnectedBlockProcess"/>
    <dgm:cxn modelId="{15407F3B-1782-44C2-B8F7-3B5E8B337726}" type="presOf" srcId="{DED582FD-CFA8-4409-8A80-EC270B460F8D}" destId="{460CC44A-8933-4D71-917B-309AA31D40FC}" srcOrd="1" destOrd="0" presId="urn:microsoft.com/office/officeart/2011/layout/InterconnectedBlockProcess"/>
    <dgm:cxn modelId="{92A242F8-F0EC-4B72-A4E3-75535B84F2DA}" type="presOf" srcId="{597F752D-AF14-4AC7-BC94-84946561F1D0}" destId="{87DAADFE-7B6C-4820-9AA5-D931726309A2}" srcOrd="1" destOrd="0" presId="urn:microsoft.com/office/officeart/2011/layout/InterconnectedBlockProcess"/>
    <dgm:cxn modelId="{919FE1E6-D0E1-4B5E-A3A7-E2282300CE6A}" type="presOf" srcId="{DED582FD-CFA8-4409-8A80-EC270B460F8D}" destId="{077644D9-AA32-4B6F-9282-A18D7BB19C93}" srcOrd="0" destOrd="0" presId="urn:microsoft.com/office/officeart/2011/layout/InterconnectedBlockProcess"/>
    <dgm:cxn modelId="{7AB8E3FB-26D5-42FF-952E-153BD5D4BA93}" type="presOf" srcId="{4E3C03A6-E63E-452B-AC9A-B738686019BC}" destId="{7817547F-4020-475E-B9D7-24B548C61975}" srcOrd="1" destOrd="0" presId="urn:microsoft.com/office/officeart/2011/layout/InterconnectedBlockProcess"/>
    <dgm:cxn modelId="{EC423C0C-0B5F-4079-A113-8AAC04AC1C2F}" type="presOf" srcId="{4E3C03A6-E63E-452B-AC9A-B738686019BC}" destId="{8ABF90D5-D66F-4020-A550-237776DCD631}" srcOrd="0" destOrd="0" presId="urn:microsoft.com/office/officeart/2011/layout/InterconnectedBlockProcess"/>
    <dgm:cxn modelId="{8F4A8EE0-218C-42F2-8B0A-A353E454760D}" srcId="{22009A91-311F-4843-8DCB-2F22C95A4383}" destId="{A72F9358-DC51-4BF9-8084-B08BFF86DC76}" srcOrd="0" destOrd="0" parTransId="{52825EBF-074D-48A1-B0F9-4DD10C307F0D}" sibTransId="{6670F436-6E88-48A4-8664-5C35C0EFC77B}"/>
    <dgm:cxn modelId="{D0DF509D-34A6-476C-9161-FB2C8BE7DD27}" srcId="{22009A91-311F-4843-8DCB-2F22C95A4383}" destId="{6B2D8F25-1860-4634-AEDA-3E688001FE4A}" srcOrd="2" destOrd="0" parTransId="{8FFE5B5E-DF21-45EB-8932-817F3215108B}" sibTransId="{82338A1B-4F7C-45BF-8A5D-44144B3DD19E}"/>
    <dgm:cxn modelId="{662A2A00-E2D4-4912-B40A-4087B95BF39C}" type="presOf" srcId="{A72F9358-DC51-4BF9-8084-B08BFF86DC76}" destId="{FB5B5ADB-6FC6-4A2E-8FE3-7FDF740AAA5F}" srcOrd="0" destOrd="0" presId="urn:microsoft.com/office/officeart/2011/layout/InterconnectedBlockProcess"/>
    <dgm:cxn modelId="{9C4E695F-909B-4089-A101-BFFBF937182D}" type="presParOf" srcId="{87F3175F-A200-4242-B386-04B2E11EF0B7}" destId="{03EC0EE8-6804-4B67-BE78-A7EFCC1F5FE8}" srcOrd="0" destOrd="0" presId="urn:microsoft.com/office/officeart/2011/layout/InterconnectedBlockProcess"/>
    <dgm:cxn modelId="{74C89E58-C634-4E55-80C8-4BF297EDB5B1}" type="presParOf" srcId="{03EC0EE8-6804-4B67-BE78-A7EFCC1F5FE8}" destId="{408830DD-4BDD-40FC-A8A4-85CF0A8ED953}" srcOrd="0" destOrd="0" presId="urn:microsoft.com/office/officeart/2011/layout/InterconnectedBlockProcess"/>
    <dgm:cxn modelId="{F3D3AC64-D3F0-4B96-A62D-BBD62F414E0D}" type="presParOf" srcId="{87F3175F-A200-4242-B386-04B2E11EF0B7}" destId="{87DAADFE-7B6C-4820-9AA5-D931726309A2}" srcOrd="1" destOrd="0" presId="urn:microsoft.com/office/officeart/2011/layout/InterconnectedBlockProcess"/>
    <dgm:cxn modelId="{B6B26AC6-88DA-4C9A-8BFF-774F820DBF41}" type="presParOf" srcId="{87F3175F-A200-4242-B386-04B2E11EF0B7}" destId="{CA946936-DCCA-443B-8088-33BA22946BB5}" srcOrd="2" destOrd="0" presId="urn:microsoft.com/office/officeart/2011/layout/InterconnectedBlockProcess"/>
    <dgm:cxn modelId="{3455B9CB-06C0-4AB2-9066-8737C11EB04A}" type="presParOf" srcId="{87F3175F-A200-4242-B386-04B2E11EF0B7}" destId="{B24143C6-82ED-4042-A846-43059235A4E6}" srcOrd="3" destOrd="0" presId="urn:microsoft.com/office/officeart/2011/layout/InterconnectedBlockProcess"/>
    <dgm:cxn modelId="{EBFCA2EA-021A-4CBF-89E3-A34CC836C5E2}" type="presParOf" srcId="{B24143C6-82ED-4042-A846-43059235A4E6}" destId="{077644D9-AA32-4B6F-9282-A18D7BB19C93}" srcOrd="0" destOrd="0" presId="urn:microsoft.com/office/officeart/2011/layout/InterconnectedBlockProcess"/>
    <dgm:cxn modelId="{FFA855C7-0614-4BB7-8E01-F87466DD9FD7}" type="presParOf" srcId="{87F3175F-A200-4242-B386-04B2E11EF0B7}" destId="{460CC44A-8933-4D71-917B-309AA31D40FC}" srcOrd="4" destOrd="0" presId="urn:microsoft.com/office/officeart/2011/layout/InterconnectedBlockProcess"/>
    <dgm:cxn modelId="{0FA69E2B-8776-45A0-B48F-2381AB4AE0B0}" type="presParOf" srcId="{87F3175F-A200-4242-B386-04B2E11EF0B7}" destId="{AA14E441-DBC6-44A5-93BE-EC1989670F27}" srcOrd="5" destOrd="0" presId="urn:microsoft.com/office/officeart/2011/layout/InterconnectedBlockProcess"/>
    <dgm:cxn modelId="{6313BA61-2A77-4A55-B5DF-82E4BC869148}" type="presParOf" srcId="{87F3175F-A200-4242-B386-04B2E11EF0B7}" destId="{9D8FC9CB-7F35-4591-9C0E-49DBD35743B5}" srcOrd="6" destOrd="0" presId="urn:microsoft.com/office/officeart/2011/layout/InterconnectedBlockProcess"/>
    <dgm:cxn modelId="{5BD37FB6-2F35-42F8-8CA1-B4466A455E47}" type="presParOf" srcId="{9D8FC9CB-7F35-4591-9C0E-49DBD35743B5}" destId="{8ABF90D5-D66F-4020-A550-237776DCD631}" srcOrd="0" destOrd="0" presId="urn:microsoft.com/office/officeart/2011/layout/InterconnectedBlockProcess"/>
    <dgm:cxn modelId="{EBF9E594-56D4-4270-99D6-E68039FFD4F5}" type="presParOf" srcId="{87F3175F-A200-4242-B386-04B2E11EF0B7}" destId="{7817547F-4020-475E-B9D7-24B548C61975}" srcOrd="7" destOrd="0" presId="urn:microsoft.com/office/officeart/2011/layout/InterconnectedBlockProcess"/>
    <dgm:cxn modelId="{4D5EAB04-3238-46F3-BB27-A71F3BE6B175}" type="presParOf" srcId="{87F3175F-A200-4242-B386-04B2E11EF0B7}" destId="{FB5B5ADB-6FC6-4A2E-8FE3-7FDF740AAA5F}" srcOrd="8" destOrd="0" presId="urn:microsoft.com/office/officeart/2011/layout/InterconnectedBlockProcess"/>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0D3C554C-55F0-4DB9-B39B-A39AD8EA4477}" type="doc">
      <dgm:prSet loTypeId="urn:microsoft.com/office/officeart/2005/8/layout/hProcess4" loCatId="process" qsTypeId="urn:microsoft.com/office/officeart/2005/8/quickstyle/3d6" qsCatId="3D" csTypeId="urn:microsoft.com/office/officeart/2005/8/colors/colorful4" csCatId="colorful" phldr="1"/>
      <dgm:spPr/>
      <dgm:t>
        <a:bodyPr/>
        <a:lstStyle/>
        <a:p>
          <a:endParaRPr lang="en-US"/>
        </a:p>
      </dgm:t>
    </dgm:pt>
    <dgm:pt modelId="{9F8194B5-4009-4399-A2D5-CA13E4130141}">
      <dgm:prSet phldrT="[Text]"/>
      <dgm:spPr/>
      <dgm:t>
        <a:bodyPr/>
        <a:lstStyle/>
        <a:p>
          <a:r>
            <a:rPr lang="en-US" dirty="0" smtClean="0">
              <a:latin typeface="Ubuntu Light" panose="020B0304030602030204" pitchFamily="34" charset="0"/>
            </a:rPr>
            <a:t>Student</a:t>
          </a:r>
          <a:endParaRPr lang="en-US" dirty="0">
            <a:latin typeface="Ubuntu Light" panose="020B0304030602030204" pitchFamily="34" charset="0"/>
          </a:endParaRPr>
        </a:p>
      </dgm:t>
    </dgm:pt>
    <dgm:pt modelId="{398A4A74-FF0F-4B05-A9C4-77485B45EEB4}" type="parTrans" cxnId="{693BD864-B158-499F-9879-9A9BB1096132}">
      <dgm:prSet/>
      <dgm:spPr/>
      <dgm:t>
        <a:bodyPr/>
        <a:lstStyle/>
        <a:p>
          <a:endParaRPr lang="en-US"/>
        </a:p>
      </dgm:t>
    </dgm:pt>
    <dgm:pt modelId="{1C8B6654-3758-435A-BC6F-96DCA1547D80}" type="sibTrans" cxnId="{693BD864-B158-499F-9879-9A9BB1096132}">
      <dgm:prSet/>
      <dgm:spPr/>
      <dgm:t>
        <a:bodyPr/>
        <a:lstStyle/>
        <a:p>
          <a:endParaRPr lang="en-US"/>
        </a:p>
      </dgm:t>
    </dgm:pt>
    <dgm:pt modelId="{EF40239E-31EC-47C2-B78F-EAA2C2219FCF}">
      <dgm:prSet phldrT="[Text]" custT="1"/>
      <dgm:spPr>
        <a:solidFill>
          <a:schemeClr val="bg1"/>
        </a:solidFill>
      </dgm:spPr>
      <dgm:t>
        <a:bodyPr/>
        <a:lstStyle/>
        <a:p>
          <a:r>
            <a:rPr lang="en-US" sz="2400" smtClean="0">
              <a:solidFill>
                <a:srgbClr val="002060"/>
              </a:solidFill>
              <a:latin typeface="Ubuntu Light" panose="020B0304030602030204" pitchFamily="34" charset="0"/>
            </a:rPr>
            <a:t>Report</a:t>
          </a:r>
          <a:endParaRPr lang="en-US" sz="2400" dirty="0">
            <a:solidFill>
              <a:srgbClr val="002060"/>
            </a:solidFill>
            <a:latin typeface="Ubuntu Light" panose="020B0304030602030204" pitchFamily="34" charset="0"/>
          </a:endParaRPr>
        </a:p>
      </dgm:t>
    </dgm:pt>
    <dgm:pt modelId="{7A54EF77-B7EB-4E60-9756-F527E697536B}" type="parTrans" cxnId="{E3C480EA-3838-46EF-8218-1B64F6116671}">
      <dgm:prSet/>
      <dgm:spPr/>
      <dgm:t>
        <a:bodyPr/>
        <a:lstStyle/>
        <a:p>
          <a:endParaRPr lang="en-US"/>
        </a:p>
      </dgm:t>
    </dgm:pt>
    <dgm:pt modelId="{9FB7EE0A-9AFB-4161-9253-FDBF289788B6}" type="sibTrans" cxnId="{E3C480EA-3838-46EF-8218-1B64F6116671}">
      <dgm:prSet/>
      <dgm:spPr/>
      <dgm:t>
        <a:bodyPr/>
        <a:lstStyle/>
        <a:p>
          <a:endParaRPr lang="en-US"/>
        </a:p>
      </dgm:t>
    </dgm:pt>
    <dgm:pt modelId="{BBF764B9-14F4-409E-887E-6810FE469525}">
      <dgm:prSet phldrT="[Text]"/>
      <dgm:spPr/>
      <dgm:t>
        <a:bodyPr/>
        <a:lstStyle/>
        <a:p>
          <a:r>
            <a:rPr lang="en-US" dirty="0" smtClean="0">
              <a:latin typeface="Ubuntu Light" panose="020B0304030602030204" pitchFamily="34" charset="0"/>
            </a:rPr>
            <a:t>Home</a:t>
          </a:r>
          <a:endParaRPr lang="en-US" dirty="0">
            <a:latin typeface="Ubuntu Light" panose="020B0304030602030204" pitchFamily="34" charset="0"/>
          </a:endParaRPr>
        </a:p>
      </dgm:t>
    </dgm:pt>
    <dgm:pt modelId="{D5132881-2315-455B-80AE-0C09F93A331B}" type="parTrans" cxnId="{9E61B5AC-8762-4A29-9EA1-86C3988EA9DF}">
      <dgm:prSet/>
      <dgm:spPr/>
      <dgm:t>
        <a:bodyPr/>
        <a:lstStyle/>
        <a:p>
          <a:endParaRPr lang="en-US"/>
        </a:p>
      </dgm:t>
    </dgm:pt>
    <dgm:pt modelId="{3CC4169C-4D4A-4422-8B6F-137267E86AF6}" type="sibTrans" cxnId="{9E61B5AC-8762-4A29-9EA1-86C3988EA9DF}">
      <dgm:prSet/>
      <dgm:spPr/>
      <dgm:t>
        <a:bodyPr/>
        <a:lstStyle/>
        <a:p>
          <a:endParaRPr lang="en-US"/>
        </a:p>
      </dgm:t>
    </dgm:pt>
    <dgm:pt modelId="{34AE13C4-AF52-4727-8C8A-BAD9DFFF32CB}">
      <dgm:prSet phldrT="[Text]"/>
      <dgm:spPr>
        <a:solidFill>
          <a:schemeClr val="bg1">
            <a:alpha val="90000"/>
          </a:schemeClr>
        </a:solidFill>
      </dgm:spPr>
      <dgm:t>
        <a:bodyPr/>
        <a:lstStyle/>
        <a:p>
          <a:r>
            <a:rPr lang="en-US" smtClean="0">
              <a:solidFill>
                <a:srgbClr val="002060"/>
              </a:solidFill>
              <a:latin typeface="Ubuntu Light" panose="020B0304030602030204" pitchFamily="34" charset="0"/>
            </a:rPr>
            <a:t>Admin</a:t>
          </a:r>
          <a:endParaRPr lang="en-US" dirty="0">
            <a:solidFill>
              <a:srgbClr val="002060"/>
            </a:solidFill>
            <a:latin typeface="Ubuntu Light" panose="020B0304030602030204" pitchFamily="34" charset="0"/>
          </a:endParaRPr>
        </a:p>
      </dgm:t>
    </dgm:pt>
    <dgm:pt modelId="{9D4D19DB-193E-42A3-8C24-65FDDCAC821B}" type="parTrans" cxnId="{07FD54E5-108C-4B2C-8BA3-6815A268899E}">
      <dgm:prSet/>
      <dgm:spPr/>
      <dgm:t>
        <a:bodyPr/>
        <a:lstStyle/>
        <a:p>
          <a:endParaRPr lang="en-US"/>
        </a:p>
      </dgm:t>
    </dgm:pt>
    <dgm:pt modelId="{8F961899-43D8-4FB9-AFE8-1AABAC6AA7DE}" type="sibTrans" cxnId="{07FD54E5-108C-4B2C-8BA3-6815A268899E}">
      <dgm:prSet/>
      <dgm:spPr/>
      <dgm:t>
        <a:bodyPr/>
        <a:lstStyle/>
        <a:p>
          <a:endParaRPr lang="en-US"/>
        </a:p>
      </dgm:t>
    </dgm:pt>
    <dgm:pt modelId="{F26B69C7-E6A6-407B-9E7B-777A8DF33802}">
      <dgm:prSet phldrT="[Text]"/>
      <dgm:spPr/>
      <dgm:t>
        <a:bodyPr/>
        <a:lstStyle/>
        <a:p>
          <a:r>
            <a:rPr lang="en-US" dirty="0" smtClean="0">
              <a:latin typeface="Ubuntu Light" panose="020B0304030602030204" pitchFamily="34" charset="0"/>
            </a:rPr>
            <a:t>Admin</a:t>
          </a:r>
          <a:endParaRPr lang="en-US" dirty="0">
            <a:latin typeface="Ubuntu Light" panose="020B0304030602030204" pitchFamily="34" charset="0"/>
          </a:endParaRPr>
        </a:p>
      </dgm:t>
    </dgm:pt>
    <dgm:pt modelId="{D3E2EE25-CC64-4A7F-855C-66CFC1925E80}" type="parTrans" cxnId="{CA077BF6-3CFD-4A8E-8310-434F4157DFDD}">
      <dgm:prSet/>
      <dgm:spPr/>
      <dgm:t>
        <a:bodyPr/>
        <a:lstStyle/>
        <a:p>
          <a:endParaRPr lang="en-US"/>
        </a:p>
      </dgm:t>
    </dgm:pt>
    <dgm:pt modelId="{BEF26A0F-0FDA-4061-8052-EBA6A28B5420}" type="sibTrans" cxnId="{CA077BF6-3CFD-4A8E-8310-434F4157DFDD}">
      <dgm:prSet/>
      <dgm:spPr/>
      <dgm:t>
        <a:bodyPr/>
        <a:lstStyle/>
        <a:p>
          <a:endParaRPr lang="en-US"/>
        </a:p>
      </dgm:t>
    </dgm:pt>
    <dgm:pt modelId="{CAF4FBFE-C3C4-4ACE-9D17-BF1EE8222F57}">
      <dgm:prSet phldrT="[Text]" custT="1"/>
      <dgm:spPr/>
      <dgm:t>
        <a:bodyPr/>
        <a:lstStyle/>
        <a:p>
          <a:r>
            <a:rPr lang="en-US" sz="2400" smtClean="0">
              <a:solidFill>
                <a:srgbClr val="002060"/>
              </a:solidFill>
              <a:latin typeface="Ubuntu Light" panose="020B0304030602030204" pitchFamily="34" charset="0"/>
            </a:rPr>
            <a:t>Reports</a:t>
          </a:r>
          <a:endParaRPr lang="en-US" sz="2400" dirty="0">
            <a:solidFill>
              <a:srgbClr val="002060"/>
            </a:solidFill>
            <a:latin typeface="Ubuntu Light" panose="020B0304030602030204" pitchFamily="34" charset="0"/>
          </a:endParaRPr>
        </a:p>
      </dgm:t>
    </dgm:pt>
    <dgm:pt modelId="{0921C9BF-1AF4-4E70-B2CD-DBD3AF08E23E}" type="parTrans" cxnId="{31CDA18C-7D08-4757-9B6F-4FBDBDD49E16}">
      <dgm:prSet/>
      <dgm:spPr/>
      <dgm:t>
        <a:bodyPr/>
        <a:lstStyle/>
        <a:p>
          <a:endParaRPr lang="en-US"/>
        </a:p>
      </dgm:t>
    </dgm:pt>
    <dgm:pt modelId="{AB273526-490C-4C2E-8691-A22936EF8F10}" type="sibTrans" cxnId="{31CDA18C-7D08-4757-9B6F-4FBDBDD49E16}">
      <dgm:prSet/>
      <dgm:spPr/>
      <dgm:t>
        <a:bodyPr/>
        <a:lstStyle/>
        <a:p>
          <a:endParaRPr lang="en-US"/>
        </a:p>
      </dgm:t>
    </dgm:pt>
    <dgm:pt modelId="{D1AA7C9A-B601-4D7A-9C05-C23A5D586CC6}">
      <dgm:prSet phldrT="[Text]" custT="1"/>
      <dgm:spPr/>
      <dgm:t>
        <a:bodyPr/>
        <a:lstStyle/>
        <a:p>
          <a:r>
            <a:rPr lang="en-US" sz="2400" dirty="0" smtClean="0">
              <a:solidFill>
                <a:srgbClr val="002060"/>
              </a:solidFill>
              <a:latin typeface="Ubuntu Light" panose="020B0304030602030204" pitchFamily="34" charset="0"/>
            </a:rPr>
            <a:t>Add/Remove Test</a:t>
          </a:r>
          <a:endParaRPr lang="en-US" sz="2400" dirty="0">
            <a:solidFill>
              <a:srgbClr val="002060"/>
            </a:solidFill>
            <a:latin typeface="Ubuntu Light" panose="020B0304030602030204" pitchFamily="34" charset="0"/>
          </a:endParaRPr>
        </a:p>
      </dgm:t>
    </dgm:pt>
    <dgm:pt modelId="{626E0774-AE3E-48A6-9E44-7AB4D5390757}" type="parTrans" cxnId="{6F7B2B1A-3343-4BFD-810C-FD49CFE2A1C4}">
      <dgm:prSet/>
      <dgm:spPr/>
      <dgm:t>
        <a:bodyPr/>
        <a:lstStyle/>
        <a:p>
          <a:endParaRPr lang="en-US"/>
        </a:p>
      </dgm:t>
    </dgm:pt>
    <dgm:pt modelId="{057BF882-00EE-4CD4-8F36-579C7E845DB1}" type="sibTrans" cxnId="{6F7B2B1A-3343-4BFD-810C-FD49CFE2A1C4}">
      <dgm:prSet/>
      <dgm:spPr/>
      <dgm:t>
        <a:bodyPr/>
        <a:lstStyle/>
        <a:p>
          <a:endParaRPr lang="en-US"/>
        </a:p>
      </dgm:t>
    </dgm:pt>
    <dgm:pt modelId="{5465B9F5-885F-426A-B71A-E23A88E153E7}">
      <dgm:prSet phldrT="[Text]" custT="1"/>
      <dgm:spPr>
        <a:solidFill>
          <a:schemeClr val="bg1"/>
        </a:solidFill>
      </dgm:spPr>
      <dgm:t>
        <a:bodyPr/>
        <a:lstStyle/>
        <a:p>
          <a:r>
            <a:rPr lang="en-US" sz="2400" dirty="0" smtClean="0">
              <a:solidFill>
                <a:srgbClr val="002060"/>
              </a:solidFill>
              <a:latin typeface="Ubuntu Light" panose="020B0304030602030204" pitchFamily="34" charset="0"/>
            </a:rPr>
            <a:t>Take Test</a:t>
          </a:r>
          <a:endParaRPr lang="en-US" sz="2400" dirty="0">
            <a:solidFill>
              <a:srgbClr val="002060"/>
            </a:solidFill>
            <a:latin typeface="Ubuntu Light" panose="020B0304030602030204" pitchFamily="34" charset="0"/>
          </a:endParaRPr>
        </a:p>
      </dgm:t>
    </dgm:pt>
    <dgm:pt modelId="{9D454F78-B7CD-4D6F-91C8-CEFE392D4C06}" type="parTrans" cxnId="{FD66EEB9-EA21-4234-B018-AAA1F1E7EBE3}">
      <dgm:prSet/>
      <dgm:spPr/>
      <dgm:t>
        <a:bodyPr/>
        <a:lstStyle/>
        <a:p>
          <a:endParaRPr lang="en-US"/>
        </a:p>
      </dgm:t>
    </dgm:pt>
    <dgm:pt modelId="{8CB5FB4C-7E2B-4C15-BBAF-E7E578B7F453}" type="sibTrans" cxnId="{FD66EEB9-EA21-4234-B018-AAA1F1E7EBE3}">
      <dgm:prSet/>
      <dgm:spPr/>
      <dgm:t>
        <a:bodyPr/>
        <a:lstStyle/>
        <a:p>
          <a:endParaRPr lang="en-US"/>
        </a:p>
      </dgm:t>
    </dgm:pt>
    <dgm:pt modelId="{7F633B17-8891-4D0D-B2BE-9BCCC1656A85}">
      <dgm:prSet phldrT="[Text]"/>
      <dgm:spPr>
        <a:solidFill>
          <a:schemeClr val="bg1">
            <a:alpha val="90000"/>
          </a:schemeClr>
        </a:solidFill>
      </dgm:spPr>
      <dgm:t>
        <a:bodyPr/>
        <a:lstStyle/>
        <a:p>
          <a:r>
            <a:rPr lang="en-US" dirty="0" smtClean="0">
              <a:solidFill>
                <a:srgbClr val="002060"/>
              </a:solidFill>
              <a:latin typeface="Ubuntu Light" panose="020B0304030602030204" pitchFamily="34" charset="0"/>
            </a:rPr>
            <a:t>Student</a:t>
          </a:r>
          <a:endParaRPr lang="en-US" dirty="0">
            <a:solidFill>
              <a:srgbClr val="002060"/>
            </a:solidFill>
            <a:latin typeface="Ubuntu Light" panose="020B0304030602030204" pitchFamily="34" charset="0"/>
          </a:endParaRPr>
        </a:p>
      </dgm:t>
    </dgm:pt>
    <dgm:pt modelId="{00EE6397-1176-481A-8C2F-345FF8CA1808}" type="parTrans" cxnId="{852631CC-B868-4ECE-A253-AC4117FA4FBB}">
      <dgm:prSet/>
      <dgm:spPr/>
      <dgm:t>
        <a:bodyPr/>
        <a:lstStyle/>
        <a:p>
          <a:endParaRPr lang="en-US"/>
        </a:p>
      </dgm:t>
    </dgm:pt>
    <dgm:pt modelId="{6644E63D-DAEF-42EE-A7A5-F0419979B79F}" type="sibTrans" cxnId="{852631CC-B868-4ECE-A253-AC4117FA4FBB}">
      <dgm:prSet/>
      <dgm:spPr/>
      <dgm:t>
        <a:bodyPr/>
        <a:lstStyle/>
        <a:p>
          <a:endParaRPr lang="en-US"/>
        </a:p>
      </dgm:t>
    </dgm:pt>
    <dgm:pt modelId="{0E349662-78C1-4EB0-8A83-249EEA2D02E0}">
      <dgm:prSet phldrT="[Text]"/>
      <dgm:spPr>
        <a:solidFill>
          <a:schemeClr val="bg1">
            <a:alpha val="90000"/>
          </a:schemeClr>
        </a:solidFill>
      </dgm:spPr>
      <dgm:t>
        <a:bodyPr/>
        <a:lstStyle/>
        <a:p>
          <a:r>
            <a:rPr lang="en-US" smtClean="0">
              <a:solidFill>
                <a:srgbClr val="002060"/>
              </a:solidFill>
              <a:latin typeface="Ubuntu Light" panose="020B0304030602030204" pitchFamily="34" charset="0"/>
            </a:rPr>
            <a:t>Register</a:t>
          </a:r>
          <a:endParaRPr lang="en-US" dirty="0">
            <a:solidFill>
              <a:srgbClr val="002060"/>
            </a:solidFill>
            <a:latin typeface="Ubuntu Light" panose="020B0304030602030204" pitchFamily="34" charset="0"/>
          </a:endParaRPr>
        </a:p>
      </dgm:t>
    </dgm:pt>
    <dgm:pt modelId="{4C40D449-ADD0-41DD-BCBB-DD1D1B4450B3}" type="parTrans" cxnId="{238ECDB7-882A-461E-A318-3F2401B89A48}">
      <dgm:prSet/>
      <dgm:spPr/>
      <dgm:t>
        <a:bodyPr/>
        <a:lstStyle/>
        <a:p>
          <a:endParaRPr lang="en-US"/>
        </a:p>
      </dgm:t>
    </dgm:pt>
    <dgm:pt modelId="{90196715-943F-4ED1-8FDB-2D3804ADD0D0}" type="sibTrans" cxnId="{238ECDB7-882A-461E-A318-3F2401B89A48}">
      <dgm:prSet/>
      <dgm:spPr/>
      <dgm:t>
        <a:bodyPr/>
        <a:lstStyle/>
        <a:p>
          <a:endParaRPr lang="en-US"/>
        </a:p>
      </dgm:t>
    </dgm:pt>
    <dgm:pt modelId="{7829918E-B5F7-4847-ABF7-6059252B3F35}">
      <dgm:prSet phldrT="[Text]"/>
      <dgm:spPr>
        <a:solidFill>
          <a:schemeClr val="bg1">
            <a:alpha val="90000"/>
          </a:schemeClr>
        </a:solidFill>
      </dgm:spPr>
      <dgm:t>
        <a:bodyPr/>
        <a:lstStyle/>
        <a:p>
          <a:r>
            <a:rPr lang="en-US" dirty="0" smtClean="0">
              <a:solidFill>
                <a:srgbClr val="002060"/>
              </a:solidFill>
              <a:latin typeface="Ubuntu Light" panose="020B0304030602030204" pitchFamily="34" charset="0"/>
            </a:rPr>
            <a:t>Forgot Password </a:t>
          </a:r>
          <a:endParaRPr lang="en-US" dirty="0">
            <a:solidFill>
              <a:srgbClr val="002060"/>
            </a:solidFill>
            <a:latin typeface="Ubuntu Light" panose="020B0304030602030204" pitchFamily="34" charset="0"/>
          </a:endParaRPr>
        </a:p>
      </dgm:t>
    </dgm:pt>
    <dgm:pt modelId="{3EBB826A-1A6F-4338-BB40-BEDB7982AFE2}" type="parTrans" cxnId="{891F4467-8B6E-4328-ACF4-4F1CEC5924CC}">
      <dgm:prSet/>
      <dgm:spPr/>
      <dgm:t>
        <a:bodyPr/>
        <a:lstStyle/>
        <a:p>
          <a:endParaRPr lang="en-US"/>
        </a:p>
      </dgm:t>
    </dgm:pt>
    <dgm:pt modelId="{7D44BF0A-0D6A-4C87-84E2-9D80D71626D7}" type="sibTrans" cxnId="{891F4467-8B6E-4328-ACF4-4F1CEC5924CC}">
      <dgm:prSet/>
      <dgm:spPr/>
      <dgm:t>
        <a:bodyPr/>
        <a:lstStyle/>
        <a:p>
          <a:endParaRPr lang="en-US"/>
        </a:p>
      </dgm:t>
    </dgm:pt>
    <dgm:pt modelId="{F744160C-9073-43D2-A078-EBFD85673480}">
      <dgm:prSet phldrT="[Text]" custT="1"/>
      <dgm:spPr/>
      <dgm:t>
        <a:bodyPr/>
        <a:lstStyle/>
        <a:p>
          <a:endParaRPr lang="en-US" sz="2400" dirty="0">
            <a:solidFill>
              <a:srgbClr val="002060"/>
            </a:solidFill>
            <a:latin typeface="Ubuntu Light" panose="020B0304030602030204" pitchFamily="34" charset="0"/>
          </a:endParaRPr>
        </a:p>
      </dgm:t>
    </dgm:pt>
    <dgm:pt modelId="{91B8322F-CA3F-45FD-9827-5F69BB7E04AE}" type="parTrans" cxnId="{1C15873C-7F15-4B50-BF8A-6A5E70E702E0}">
      <dgm:prSet/>
      <dgm:spPr/>
      <dgm:t>
        <a:bodyPr/>
        <a:lstStyle/>
        <a:p>
          <a:endParaRPr lang="en-US"/>
        </a:p>
      </dgm:t>
    </dgm:pt>
    <dgm:pt modelId="{2BFA23C7-DC8E-405D-80F5-66F895888C86}" type="sibTrans" cxnId="{1C15873C-7F15-4B50-BF8A-6A5E70E702E0}">
      <dgm:prSet/>
      <dgm:spPr/>
      <dgm:t>
        <a:bodyPr/>
        <a:lstStyle/>
        <a:p>
          <a:endParaRPr lang="en-US"/>
        </a:p>
      </dgm:t>
    </dgm:pt>
    <dgm:pt modelId="{5942CB6F-749D-4A76-9A90-0AC7401C0A60}" type="pres">
      <dgm:prSet presAssocID="{0D3C554C-55F0-4DB9-B39B-A39AD8EA4477}" presName="Name0" presStyleCnt="0">
        <dgm:presLayoutVars>
          <dgm:dir/>
          <dgm:animLvl val="lvl"/>
          <dgm:resizeHandles val="exact"/>
        </dgm:presLayoutVars>
      </dgm:prSet>
      <dgm:spPr/>
      <dgm:t>
        <a:bodyPr/>
        <a:lstStyle/>
        <a:p>
          <a:endParaRPr lang="en-US"/>
        </a:p>
      </dgm:t>
    </dgm:pt>
    <dgm:pt modelId="{5C98B67A-5C50-43FA-A0AC-FA71C110C737}" type="pres">
      <dgm:prSet presAssocID="{0D3C554C-55F0-4DB9-B39B-A39AD8EA4477}" presName="tSp" presStyleCnt="0"/>
      <dgm:spPr/>
    </dgm:pt>
    <dgm:pt modelId="{77C67A18-EB65-4797-9BD9-51CF8EAB2D9B}" type="pres">
      <dgm:prSet presAssocID="{0D3C554C-55F0-4DB9-B39B-A39AD8EA4477}" presName="bSp" presStyleCnt="0"/>
      <dgm:spPr/>
    </dgm:pt>
    <dgm:pt modelId="{63EC2285-8950-4F52-8FA3-09240C9B5B7B}" type="pres">
      <dgm:prSet presAssocID="{0D3C554C-55F0-4DB9-B39B-A39AD8EA4477}" presName="process" presStyleCnt="0"/>
      <dgm:spPr/>
    </dgm:pt>
    <dgm:pt modelId="{6B280520-B2A6-4C4F-AB10-AF70C4BC4E34}" type="pres">
      <dgm:prSet presAssocID="{9F8194B5-4009-4399-A2D5-CA13E4130141}" presName="composite1" presStyleCnt="0"/>
      <dgm:spPr/>
    </dgm:pt>
    <dgm:pt modelId="{94F2D54D-D364-49D3-9FB0-8C576334A26F}" type="pres">
      <dgm:prSet presAssocID="{9F8194B5-4009-4399-A2D5-CA13E4130141}" presName="dummyNode1" presStyleLbl="node1" presStyleIdx="0" presStyleCnt="3"/>
      <dgm:spPr/>
    </dgm:pt>
    <dgm:pt modelId="{EAC0BA9B-5D53-4716-9DDE-DADCE02CCB7D}" type="pres">
      <dgm:prSet presAssocID="{9F8194B5-4009-4399-A2D5-CA13E4130141}" presName="childNode1" presStyleLbl="bgAcc1" presStyleIdx="0" presStyleCnt="3">
        <dgm:presLayoutVars>
          <dgm:bulletEnabled val="1"/>
        </dgm:presLayoutVars>
      </dgm:prSet>
      <dgm:spPr/>
      <dgm:t>
        <a:bodyPr/>
        <a:lstStyle/>
        <a:p>
          <a:endParaRPr lang="en-US"/>
        </a:p>
      </dgm:t>
    </dgm:pt>
    <dgm:pt modelId="{C85823F7-4B9E-4425-822B-C483B8C831C5}" type="pres">
      <dgm:prSet presAssocID="{9F8194B5-4009-4399-A2D5-CA13E4130141}" presName="childNode1tx" presStyleLbl="bgAcc1" presStyleIdx="0" presStyleCnt="3">
        <dgm:presLayoutVars>
          <dgm:bulletEnabled val="1"/>
        </dgm:presLayoutVars>
      </dgm:prSet>
      <dgm:spPr/>
      <dgm:t>
        <a:bodyPr/>
        <a:lstStyle/>
        <a:p>
          <a:endParaRPr lang="en-US"/>
        </a:p>
      </dgm:t>
    </dgm:pt>
    <dgm:pt modelId="{4797E9B6-2326-4539-8CCB-395EB6B8962C}" type="pres">
      <dgm:prSet presAssocID="{9F8194B5-4009-4399-A2D5-CA13E4130141}" presName="parentNode1" presStyleLbl="node1" presStyleIdx="0" presStyleCnt="3">
        <dgm:presLayoutVars>
          <dgm:chMax val="1"/>
          <dgm:bulletEnabled val="1"/>
        </dgm:presLayoutVars>
      </dgm:prSet>
      <dgm:spPr/>
      <dgm:t>
        <a:bodyPr/>
        <a:lstStyle/>
        <a:p>
          <a:endParaRPr lang="en-US"/>
        </a:p>
      </dgm:t>
    </dgm:pt>
    <dgm:pt modelId="{B2E22035-F84D-42A2-B2D0-1D503376D9FB}" type="pres">
      <dgm:prSet presAssocID="{9F8194B5-4009-4399-A2D5-CA13E4130141}" presName="connSite1" presStyleCnt="0"/>
      <dgm:spPr/>
    </dgm:pt>
    <dgm:pt modelId="{08BD574E-D561-433F-A53B-12CC6D59F7BB}" type="pres">
      <dgm:prSet presAssocID="{1C8B6654-3758-435A-BC6F-96DCA1547D80}" presName="Name9" presStyleLbl="sibTrans2D1" presStyleIdx="0" presStyleCnt="2" custAng="536353" custFlipHor="1" custLinFactNeighborX="2119" custLinFactNeighborY="812"/>
      <dgm:spPr/>
      <dgm:t>
        <a:bodyPr/>
        <a:lstStyle/>
        <a:p>
          <a:endParaRPr lang="en-US"/>
        </a:p>
      </dgm:t>
    </dgm:pt>
    <dgm:pt modelId="{4992920E-81C2-4AC5-88C0-060FE795D9F0}" type="pres">
      <dgm:prSet presAssocID="{BBF764B9-14F4-409E-887E-6810FE469525}" presName="composite2" presStyleCnt="0"/>
      <dgm:spPr/>
    </dgm:pt>
    <dgm:pt modelId="{ED5C8BD7-4E67-47C8-8125-ECA98746E513}" type="pres">
      <dgm:prSet presAssocID="{BBF764B9-14F4-409E-887E-6810FE469525}" presName="dummyNode2" presStyleLbl="node1" presStyleIdx="0" presStyleCnt="3"/>
      <dgm:spPr/>
    </dgm:pt>
    <dgm:pt modelId="{DFAB4A0F-BD8B-48E0-A838-760B08F01411}" type="pres">
      <dgm:prSet presAssocID="{BBF764B9-14F4-409E-887E-6810FE469525}" presName="childNode2" presStyleLbl="bgAcc1" presStyleIdx="1" presStyleCnt="3">
        <dgm:presLayoutVars>
          <dgm:bulletEnabled val="1"/>
        </dgm:presLayoutVars>
      </dgm:prSet>
      <dgm:spPr/>
      <dgm:t>
        <a:bodyPr/>
        <a:lstStyle/>
        <a:p>
          <a:endParaRPr lang="en-US"/>
        </a:p>
      </dgm:t>
    </dgm:pt>
    <dgm:pt modelId="{936D81CA-FB59-4666-915B-DD3DB80EFE26}" type="pres">
      <dgm:prSet presAssocID="{BBF764B9-14F4-409E-887E-6810FE469525}" presName="childNode2tx" presStyleLbl="bgAcc1" presStyleIdx="1" presStyleCnt="3">
        <dgm:presLayoutVars>
          <dgm:bulletEnabled val="1"/>
        </dgm:presLayoutVars>
      </dgm:prSet>
      <dgm:spPr/>
      <dgm:t>
        <a:bodyPr/>
        <a:lstStyle/>
        <a:p>
          <a:endParaRPr lang="en-US"/>
        </a:p>
      </dgm:t>
    </dgm:pt>
    <dgm:pt modelId="{177ADCAD-4ECC-4D69-9C6B-524E867492DE}" type="pres">
      <dgm:prSet presAssocID="{BBF764B9-14F4-409E-887E-6810FE469525}" presName="parentNode2" presStyleLbl="node1" presStyleIdx="1" presStyleCnt="3">
        <dgm:presLayoutVars>
          <dgm:chMax val="0"/>
          <dgm:bulletEnabled val="1"/>
        </dgm:presLayoutVars>
      </dgm:prSet>
      <dgm:spPr/>
      <dgm:t>
        <a:bodyPr/>
        <a:lstStyle/>
        <a:p>
          <a:endParaRPr lang="en-US"/>
        </a:p>
      </dgm:t>
    </dgm:pt>
    <dgm:pt modelId="{9D815E5D-B5D9-400D-9750-02E0098176C9}" type="pres">
      <dgm:prSet presAssocID="{BBF764B9-14F4-409E-887E-6810FE469525}" presName="connSite2" presStyleCnt="0"/>
      <dgm:spPr/>
    </dgm:pt>
    <dgm:pt modelId="{74B5C31A-645B-4869-A8DE-C0FBF7277283}" type="pres">
      <dgm:prSet presAssocID="{3CC4169C-4D4A-4422-8B6F-137267E86AF6}" presName="Name18" presStyleLbl="sibTrans2D1" presStyleIdx="1" presStyleCnt="2" custAng="513402" custLinFactNeighborX="-540" custLinFactNeighborY="314"/>
      <dgm:spPr/>
      <dgm:t>
        <a:bodyPr/>
        <a:lstStyle/>
        <a:p>
          <a:endParaRPr lang="en-US"/>
        </a:p>
      </dgm:t>
    </dgm:pt>
    <dgm:pt modelId="{A15767BE-E9D8-4E4E-807C-80A0108A76CD}" type="pres">
      <dgm:prSet presAssocID="{F26B69C7-E6A6-407B-9E7B-777A8DF33802}" presName="composite1" presStyleCnt="0"/>
      <dgm:spPr/>
    </dgm:pt>
    <dgm:pt modelId="{2AD873C5-82B2-4093-A639-7A3CBB11C420}" type="pres">
      <dgm:prSet presAssocID="{F26B69C7-E6A6-407B-9E7B-777A8DF33802}" presName="dummyNode1" presStyleLbl="node1" presStyleIdx="1" presStyleCnt="3"/>
      <dgm:spPr/>
    </dgm:pt>
    <dgm:pt modelId="{F0347AE8-9FDF-4A5E-A87F-E013664A281D}" type="pres">
      <dgm:prSet presAssocID="{F26B69C7-E6A6-407B-9E7B-777A8DF33802}" presName="childNode1" presStyleLbl="bgAcc1" presStyleIdx="2" presStyleCnt="3">
        <dgm:presLayoutVars>
          <dgm:bulletEnabled val="1"/>
        </dgm:presLayoutVars>
      </dgm:prSet>
      <dgm:spPr/>
      <dgm:t>
        <a:bodyPr/>
        <a:lstStyle/>
        <a:p>
          <a:endParaRPr lang="en-US"/>
        </a:p>
      </dgm:t>
    </dgm:pt>
    <dgm:pt modelId="{5BA2212D-08E8-43D2-B5DE-28AC159023A8}" type="pres">
      <dgm:prSet presAssocID="{F26B69C7-E6A6-407B-9E7B-777A8DF33802}" presName="childNode1tx" presStyleLbl="bgAcc1" presStyleIdx="2" presStyleCnt="3">
        <dgm:presLayoutVars>
          <dgm:bulletEnabled val="1"/>
        </dgm:presLayoutVars>
      </dgm:prSet>
      <dgm:spPr/>
      <dgm:t>
        <a:bodyPr/>
        <a:lstStyle/>
        <a:p>
          <a:endParaRPr lang="en-US"/>
        </a:p>
      </dgm:t>
    </dgm:pt>
    <dgm:pt modelId="{9AB2328B-E344-4103-B5B6-AFBC8FF7583F}" type="pres">
      <dgm:prSet presAssocID="{F26B69C7-E6A6-407B-9E7B-777A8DF33802}" presName="parentNode1" presStyleLbl="node1" presStyleIdx="2" presStyleCnt="3">
        <dgm:presLayoutVars>
          <dgm:chMax val="1"/>
          <dgm:bulletEnabled val="1"/>
        </dgm:presLayoutVars>
      </dgm:prSet>
      <dgm:spPr/>
      <dgm:t>
        <a:bodyPr/>
        <a:lstStyle/>
        <a:p>
          <a:endParaRPr lang="en-US"/>
        </a:p>
      </dgm:t>
    </dgm:pt>
    <dgm:pt modelId="{7DBD85D7-2407-427F-AF58-3C582F1E9C8C}" type="pres">
      <dgm:prSet presAssocID="{F26B69C7-E6A6-407B-9E7B-777A8DF33802}" presName="connSite1" presStyleCnt="0"/>
      <dgm:spPr/>
    </dgm:pt>
  </dgm:ptLst>
  <dgm:cxnLst>
    <dgm:cxn modelId="{9A092872-54F4-4008-82F6-6472D2B0CF9E}" type="presOf" srcId="{F744160C-9073-43D2-A078-EBFD85673480}" destId="{5BA2212D-08E8-43D2-B5DE-28AC159023A8}" srcOrd="1" destOrd="2" presId="urn:microsoft.com/office/officeart/2005/8/layout/hProcess4"/>
    <dgm:cxn modelId="{16162533-8AC7-47ED-91E0-48580D892D8F}" type="presOf" srcId="{D1AA7C9A-B601-4D7A-9C05-C23A5D586CC6}" destId="{5BA2212D-08E8-43D2-B5DE-28AC159023A8}" srcOrd="1" destOrd="1" presId="urn:microsoft.com/office/officeart/2005/8/layout/hProcess4"/>
    <dgm:cxn modelId="{80A0B9BE-84E3-449B-9862-5DBB9074FD25}" type="presOf" srcId="{5465B9F5-885F-426A-B71A-E23A88E153E7}" destId="{EAC0BA9B-5D53-4716-9DDE-DADCE02CCB7D}" srcOrd="0" destOrd="1" presId="urn:microsoft.com/office/officeart/2005/8/layout/hProcess4"/>
    <dgm:cxn modelId="{F10F4110-2AF9-45F9-8D99-19EB45A1C35A}" type="presOf" srcId="{BBF764B9-14F4-409E-887E-6810FE469525}" destId="{177ADCAD-4ECC-4D69-9C6B-524E867492DE}" srcOrd="0" destOrd="0" presId="urn:microsoft.com/office/officeart/2005/8/layout/hProcess4"/>
    <dgm:cxn modelId="{D68F4F67-3E66-4FF4-987F-A12393797EC7}" type="presOf" srcId="{7829918E-B5F7-4847-ABF7-6059252B3F35}" destId="{DFAB4A0F-BD8B-48E0-A838-760B08F01411}" srcOrd="0" destOrd="3" presId="urn:microsoft.com/office/officeart/2005/8/layout/hProcess4"/>
    <dgm:cxn modelId="{31CDA18C-7D08-4757-9B6F-4FBDBDD49E16}" srcId="{F26B69C7-E6A6-407B-9E7B-777A8DF33802}" destId="{CAF4FBFE-C3C4-4ACE-9D17-BF1EE8222F57}" srcOrd="0" destOrd="0" parTransId="{0921C9BF-1AF4-4E70-B2CD-DBD3AF08E23E}" sibTransId="{AB273526-490C-4C2E-8691-A22936EF8F10}"/>
    <dgm:cxn modelId="{72833FF0-6904-4CF0-9E6A-4D387C4D2AAE}" type="presOf" srcId="{7F633B17-8891-4D0D-B2BE-9BCCC1656A85}" destId="{936D81CA-FB59-4666-915B-DD3DB80EFE26}" srcOrd="1" destOrd="1" presId="urn:microsoft.com/office/officeart/2005/8/layout/hProcess4"/>
    <dgm:cxn modelId="{9E61B5AC-8762-4A29-9EA1-86C3988EA9DF}" srcId="{0D3C554C-55F0-4DB9-B39B-A39AD8EA4477}" destId="{BBF764B9-14F4-409E-887E-6810FE469525}" srcOrd="1" destOrd="0" parTransId="{D5132881-2315-455B-80AE-0C09F93A331B}" sibTransId="{3CC4169C-4D4A-4422-8B6F-137267E86AF6}"/>
    <dgm:cxn modelId="{CA077BF6-3CFD-4A8E-8310-434F4157DFDD}" srcId="{0D3C554C-55F0-4DB9-B39B-A39AD8EA4477}" destId="{F26B69C7-E6A6-407B-9E7B-777A8DF33802}" srcOrd="2" destOrd="0" parTransId="{D3E2EE25-CC64-4A7F-855C-66CFC1925E80}" sibTransId="{BEF26A0F-0FDA-4061-8052-EBA6A28B5420}"/>
    <dgm:cxn modelId="{6F7B2B1A-3343-4BFD-810C-FD49CFE2A1C4}" srcId="{F26B69C7-E6A6-407B-9E7B-777A8DF33802}" destId="{D1AA7C9A-B601-4D7A-9C05-C23A5D586CC6}" srcOrd="1" destOrd="0" parTransId="{626E0774-AE3E-48A6-9E44-7AB4D5390757}" sibTransId="{057BF882-00EE-4CD4-8F36-579C7E845DB1}"/>
    <dgm:cxn modelId="{238ECDB7-882A-461E-A318-3F2401B89A48}" srcId="{BBF764B9-14F4-409E-887E-6810FE469525}" destId="{0E349662-78C1-4EB0-8A83-249EEA2D02E0}" srcOrd="2" destOrd="0" parTransId="{4C40D449-ADD0-41DD-BCBB-DD1D1B4450B3}" sibTransId="{90196715-943F-4ED1-8FDB-2D3804ADD0D0}"/>
    <dgm:cxn modelId="{F0A5D0A6-189A-4AB9-900B-A1F41A616ECA}" type="presOf" srcId="{0D3C554C-55F0-4DB9-B39B-A39AD8EA4477}" destId="{5942CB6F-749D-4A76-9A90-0AC7401C0A60}" srcOrd="0" destOrd="0" presId="urn:microsoft.com/office/officeart/2005/8/layout/hProcess4"/>
    <dgm:cxn modelId="{1C15873C-7F15-4B50-BF8A-6A5E70E702E0}" srcId="{F26B69C7-E6A6-407B-9E7B-777A8DF33802}" destId="{F744160C-9073-43D2-A078-EBFD85673480}" srcOrd="2" destOrd="0" parTransId="{91B8322F-CA3F-45FD-9827-5F69BB7E04AE}" sibTransId="{2BFA23C7-DC8E-405D-80F5-66F895888C86}"/>
    <dgm:cxn modelId="{11C0418E-9E4F-4CAF-A7EF-73C5331A6389}" type="presOf" srcId="{F744160C-9073-43D2-A078-EBFD85673480}" destId="{F0347AE8-9FDF-4A5E-A87F-E013664A281D}" srcOrd="0" destOrd="2" presId="urn:microsoft.com/office/officeart/2005/8/layout/hProcess4"/>
    <dgm:cxn modelId="{77B97408-65FA-4B6E-9CA4-219046036AF9}" type="presOf" srcId="{F26B69C7-E6A6-407B-9E7B-777A8DF33802}" destId="{9AB2328B-E344-4103-B5B6-AFBC8FF7583F}" srcOrd="0" destOrd="0" presId="urn:microsoft.com/office/officeart/2005/8/layout/hProcess4"/>
    <dgm:cxn modelId="{1B4A635D-5F88-4C3D-931F-B3720860EBD5}" type="presOf" srcId="{9F8194B5-4009-4399-A2D5-CA13E4130141}" destId="{4797E9B6-2326-4539-8CCB-395EB6B8962C}" srcOrd="0" destOrd="0" presId="urn:microsoft.com/office/officeart/2005/8/layout/hProcess4"/>
    <dgm:cxn modelId="{618D140B-7BE2-47C4-A500-275365E849F9}" type="presOf" srcId="{7829918E-B5F7-4847-ABF7-6059252B3F35}" destId="{936D81CA-FB59-4666-915B-DD3DB80EFE26}" srcOrd="1" destOrd="3" presId="urn:microsoft.com/office/officeart/2005/8/layout/hProcess4"/>
    <dgm:cxn modelId="{693BD864-B158-499F-9879-9A9BB1096132}" srcId="{0D3C554C-55F0-4DB9-B39B-A39AD8EA4477}" destId="{9F8194B5-4009-4399-A2D5-CA13E4130141}" srcOrd="0" destOrd="0" parTransId="{398A4A74-FF0F-4B05-A9C4-77485B45EEB4}" sibTransId="{1C8B6654-3758-435A-BC6F-96DCA1547D80}"/>
    <dgm:cxn modelId="{07FD54E5-108C-4B2C-8BA3-6815A268899E}" srcId="{BBF764B9-14F4-409E-887E-6810FE469525}" destId="{34AE13C4-AF52-4727-8C8A-BAD9DFFF32CB}" srcOrd="0" destOrd="0" parTransId="{9D4D19DB-193E-42A3-8C24-65FDDCAC821B}" sibTransId="{8F961899-43D8-4FB9-AFE8-1AABAC6AA7DE}"/>
    <dgm:cxn modelId="{A155CDE6-2D98-4FE7-8F9D-E0377C910540}" type="presOf" srcId="{3CC4169C-4D4A-4422-8B6F-137267E86AF6}" destId="{74B5C31A-645B-4869-A8DE-C0FBF7277283}" srcOrd="0" destOrd="0" presId="urn:microsoft.com/office/officeart/2005/8/layout/hProcess4"/>
    <dgm:cxn modelId="{E3C480EA-3838-46EF-8218-1B64F6116671}" srcId="{9F8194B5-4009-4399-A2D5-CA13E4130141}" destId="{EF40239E-31EC-47C2-B78F-EAA2C2219FCF}" srcOrd="0" destOrd="0" parTransId="{7A54EF77-B7EB-4E60-9756-F527E697536B}" sibTransId="{9FB7EE0A-9AFB-4161-9253-FDBF289788B6}"/>
    <dgm:cxn modelId="{2F1EF333-A2DF-4166-8433-9F2DEDA6D048}" type="presOf" srcId="{34AE13C4-AF52-4727-8C8A-BAD9DFFF32CB}" destId="{DFAB4A0F-BD8B-48E0-A838-760B08F01411}" srcOrd="0" destOrd="0" presId="urn:microsoft.com/office/officeart/2005/8/layout/hProcess4"/>
    <dgm:cxn modelId="{6EE2F301-B188-42F8-91A1-DD8F22C5084A}" type="presOf" srcId="{34AE13C4-AF52-4727-8C8A-BAD9DFFF32CB}" destId="{936D81CA-FB59-4666-915B-DD3DB80EFE26}" srcOrd="1" destOrd="0" presId="urn:microsoft.com/office/officeart/2005/8/layout/hProcess4"/>
    <dgm:cxn modelId="{4296A067-60E1-49B0-AEFC-725B4DB1A2AA}" type="presOf" srcId="{1C8B6654-3758-435A-BC6F-96DCA1547D80}" destId="{08BD574E-D561-433F-A53B-12CC6D59F7BB}" srcOrd="0" destOrd="0" presId="urn:microsoft.com/office/officeart/2005/8/layout/hProcess4"/>
    <dgm:cxn modelId="{6F0FC92A-90E8-4C35-B4D9-6198546F9635}" type="presOf" srcId="{0E349662-78C1-4EB0-8A83-249EEA2D02E0}" destId="{DFAB4A0F-BD8B-48E0-A838-760B08F01411}" srcOrd="0" destOrd="2" presId="urn:microsoft.com/office/officeart/2005/8/layout/hProcess4"/>
    <dgm:cxn modelId="{79E0CD0E-025D-4B00-904B-2647156F2FFF}" type="presOf" srcId="{0E349662-78C1-4EB0-8A83-249EEA2D02E0}" destId="{936D81CA-FB59-4666-915B-DD3DB80EFE26}" srcOrd="1" destOrd="2" presId="urn:microsoft.com/office/officeart/2005/8/layout/hProcess4"/>
    <dgm:cxn modelId="{F64C65A6-8D27-45C1-AAC8-8D37AC863306}" type="presOf" srcId="{7F633B17-8891-4D0D-B2BE-9BCCC1656A85}" destId="{DFAB4A0F-BD8B-48E0-A838-760B08F01411}" srcOrd="0" destOrd="1" presId="urn:microsoft.com/office/officeart/2005/8/layout/hProcess4"/>
    <dgm:cxn modelId="{61F8B67C-BA9D-46BA-974A-644BBCA9DE9E}" type="presOf" srcId="{EF40239E-31EC-47C2-B78F-EAA2C2219FCF}" destId="{EAC0BA9B-5D53-4716-9DDE-DADCE02CCB7D}" srcOrd="0" destOrd="0" presId="urn:microsoft.com/office/officeart/2005/8/layout/hProcess4"/>
    <dgm:cxn modelId="{FD66EEB9-EA21-4234-B018-AAA1F1E7EBE3}" srcId="{9F8194B5-4009-4399-A2D5-CA13E4130141}" destId="{5465B9F5-885F-426A-B71A-E23A88E153E7}" srcOrd="1" destOrd="0" parTransId="{9D454F78-B7CD-4D6F-91C8-CEFE392D4C06}" sibTransId="{8CB5FB4C-7E2B-4C15-BBAF-E7E578B7F453}"/>
    <dgm:cxn modelId="{1C339C5A-C57E-4ECC-9AB7-1C0D2AAE1205}" type="presOf" srcId="{D1AA7C9A-B601-4D7A-9C05-C23A5D586CC6}" destId="{F0347AE8-9FDF-4A5E-A87F-E013664A281D}" srcOrd="0" destOrd="1" presId="urn:microsoft.com/office/officeart/2005/8/layout/hProcess4"/>
    <dgm:cxn modelId="{852631CC-B868-4ECE-A253-AC4117FA4FBB}" srcId="{BBF764B9-14F4-409E-887E-6810FE469525}" destId="{7F633B17-8891-4D0D-B2BE-9BCCC1656A85}" srcOrd="1" destOrd="0" parTransId="{00EE6397-1176-481A-8C2F-345FF8CA1808}" sibTransId="{6644E63D-DAEF-42EE-A7A5-F0419979B79F}"/>
    <dgm:cxn modelId="{C7022844-390C-46A3-9806-25DBB88B5AB1}" type="presOf" srcId="{CAF4FBFE-C3C4-4ACE-9D17-BF1EE8222F57}" destId="{F0347AE8-9FDF-4A5E-A87F-E013664A281D}" srcOrd="0" destOrd="0" presId="urn:microsoft.com/office/officeart/2005/8/layout/hProcess4"/>
    <dgm:cxn modelId="{FB62302A-2317-4E88-A847-572BBA6539CA}" type="presOf" srcId="{EF40239E-31EC-47C2-B78F-EAA2C2219FCF}" destId="{C85823F7-4B9E-4425-822B-C483B8C831C5}" srcOrd="1" destOrd="0" presId="urn:microsoft.com/office/officeart/2005/8/layout/hProcess4"/>
    <dgm:cxn modelId="{891F4467-8B6E-4328-ACF4-4F1CEC5924CC}" srcId="{BBF764B9-14F4-409E-887E-6810FE469525}" destId="{7829918E-B5F7-4847-ABF7-6059252B3F35}" srcOrd="3" destOrd="0" parTransId="{3EBB826A-1A6F-4338-BB40-BEDB7982AFE2}" sibTransId="{7D44BF0A-0D6A-4C87-84E2-9D80D71626D7}"/>
    <dgm:cxn modelId="{4DFFAC4A-4733-4ADF-8205-DE84FC7B3FB9}" type="presOf" srcId="{CAF4FBFE-C3C4-4ACE-9D17-BF1EE8222F57}" destId="{5BA2212D-08E8-43D2-B5DE-28AC159023A8}" srcOrd="1" destOrd="0" presId="urn:microsoft.com/office/officeart/2005/8/layout/hProcess4"/>
    <dgm:cxn modelId="{D390AAB4-4175-4F99-966A-A68E8B59DB50}" type="presOf" srcId="{5465B9F5-885F-426A-B71A-E23A88E153E7}" destId="{C85823F7-4B9E-4425-822B-C483B8C831C5}" srcOrd="1" destOrd="1" presId="urn:microsoft.com/office/officeart/2005/8/layout/hProcess4"/>
    <dgm:cxn modelId="{3662ADE6-FE28-49B1-BB77-CED6834CF064}" type="presParOf" srcId="{5942CB6F-749D-4A76-9A90-0AC7401C0A60}" destId="{5C98B67A-5C50-43FA-A0AC-FA71C110C737}" srcOrd="0" destOrd="0" presId="urn:microsoft.com/office/officeart/2005/8/layout/hProcess4"/>
    <dgm:cxn modelId="{A6D1405D-4E14-4469-B4B5-EB8A8CA6CAD1}" type="presParOf" srcId="{5942CB6F-749D-4A76-9A90-0AC7401C0A60}" destId="{77C67A18-EB65-4797-9BD9-51CF8EAB2D9B}" srcOrd="1" destOrd="0" presId="urn:microsoft.com/office/officeart/2005/8/layout/hProcess4"/>
    <dgm:cxn modelId="{EEB7C0B7-1C1C-4D52-922F-E70F68DBCEE6}" type="presParOf" srcId="{5942CB6F-749D-4A76-9A90-0AC7401C0A60}" destId="{63EC2285-8950-4F52-8FA3-09240C9B5B7B}" srcOrd="2" destOrd="0" presId="urn:microsoft.com/office/officeart/2005/8/layout/hProcess4"/>
    <dgm:cxn modelId="{AE296D10-C0BF-4CFE-82F8-4DFC90F94EAA}" type="presParOf" srcId="{63EC2285-8950-4F52-8FA3-09240C9B5B7B}" destId="{6B280520-B2A6-4C4F-AB10-AF70C4BC4E34}" srcOrd="0" destOrd="0" presId="urn:microsoft.com/office/officeart/2005/8/layout/hProcess4"/>
    <dgm:cxn modelId="{1D9A9544-1A42-48BF-97FB-A468E944714B}" type="presParOf" srcId="{6B280520-B2A6-4C4F-AB10-AF70C4BC4E34}" destId="{94F2D54D-D364-49D3-9FB0-8C576334A26F}" srcOrd="0" destOrd="0" presId="urn:microsoft.com/office/officeart/2005/8/layout/hProcess4"/>
    <dgm:cxn modelId="{1ADE707B-6A31-4461-89C2-9E18741EFB45}" type="presParOf" srcId="{6B280520-B2A6-4C4F-AB10-AF70C4BC4E34}" destId="{EAC0BA9B-5D53-4716-9DDE-DADCE02CCB7D}" srcOrd="1" destOrd="0" presId="urn:microsoft.com/office/officeart/2005/8/layout/hProcess4"/>
    <dgm:cxn modelId="{C0A3AC07-BC7A-4A91-8F07-72631D90125C}" type="presParOf" srcId="{6B280520-B2A6-4C4F-AB10-AF70C4BC4E34}" destId="{C85823F7-4B9E-4425-822B-C483B8C831C5}" srcOrd="2" destOrd="0" presId="urn:microsoft.com/office/officeart/2005/8/layout/hProcess4"/>
    <dgm:cxn modelId="{6EB58437-3B4C-437D-918F-144068257808}" type="presParOf" srcId="{6B280520-B2A6-4C4F-AB10-AF70C4BC4E34}" destId="{4797E9B6-2326-4539-8CCB-395EB6B8962C}" srcOrd="3" destOrd="0" presId="urn:microsoft.com/office/officeart/2005/8/layout/hProcess4"/>
    <dgm:cxn modelId="{4DDDCF11-0A6D-4702-B12E-D758E5086969}" type="presParOf" srcId="{6B280520-B2A6-4C4F-AB10-AF70C4BC4E34}" destId="{B2E22035-F84D-42A2-B2D0-1D503376D9FB}" srcOrd="4" destOrd="0" presId="urn:microsoft.com/office/officeart/2005/8/layout/hProcess4"/>
    <dgm:cxn modelId="{04143FDB-776C-46D2-8E9A-E570C7BAF76E}" type="presParOf" srcId="{63EC2285-8950-4F52-8FA3-09240C9B5B7B}" destId="{08BD574E-D561-433F-A53B-12CC6D59F7BB}" srcOrd="1" destOrd="0" presId="urn:microsoft.com/office/officeart/2005/8/layout/hProcess4"/>
    <dgm:cxn modelId="{E665564C-D5BE-482D-B3B8-29C636A864C0}" type="presParOf" srcId="{63EC2285-8950-4F52-8FA3-09240C9B5B7B}" destId="{4992920E-81C2-4AC5-88C0-060FE795D9F0}" srcOrd="2" destOrd="0" presId="urn:microsoft.com/office/officeart/2005/8/layout/hProcess4"/>
    <dgm:cxn modelId="{E982483A-4B97-47E9-8C06-D48E91B1DA99}" type="presParOf" srcId="{4992920E-81C2-4AC5-88C0-060FE795D9F0}" destId="{ED5C8BD7-4E67-47C8-8125-ECA98746E513}" srcOrd="0" destOrd="0" presId="urn:microsoft.com/office/officeart/2005/8/layout/hProcess4"/>
    <dgm:cxn modelId="{2C04866C-BB1C-4B33-A934-11F92612D601}" type="presParOf" srcId="{4992920E-81C2-4AC5-88C0-060FE795D9F0}" destId="{DFAB4A0F-BD8B-48E0-A838-760B08F01411}" srcOrd="1" destOrd="0" presId="urn:microsoft.com/office/officeart/2005/8/layout/hProcess4"/>
    <dgm:cxn modelId="{5B134456-DC0D-41A4-A911-70E2D7296B87}" type="presParOf" srcId="{4992920E-81C2-4AC5-88C0-060FE795D9F0}" destId="{936D81CA-FB59-4666-915B-DD3DB80EFE26}" srcOrd="2" destOrd="0" presId="urn:microsoft.com/office/officeart/2005/8/layout/hProcess4"/>
    <dgm:cxn modelId="{3AF1F4C2-029E-4ACC-9C03-C43EC0390206}" type="presParOf" srcId="{4992920E-81C2-4AC5-88C0-060FE795D9F0}" destId="{177ADCAD-4ECC-4D69-9C6B-524E867492DE}" srcOrd="3" destOrd="0" presId="urn:microsoft.com/office/officeart/2005/8/layout/hProcess4"/>
    <dgm:cxn modelId="{2C85CFC4-FA4E-4811-BD8D-A2177CEAF3E3}" type="presParOf" srcId="{4992920E-81C2-4AC5-88C0-060FE795D9F0}" destId="{9D815E5D-B5D9-400D-9750-02E0098176C9}" srcOrd="4" destOrd="0" presId="urn:microsoft.com/office/officeart/2005/8/layout/hProcess4"/>
    <dgm:cxn modelId="{EA541FB2-011B-4751-98AD-B06166CAC3C5}" type="presParOf" srcId="{63EC2285-8950-4F52-8FA3-09240C9B5B7B}" destId="{74B5C31A-645B-4869-A8DE-C0FBF7277283}" srcOrd="3" destOrd="0" presId="urn:microsoft.com/office/officeart/2005/8/layout/hProcess4"/>
    <dgm:cxn modelId="{3302C1BB-CB8B-4B5A-9031-2883124DA64C}" type="presParOf" srcId="{63EC2285-8950-4F52-8FA3-09240C9B5B7B}" destId="{A15767BE-E9D8-4E4E-807C-80A0108A76CD}" srcOrd="4" destOrd="0" presId="urn:microsoft.com/office/officeart/2005/8/layout/hProcess4"/>
    <dgm:cxn modelId="{B76E3365-B73D-452D-9938-8F2E929A162B}" type="presParOf" srcId="{A15767BE-E9D8-4E4E-807C-80A0108A76CD}" destId="{2AD873C5-82B2-4093-A639-7A3CBB11C420}" srcOrd="0" destOrd="0" presId="urn:microsoft.com/office/officeart/2005/8/layout/hProcess4"/>
    <dgm:cxn modelId="{52E19BBD-36F6-4D6C-B644-0C7CB24A08EC}" type="presParOf" srcId="{A15767BE-E9D8-4E4E-807C-80A0108A76CD}" destId="{F0347AE8-9FDF-4A5E-A87F-E013664A281D}" srcOrd="1" destOrd="0" presId="urn:microsoft.com/office/officeart/2005/8/layout/hProcess4"/>
    <dgm:cxn modelId="{B408219F-FCA4-4647-A037-15F642A74935}" type="presParOf" srcId="{A15767BE-E9D8-4E4E-807C-80A0108A76CD}" destId="{5BA2212D-08E8-43D2-B5DE-28AC159023A8}" srcOrd="2" destOrd="0" presId="urn:microsoft.com/office/officeart/2005/8/layout/hProcess4"/>
    <dgm:cxn modelId="{601E03ED-E560-43CB-80A4-7DED5D010652}" type="presParOf" srcId="{A15767BE-E9D8-4E4E-807C-80A0108A76CD}" destId="{9AB2328B-E344-4103-B5B6-AFBC8FF7583F}" srcOrd="3" destOrd="0" presId="urn:microsoft.com/office/officeart/2005/8/layout/hProcess4"/>
    <dgm:cxn modelId="{E97F6BD2-620C-4786-B851-27F6E6F5C9A3}" type="presParOf" srcId="{A15767BE-E9D8-4E4E-807C-80A0108A76CD}" destId="{7DBD85D7-2407-427F-AF58-3C582F1E9C8C}"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0A84CC-66B3-472B-88BF-180EBD7ED94A}">
      <dsp:nvSpPr>
        <dsp:cNvPr id="0" name=""/>
        <dsp:cNvSpPr/>
      </dsp:nvSpPr>
      <dsp:spPr>
        <a:xfrm>
          <a:off x="1872826" y="220133"/>
          <a:ext cx="4368800" cy="1517226"/>
        </a:xfrm>
        <a:prstGeom prst="ellipse">
          <a:avLst/>
        </a:prstGeom>
        <a:solidFill>
          <a:srgbClr val="FFFF00">
            <a:alpha val="40000"/>
          </a:srgbClr>
        </a:solidFill>
        <a:ln>
          <a:noFill/>
        </a:ln>
        <a:effectLst/>
      </dsp:spPr>
      <dsp:style>
        <a:lnRef idx="0">
          <a:scrgbClr r="0" g="0" b="0"/>
        </a:lnRef>
        <a:fillRef idx="1">
          <a:scrgbClr r="0" g="0" b="0"/>
        </a:fillRef>
        <a:effectRef idx="0">
          <a:scrgbClr r="0" g="0" b="0"/>
        </a:effectRef>
        <a:fontRef idx="minor"/>
      </dsp:style>
    </dsp:sp>
    <dsp:sp modelId="{BCE7D96D-5E3E-4D58-892F-373FD6ABCB02}">
      <dsp:nvSpPr>
        <dsp:cNvPr id="0" name=""/>
        <dsp:cNvSpPr/>
      </dsp:nvSpPr>
      <dsp:spPr>
        <a:xfrm>
          <a:off x="3632352" y="3835554"/>
          <a:ext cx="846666" cy="541866"/>
        </a:xfrm>
        <a:prstGeom prst="downArrow">
          <a:avLst/>
        </a:prstGeom>
        <a:solidFill>
          <a:schemeClr val="bg1">
            <a:lumMod val="10000"/>
          </a:schemeClr>
        </a:solidFill>
        <a:ln>
          <a:noFill/>
        </a:ln>
        <a:effectLst/>
        <a:scene3d>
          <a:camera prst="orthographicFront">
            <a:rot lat="0" lon="0" rev="0"/>
          </a:camera>
          <a:lightRig rig="glow" dir="tl">
            <a:rot lat="0" lon="0" rev="1800000"/>
          </a:lightRig>
        </a:scene3d>
        <a:sp3d contourW="10160" prstMaterial="dkEdge">
          <a:bevelT w="0" h="0" prst="angle"/>
          <a:contourClr>
            <a:schemeClr val="accent2">
              <a:tint val="40000"/>
              <a:hueOff val="0"/>
              <a:satOff val="0"/>
              <a:lumOff val="0"/>
              <a:alphaOff val="0"/>
              <a:shade val="30000"/>
              <a:satMod val="150000"/>
            </a:schemeClr>
          </a:contourClr>
        </a:sp3d>
      </dsp:spPr>
      <dsp:style>
        <a:lnRef idx="0">
          <a:scrgbClr r="0" g="0" b="0"/>
        </a:lnRef>
        <a:fillRef idx="3">
          <a:scrgbClr r="0" g="0" b="0"/>
        </a:fillRef>
        <a:effectRef idx="2">
          <a:scrgbClr r="0" g="0" b="0"/>
        </a:effectRef>
        <a:fontRef idx="minor"/>
      </dsp:style>
    </dsp:sp>
    <dsp:sp modelId="{7A5AA2A2-0C6E-4EF1-A094-E5375FFEF3E6}">
      <dsp:nvSpPr>
        <dsp:cNvPr id="0" name=""/>
        <dsp:cNvSpPr/>
      </dsp:nvSpPr>
      <dsp:spPr>
        <a:xfrm>
          <a:off x="2383901" y="4368800"/>
          <a:ext cx="3360196" cy="1016000"/>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ctr" anchorCtr="0">
          <a:noAutofit/>
        </a:bodyPr>
        <a:lstStyle/>
        <a:p>
          <a:pPr lvl="0" algn="ctr" defTabSz="1644650">
            <a:lnSpc>
              <a:spcPct val="90000"/>
            </a:lnSpc>
            <a:spcBef>
              <a:spcPct val="0"/>
            </a:spcBef>
            <a:spcAft>
              <a:spcPct val="35000"/>
            </a:spcAft>
          </a:pPr>
          <a:r>
            <a:rPr lang="en-US" sz="3700" kern="1200" dirty="0" smtClean="0">
              <a:solidFill>
                <a:srgbClr val="002060"/>
              </a:solidFill>
              <a:latin typeface="Ubuntu Light" panose="020B0304030602030204" pitchFamily="34" charset="0"/>
            </a:rPr>
            <a:t>LTIeQ</a:t>
          </a:r>
          <a:endParaRPr lang="en-US" sz="3700" kern="1200" dirty="0">
            <a:solidFill>
              <a:srgbClr val="002060"/>
            </a:solidFill>
            <a:latin typeface="Ubuntu Light" panose="020B0304030602030204" pitchFamily="34" charset="0"/>
          </a:endParaRPr>
        </a:p>
      </dsp:txBody>
      <dsp:txXfrm>
        <a:off x="2383901" y="4368800"/>
        <a:ext cx="3360196" cy="1016000"/>
      </dsp:txXfrm>
    </dsp:sp>
    <dsp:sp modelId="{831B1190-26C5-4428-982A-BD3BE7DA4AD8}">
      <dsp:nvSpPr>
        <dsp:cNvPr id="0" name=""/>
        <dsp:cNvSpPr/>
      </dsp:nvSpPr>
      <dsp:spPr>
        <a:xfrm>
          <a:off x="3461173" y="1854538"/>
          <a:ext cx="1524000" cy="1524000"/>
        </a:xfrm>
        <a:prstGeom prst="ellipse">
          <a:avLst/>
        </a:prstGeom>
        <a:solidFill>
          <a:srgbClr val="002060"/>
        </a:solidFill>
        <a:ln>
          <a:solidFill>
            <a:srgbClr val="002060"/>
          </a:solidFill>
        </a:ln>
        <a:effectLst/>
        <a:scene3d>
          <a:camera prst="orthographicFront">
            <a:rot lat="0" lon="0" rev="0"/>
          </a:camera>
          <a:lightRig rig="glow" dir="tl">
            <a:rot lat="0" lon="0" rev="1800000"/>
          </a:lightRig>
        </a:scene3d>
        <a:sp3d contourW="10160" prstMaterial="dkEdge">
          <a:bevelT w="0" h="0" prst="angle"/>
          <a:contourClr>
            <a:schemeClr val="accent2">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smtClean="0">
              <a:latin typeface="Ubuntu Light" panose="020B0304030602030204" pitchFamily="34" charset="0"/>
            </a:rPr>
            <a:t>Angular</a:t>
          </a:r>
          <a:endParaRPr lang="en-US" sz="2200" kern="1200" dirty="0">
            <a:latin typeface="Ubuntu Light" panose="020B0304030602030204" pitchFamily="34" charset="0"/>
          </a:endParaRPr>
        </a:p>
      </dsp:txBody>
      <dsp:txXfrm>
        <a:off x="3684358" y="2077723"/>
        <a:ext cx="1077630" cy="1077630"/>
      </dsp:txXfrm>
    </dsp:sp>
    <dsp:sp modelId="{F93A2869-1BA3-4E45-97D0-6DFB6DC5426A}">
      <dsp:nvSpPr>
        <dsp:cNvPr id="0" name=""/>
        <dsp:cNvSpPr/>
      </dsp:nvSpPr>
      <dsp:spPr>
        <a:xfrm>
          <a:off x="2370666" y="711200"/>
          <a:ext cx="1524000" cy="1524000"/>
        </a:xfrm>
        <a:prstGeom prst="ellipse">
          <a:avLst/>
        </a:prstGeom>
        <a:gradFill rotWithShape="0">
          <a:gsLst>
            <a:gs pos="0">
              <a:schemeClr val="accent3">
                <a:hueOff val="0"/>
                <a:satOff val="0"/>
                <a:lumOff val="0"/>
                <a:alphaOff val="0"/>
                <a:tint val="73000"/>
                <a:shade val="100000"/>
                <a:satMod val="150000"/>
              </a:schemeClr>
            </a:gs>
            <a:gs pos="25000">
              <a:schemeClr val="accent3">
                <a:hueOff val="0"/>
                <a:satOff val="0"/>
                <a:lumOff val="0"/>
                <a:alphaOff val="0"/>
                <a:tint val="96000"/>
                <a:shade val="80000"/>
                <a:satMod val="105000"/>
              </a:schemeClr>
            </a:gs>
            <a:gs pos="38000">
              <a:schemeClr val="accent3">
                <a:hueOff val="0"/>
                <a:satOff val="0"/>
                <a:lumOff val="0"/>
                <a:alphaOff val="0"/>
                <a:tint val="96000"/>
                <a:shade val="59000"/>
                <a:satMod val="120000"/>
              </a:schemeClr>
            </a:gs>
            <a:gs pos="55000">
              <a:schemeClr val="accent3">
                <a:hueOff val="0"/>
                <a:satOff val="0"/>
                <a:lumOff val="0"/>
                <a:alphaOff val="0"/>
                <a:tint val="100000"/>
                <a:shade val="57000"/>
                <a:satMod val="120000"/>
              </a:schemeClr>
            </a:gs>
            <a:gs pos="80000">
              <a:schemeClr val="accent3">
                <a:hueOff val="0"/>
                <a:satOff val="0"/>
                <a:lumOff val="0"/>
                <a:alphaOff val="0"/>
                <a:tint val="100000"/>
                <a:shade val="56000"/>
                <a:satMod val="145000"/>
              </a:schemeClr>
            </a:gs>
            <a:gs pos="88000">
              <a:schemeClr val="accent3">
                <a:hueOff val="0"/>
                <a:satOff val="0"/>
                <a:lumOff val="0"/>
                <a:alphaOff val="0"/>
                <a:tint val="100000"/>
                <a:shade val="63000"/>
                <a:satMod val="160000"/>
              </a:schemeClr>
            </a:gs>
            <a:gs pos="100000">
              <a:schemeClr val="accent3">
                <a:hueOff val="0"/>
                <a:satOff val="0"/>
                <a:lumOff val="0"/>
                <a:alphaOff val="0"/>
                <a:tint val="99000"/>
                <a:shade val="100000"/>
                <a:satMod val="155000"/>
              </a:schemeClr>
            </a:gs>
          </a:gsLst>
          <a:lin ang="5400000" scaled="0"/>
        </a:gradFill>
        <a:ln>
          <a:solidFill>
            <a:schemeClr val="accent5">
              <a:lumMod val="50000"/>
            </a:schemeClr>
          </a:solidFill>
        </a:ln>
        <a:effectLst/>
        <a:scene3d>
          <a:camera prst="orthographicFront">
            <a:rot lat="0" lon="0" rev="0"/>
          </a:camera>
          <a:lightRig rig="glow" dir="tl">
            <a:rot lat="0" lon="0" rev="1800000"/>
          </a:lightRig>
        </a:scene3d>
        <a:sp3d contourW="10160" prstMaterial="dkEdge">
          <a:bevelT w="0" h="0" prst="angle"/>
          <a:contourClr>
            <a:schemeClr val="accent3">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smtClean="0">
              <a:latin typeface="Ubuntu Light" panose="020B0304030602030204" pitchFamily="34" charset="0"/>
            </a:rPr>
            <a:t>WebAPI</a:t>
          </a:r>
          <a:endParaRPr lang="en-US" sz="2200" kern="1200" dirty="0">
            <a:latin typeface="Ubuntu Light" panose="020B0304030602030204" pitchFamily="34" charset="0"/>
          </a:endParaRPr>
        </a:p>
      </dsp:txBody>
      <dsp:txXfrm>
        <a:off x="2593851" y="934385"/>
        <a:ext cx="1077630" cy="1077630"/>
      </dsp:txXfrm>
    </dsp:sp>
    <dsp:sp modelId="{C2D262FF-34E8-4FD3-B408-77A2D10EB01E}">
      <dsp:nvSpPr>
        <dsp:cNvPr id="0" name=""/>
        <dsp:cNvSpPr/>
      </dsp:nvSpPr>
      <dsp:spPr>
        <a:xfrm>
          <a:off x="3928533" y="342730"/>
          <a:ext cx="1524000" cy="1524000"/>
        </a:xfrm>
        <a:prstGeom prst="ellipse">
          <a:avLst/>
        </a:prstGeom>
        <a:gradFill rotWithShape="0">
          <a:gsLst>
            <a:gs pos="0">
              <a:schemeClr val="accent4">
                <a:hueOff val="0"/>
                <a:satOff val="0"/>
                <a:lumOff val="0"/>
                <a:alphaOff val="0"/>
                <a:tint val="73000"/>
                <a:shade val="100000"/>
                <a:satMod val="150000"/>
              </a:schemeClr>
            </a:gs>
            <a:gs pos="25000">
              <a:schemeClr val="accent4">
                <a:hueOff val="0"/>
                <a:satOff val="0"/>
                <a:lumOff val="0"/>
                <a:alphaOff val="0"/>
                <a:tint val="96000"/>
                <a:shade val="80000"/>
                <a:satMod val="105000"/>
              </a:schemeClr>
            </a:gs>
            <a:gs pos="38000">
              <a:schemeClr val="accent4">
                <a:hueOff val="0"/>
                <a:satOff val="0"/>
                <a:lumOff val="0"/>
                <a:alphaOff val="0"/>
                <a:tint val="96000"/>
                <a:shade val="59000"/>
                <a:satMod val="120000"/>
              </a:schemeClr>
            </a:gs>
            <a:gs pos="55000">
              <a:schemeClr val="accent4">
                <a:hueOff val="0"/>
                <a:satOff val="0"/>
                <a:lumOff val="0"/>
                <a:alphaOff val="0"/>
                <a:tint val="100000"/>
                <a:shade val="57000"/>
                <a:satMod val="120000"/>
              </a:schemeClr>
            </a:gs>
            <a:gs pos="80000">
              <a:schemeClr val="accent4">
                <a:hueOff val="0"/>
                <a:satOff val="0"/>
                <a:lumOff val="0"/>
                <a:alphaOff val="0"/>
                <a:tint val="100000"/>
                <a:shade val="56000"/>
                <a:satMod val="145000"/>
              </a:schemeClr>
            </a:gs>
            <a:gs pos="88000">
              <a:schemeClr val="accent4">
                <a:hueOff val="0"/>
                <a:satOff val="0"/>
                <a:lumOff val="0"/>
                <a:alphaOff val="0"/>
                <a:tint val="100000"/>
                <a:shade val="63000"/>
                <a:satMod val="160000"/>
              </a:schemeClr>
            </a:gs>
            <a:gs pos="100000">
              <a:schemeClr val="accent4">
                <a:hueOff val="0"/>
                <a:satOff val="0"/>
                <a:lumOff val="0"/>
                <a:alphaOff val="0"/>
                <a:tint val="99000"/>
                <a:shade val="100000"/>
                <a:satMod val="155000"/>
              </a:schemeClr>
            </a:gs>
          </a:gsLst>
          <a:lin ang="5400000" scaled="0"/>
        </a:gradFill>
        <a:ln>
          <a:solidFill>
            <a:schemeClr val="bg1">
              <a:lumMod val="10000"/>
            </a:schemeClr>
          </a:solidFill>
        </a:ln>
        <a:effectLst/>
        <a:scene3d>
          <a:camera prst="orthographicFront">
            <a:rot lat="0" lon="0" rev="0"/>
          </a:camera>
          <a:lightRig rig="glow" dir="tl">
            <a:rot lat="0" lon="0" rev="1800000"/>
          </a:lightRig>
        </a:scene3d>
        <a:sp3d contourW="10160" prstMaterial="dkEdge">
          <a:bevelT w="0" h="0" prst="angle"/>
          <a:contourClr>
            <a:schemeClr val="accent4">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smtClean="0">
              <a:latin typeface="Ubuntu Light" panose="020B0304030602030204" pitchFamily="34" charset="0"/>
            </a:rPr>
            <a:t>MSSQL</a:t>
          </a:r>
          <a:endParaRPr lang="en-US" sz="2200" kern="1200" dirty="0">
            <a:latin typeface="Ubuntu Light" panose="020B0304030602030204" pitchFamily="34" charset="0"/>
          </a:endParaRPr>
        </a:p>
      </dsp:txBody>
      <dsp:txXfrm>
        <a:off x="4151718" y="565915"/>
        <a:ext cx="1077630" cy="1077630"/>
      </dsp:txXfrm>
    </dsp:sp>
    <dsp:sp modelId="{EFEE5C5C-4D99-452A-B948-4A051C29A5AE}">
      <dsp:nvSpPr>
        <dsp:cNvPr id="0" name=""/>
        <dsp:cNvSpPr/>
      </dsp:nvSpPr>
      <dsp:spPr>
        <a:xfrm>
          <a:off x="1697078" y="58976"/>
          <a:ext cx="4741333" cy="3793066"/>
        </a:xfrm>
        <a:prstGeom prst="funnel">
          <a:avLst/>
        </a:prstGeom>
        <a:solidFill>
          <a:srgbClr val="EAEBEB">
            <a:alpha val="40000"/>
          </a:srgbClr>
        </a:solidFill>
        <a:ln w="9525" cap="flat" cmpd="sng" algn="ctr">
          <a:solidFill>
            <a:srgbClr val="6B3077"/>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8830DD-4BDD-40FC-A8A4-85CF0A8ED953}">
      <dsp:nvSpPr>
        <dsp:cNvPr id="0" name=""/>
        <dsp:cNvSpPr/>
      </dsp:nvSpPr>
      <dsp:spPr>
        <a:xfrm>
          <a:off x="5069273" y="952059"/>
          <a:ext cx="2009943" cy="4466607"/>
        </a:xfrm>
        <a:prstGeom prst="wedgeRectCallout">
          <a:avLst>
            <a:gd name="adj1" fmla="val 0"/>
            <a:gd name="adj2" fmla="val 0"/>
          </a:avLst>
        </a:prstGeom>
        <a:solidFill>
          <a:schemeClr val="accent4">
            <a:tint val="50000"/>
            <a:hueOff val="0"/>
            <a:satOff val="0"/>
            <a:lumOff val="0"/>
            <a:alphaOff val="0"/>
          </a:schemeClr>
        </a:solidFill>
        <a:ln w="25400" cap="flat" cmpd="sng" algn="ctr">
          <a:solidFill>
            <a:srgbClr val="002060"/>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0" tIns="69850" rIns="69850" bIns="69850" numCol="1" spcCol="1270" anchor="t" anchorCtr="0">
          <a:noAutofit/>
        </a:bodyPr>
        <a:lstStyle/>
        <a:p>
          <a:pPr lvl="0" algn="r" defTabSz="977900">
            <a:lnSpc>
              <a:spcPct val="90000"/>
            </a:lnSpc>
            <a:spcBef>
              <a:spcPct val="0"/>
            </a:spcBef>
            <a:spcAft>
              <a:spcPct val="35000"/>
            </a:spcAft>
          </a:pPr>
          <a:r>
            <a:rPr lang="en-US" sz="2200" kern="1200" dirty="0" smtClean="0">
              <a:latin typeface="Ubuntu Light" panose="020B0304030602030204" pitchFamily="34" charset="0"/>
            </a:rPr>
            <a:t>Presentation layer of the program, connected to WebAPI, sends information requested by the user and displays on the screen</a:t>
          </a:r>
          <a:endParaRPr lang="en-US" sz="2200" kern="1200" dirty="0">
            <a:latin typeface="Ubuntu Light" panose="020B0304030602030204" pitchFamily="34" charset="0"/>
          </a:endParaRPr>
        </a:p>
      </dsp:txBody>
      <dsp:txXfrm>
        <a:off x="5324360" y="952059"/>
        <a:ext cx="1754856" cy="4466607"/>
      </dsp:txXfrm>
    </dsp:sp>
    <dsp:sp modelId="{CA946936-DCCA-443B-8088-33BA22946BB5}">
      <dsp:nvSpPr>
        <dsp:cNvPr id="0" name=""/>
        <dsp:cNvSpPr/>
      </dsp:nvSpPr>
      <dsp:spPr>
        <a:xfrm>
          <a:off x="5069273" y="0"/>
          <a:ext cx="2009943" cy="953685"/>
        </a:xfrm>
        <a:prstGeom prst="rect">
          <a:avLst/>
        </a:prstGeom>
        <a:solidFill>
          <a:srgbClr val="002060"/>
        </a:solidFill>
        <a:ln w="2540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lvl="0" algn="ctr" defTabSz="1422400">
            <a:lnSpc>
              <a:spcPct val="90000"/>
            </a:lnSpc>
            <a:spcBef>
              <a:spcPct val="0"/>
            </a:spcBef>
            <a:spcAft>
              <a:spcPct val="35000"/>
            </a:spcAft>
          </a:pPr>
          <a:r>
            <a:rPr lang="en-US" sz="3200" kern="1200" dirty="0" smtClean="0">
              <a:latin typeface="Ubuntu Light" panose="020B0304030602030204" pitchFamily="34" charset="0"/>
            </a:rPr>
            <a:t>Angular</a:t>
          </a:r>
          <a:endParaRPr lang="en-US" sz="3200" kern="1200" dirty="0">
            <a:latin typeface="Ubuntu Light" panose="020B0304030602030204" pitchFamily="34" charset="0"/>
          </a:endParaRPr>
        </a:p>
      </dsp:txBody>
      <dsp:txXfrm>
        <a:off x="5069273" y="0"/>
        <a:ext cx="2009943" cy="953685"/>
      </dsp:txXfrm>
    </dsp:sp>
    <dsp:sp modelId="{077644D9-AA32-4B6F-9282-A18D7BB19C93}">
      <dsp:nvSpPr>
        <dsp:cNvPr id="0" name=""/>
        <dsp:cNvSpPr/>
      </dsp:nvSpPr>
      <dsp:spPr>
        <a:xfrm>
          <a:off x="3058726" y="952059"/>
          <a:ext cx="2009943" cy="4147989"/>
        </a:xfrm>
        <a:prstGeom prst="wedgeRectCallout">
          <a:avLst>
            <a:gd name="adj1" fmla="val 62500"/>
            <a:gd name="adj2" fmla="val 20830"/>
          </a:avLst>
        </a:prstGeom>
        <a:solidFill>
          <a:schemeClr val="accent4">
            <a:tint val="50000"/>
            <a:hueOff val="-4099688"/>
            <a:satOff val="-16924"/>
            <a:lumOff val="5308"/>
            <a:alphaOff val="0"/>
          </a:schemeClr>
        </a:solidFill>
        <a:ln w="25400" cap="flat" cmpd="sng" algn="ctr">
          <a:solidFill>
            <a:schemeClr val="accent5">
              <a:lumMod val="5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0" tIns="69850" rIns="69850" bIns="69850" numCol="1" spcCol="1270" anchor="t" anchorCtr="0">
          <a:noAutofit/>
        </a:bodyPr>
        <a:lstStyle/>
        <a:p>
          <a:pPr lvl="0" algn="r" defTabSz="977900">
            <a:lnSpc>
              <a:spcPct val="90000"/>
            </a:lnSpc>
            <a:spcBef>
              <a:spcPct val="0"/>
            </a:spcBef>
            <a:spcAft>
              <a:spcPct val="35000"/>
            </a:spcAft>
          </a:pPr>
          <a:r>
            <a:rPr lang="en-US" sz="2200" kern="1200" dirty="0" smtClean="0">
              <a:latin typeface="Ubuntu Light" panose="020B0304030602030204" pitchFamily="34" charset="0"/>
            </a:rPr>
            <a:t>Connects MSSQL and Angular, receives information from Angular, returns or performs actions based on it to or from MSSQL</a:t>
          </a:r>
          <a:endParaRPr lang="en-US" sz="2200" kern="1200" dirty="0">
            <a:latin typeface="Ubuntu Light" panose="020B0304030602030204" pitchFamily="34" charset="0"/>
          </a:endParaRPr>
        </a:p>
      </dsp:txBody>
      <dsp:txXfrm>
        <a:off x="3313813" y="952059"/>
        <a:ext cx="1754856" cy="4147989"/>
      </dsp:txXfrm>
    </dsp:sp>
    <dsp:sp modelId="{AA14E441-DBC6-44A5-93BE-EC1989670F27}">
      <dsp:nvSpPr>
        <dsp:cNvPr id="0" name=""/>
        <dsp:cNvSpPr/>
      </dsp:nvSpPr>
      <dsp:spPr>
        <a:xfrm>
          <a:off x="3058726" y="154432"/>
          <a:ext cx="2009943" cy="797627"/>
        </a:xfrm>
        <a:prstGeom prst="rect">
          <a:avLst/>
        </a:prstGeom>
        <a:solidFill>
          <a:srgbClr val="FFC000"/>
        </a:solidFill>
        <a:ln w="25400" cap="flat" cmpd="sng" algn="ctr">
          <a:solidFill>
            <a:schemeClr val="accent5">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lvl="0" algn="ctr" defTabSz="1422400">
            <a:lnSpc>
              <a:spcPct val="90000"/>
            </a:lnSpc>
            <a:spcBef>
              <a:spcPct val="0"/>
            </a:spcBef>
            <a:spcAft>
              <a:spcPct val="35000"/>
            </a:spcAft>
          </a:pPr>
          <a:r>
            <a:rPr lang="en-US" sz="3200" kern="1200" dirty="0" smtClean="0">
              <a:latin typeface="Ubuntu Light" panose="020B0304030602030204" pitchFamily="34" charset="0"/>
            </a:rPr>
            <a:t>WebAPI</a:t>
          </a:r>
          <a:endParaRPr lang="en-US" sz="3200" kern="1200" dirty="0">
            <a:latin typeface="Ubuntu Light" panose="020B0304030602030204" pitchFamily="34" charset="0"/>
          </a:endParaRPr>
        </a:p>
      </dsp:txBody>
      <dsp:txXfrm>
        <a:off x="3058726" y="154432"/>
        <a:ext cx="2009943" cy="797627"/>
      </dsp:txXfrm>
    </dsp:sp>
    <dsp:sp modelId="{8ABF90D5-D66F-4020-A550-237776DCD631}">
      <dsp:nvSpPr>
        <dsp:cNvPr id="0" name=""/>
        <dsp:cNvSpPr/>
      </dsp:nvSpPr>
      <dsp:spPr>
        <a:xfrm>
          <a:off x="1048782" y="952059"/>
          <a:ext cx="2009943" cy="3828830"/>
        </a:xfrm>
        <a:prstGeom prst="wedgeRectCallout">
          <a:avLst>
            <a:gd name="adj1" fmla="val 62500"/>
            <a:gd name="adj2" fmla="val 20830"/>
          </a:avLst>
        </a:prstGeom>
        <a:solidFill>
          <a:schemeClr val="accent4">
            <a:tint val="50000"/>
            <a:hueOff val="-8199376"/>
            <a:satOff val="-33848"/>
            <a:lumOff val="10616"/>
            <a:alphaOff val="0"/>
          </a:schemeClr>
        </a:solidFill>
        <a:ln w="25400" cap="flat" cmpd="sng" algn="ctr">
          <a:solidFill>
            <a:schemeClr val="bg1">
              <a:lumMod val="1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0" tIns="69850" rIns="69850" bIns="69850" numCol="1" spcCol="1270" anchor="t" anchorCtr="0">
          <a:noAutofit/>
        </a:bodyPr>
        <a:lstStyle/>
        <a:p>
          <a:pPr lvl="0" algn="r" defTabSz="977900">
            <a:lnSpc>
              <a:spcPct val="90000"/>
            </a:lnSpc>
            <a:spcBef>
              <a:spcPct val="0"/>
            </a:spcBef>
            <a:spcAft>
              <a:spcPct val="35000"/>
            </a:spcAft>
          </a:pPr>
          <a:r>
            <a:rPr lang="en-US" sz="2200" kern="1200" dirty="0" smtClean="0">
              <a:latin typeface="Ubuntu Light" panose="020B0304030602030204" pitchFamily="34" charset="0"/>
            </a:rPr>
            <a:t>All records are stored here in form of tables</a:t>
          </a:r>
          <a:r>
            <a:rPr lang="en-US" sz="2200" kern="1200" dirty="0" smtClean="0">
              <a:latin typeface="Ubuntu Light" panose="020B0304030602030204" pitchFamily="34" charset="0"/>
            </a:rPr>
            <a:t>. It </a:t>
          </a:r>
          <a:r>
            <a:rPr lang="en-US" sz="2200" kern="1200" dirty="0" smtClean="0">
              <a:latin typeface="Ubuntu Light" panose="020B0304030602030204" pitchFamily="34" charset="0"/>
            </a:rPr>
            <a:t>serves as the lowest unit of the program where all data is stored.</a:t>
          </a:r>
          <a:endParaRPr lang="en-US" sz="2200" kern="1200" dirty="0">
            <a:latin typeface="Ubuntu Light" panose="020B0304030602030204" pitchFamily="34" charset="0"/>
          </a:endParaRPr>
        </a:p>
      </dsp:txBody>
      <dsp:txXfrm>
        <a:off x="1303870" y="952059"/>
        <a:ext cx="1754856" cy="3828830"/>
      </dsp:txXfrm>
    </dsp:sp>
    <dsp:sp modelId="{FB5B5ADB-6FC6-4A2E-8FE3-7FDF740AAA5F}">
      <dsp:nvSpPr>
        <dsp:cNvPr id="0" name=""/>
        <dsp:cNvSpPr/>
      </dsp:nvSpPr>
      <dsp:spPr>
        <a:xfrm>
          <a:off x="1048782" y="313740"/>
          <a:ext cx="2009943" cy="638318"/>
        </a:xfrm>
        <a:prstGeom prst="rect">
          <a:avLst/>
        </a:prstGeom>
        <a:solidFill>
          <a:srgbClr val="00B0B9"/>
        </a:solidFill>
        <a:ln w="25400" cap="flat" cmpd="sng" algn="ctr">
          <a:solidFill>
            <a:schemeClr val="bg1">
              <a:lumMod val="1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lvl="0" algn="ctr" defTabSz="1422400">
            <a:lnSpc>
              <a:spcPct val="90000"/>
            </a:lnSpc>
            <a:spcBef>
              <a:spcPct val="0"/>
            </a:spcBef>
            <a:spcAft>
              <a:spcPct val="35000"/>
            </a:spcAft>
          </a:pPr>
          <a:r>
            <a:rPr lang="en-US" sz="3200" kern="1200" dirty="0" smtClean="0">
              <a:latin typeface="Ubuntu Light" panose="020B0304030602030204" pitchFamily="34" charset="0"/>
            </a:rPr>
            <a:t>MSSQL</a:t>
          </a:r>
          <a:endParaRPr lang="en-US" sz="3200" kern="1200" dirty="0">
            <a:latin typeface="Ubuntu Light" panose="020B0304030602030204" pitchFamily="34" charset="0"/>
          </a:endParaRPr>
        </a:p>
      </dsp:txBody>
      <dsp:txXfrm>
        <a:off x="1048782" y="313740"/>
        <a:ext cx="2009943" cy="6383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C0BA9B-5D53-4716-9DDE-DADCE02CCB7D}">
      <dsp:nvSpPr>
        <dsp:cNvPr id="0" name=""/>
        <dsp:cNvSpPr/>
      </dsp:nvSpPr>
      <dsp:spPr>
        <a:xfrm>
          <a:off x="5403" y="1774586"/>
          <a:ext cx="2266626" cy="1869493"/>
        </a:xfrm>
        <a:prstGeom prst="roundRect">
          <a:avLst>
            <a:gd name="adj" fmla="val 10000"/>
          </a:avLst>
        </a:prstGeom>
        <a:solidFill>
          <a:schemeClr val="bg1"/>
        </a:solidFill>
        <a:ln w="9525" cap="flat" cmpd="sng" algn="ctr">
          <a:solidFill>
            <a:schemeClr val="accent4">
              <a:hueOff val="0"/>
              <a:satOff val="0"/>
              <a:lumOff val="0"/>
              <a:alphaOff val="0"/>
            </a:schemeClr>
          </a:solidFill>
          <a:prstDash val="solid"/>
        </a:ln>
        <a:effectLst/>
        <a:scene3d>
          <a:camera prst="orthographicFront">
            <a:rot lat="0" lon="0" rev="0"/>
          </a:camera>
          <a:lightRig rig="glow" dir="tl">
            <a:rot lat="0" lon="0" rev="1800000"/>
          </a:lightRig>
        </a:scene3d>
        <a:sp3d z="-152400"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36195" tIns="36195" rIns="36195" bIns="36195" numCol="1" spcCol="1270" anchor="t" anchorCtr="0">
          <a:noAutofit/>
        </a:bodyPr>
        <a:lstStyle/>
        <a:p>
          <a:pPr marL="228600" lvl="1" indent="-228600" algn="l" defTabSz="1066800">
            <a:lnSpc>
              <a:spcPct val="90000"/>
            </a:lnSpc>
            <a:spcBef>
              <a:spcPct val="0"/>
            </a:spcBef>
            <a:spcAft>
              <a:spcPct val="15000"/>
            </a:spcAft>
            <a:buChar char="••"/>
          </a:pPr>
          <a:r>
            <a:rPr lang="en-US" sz="2400" kern="1200" smtClean="0">
              <a:solidFill>
                <a:srgbClr val="002060"/>
              </a:solidFill>
              <a:latin typeface="Ubuntu Light" panose="020B0304030602030204" pitchFamily="34" charset="0"/>
            </a:rPr>
            <a:t>Report</a:t>
          </a:r>
          <a:endParaRPr lang="en-US" sz="2400" kern="1200" dirty="0">
            <a:solidFill>
              <a:srgbClr val="002060"/>
            </a:solidFill>
            <a:latin typeface="Ubuntu Light" panose="020B0304030602030204" pitchFamily="34" charset="0"/>
          </a:endParaRPr>
        </a:p>
        <a:p>
          <a:pPr marL="228600" lvl="1" indent="-228600" algn="l" defTabSz="1066800">
            <a:lnSpc>
              <a:spcPct val="90000"/>
            </a:lnSpc>
            <a:spcBef>
              <a:spcPct val="0"/>
            </a:spcBef>
            <a:spcAft>
              <a:spcPct val="15000"/>
            </a:spcAft>
            <a:buChar char="••"/>
          </a:pPr>
          <a:r>
            <a:rPr lang="en-US" sz="2400" kern="1200" dirty="0" smtClean="0">
              <a:solidFill>
                <a:srgbClr val="002060"/>
              </a:solidFill>
              <a:latin typeface="Ubuntu Light" panose="020B0304030602030204" pitchFamily="34" charset="0"/>
            </a:rPr>
            <a:t>Take Test</a:t>
          </a:r>
          <a:endParaRPr lang="en-US" sz="2400" kern="1200" dirty="0">
            <a:solidFill>
              <a:srgbClr val="002060"/>
            </a:solidFill>
            <a:latin typeface="Ubuntu Light" panose="020B0304030602030204" pitchFamily="34" charset="0"/>
          </a:endParaRPr>
        </a:p>
      </dsp:txBody>
      <dsp:txXfrm>
        <a:off x="48425" y="1817608"/>
        <a:ext cx="2180582" cy="1382843"/>
      </dsp:txXfrm>
    </dsp:sp>
    <dsp:sp modelId="{08BD574E-D561-433F-A53B-12CC6D59F7BB}">
      <dsp:nvSpPr>
        <dsp:cNvPr id="0" name=""/>
        <dsp:cNvSpPr/>
      </dsp:nvSpPr>
      <dsp:spPr>
        <a:xfrm rot="21063647" flipH="1">
          <a:off x="1356031" y="2335591"/>
          <a:ext cx="2356946" cy="2356946"/>
        </a:xfrm>
        <a:prstGeom prst="leftCircularArrow">
          <a:avLst>
            <a:gd name="adj1" fmla="val 2553"/>
            <a:gd name="adj2" fmla="val 309796"/>
            <a:gd name="adj3" fmla="val 2085307"/>
            <a:gd name="adj4" fmla="val 9024489"/>
            <a:gd name="adj5" fmla="val 2979"/>
          </a:avLst>
        </a:prstGeom>
        <a:solidFill>
          <a:schemeClr val="accent4">
            <a:hueOff val="0"/>
            <a:satOff val="0"/>
            <a:lumOff val="0"/>
            <a:alphaOff val="0"/>
          </a:schemeClr>
        </a:solidFill>
        <a:ln w="9525" cap="flat" cmpd="sng" algn="ctr">
          <a:solidFill>
            <a:schemeClr val="lt1">
              <a:hueOff val="0"/>
              <a:satOff val="0"/>
              <a:lumOff val="0"/>
              <a:alphaOff val="0"/>
            </a:schemeClr>
          </a:solidFill>
          <a:prstDash val="solid"/>
        </a:ln>
        <a:effectLst/>
        <a:scene3d>
          <a:camera prst="orthographicFront">
            <a:rot lat="0" lon="0" rev="0"/>
          </a:camera>
          <a:lightRig rig="glow" dir="tl">
            <a:rot lat="0" lon="0" rev="1800000"/>
          </a:lightRig>
        </a:scene3d>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sp>
    <dsp:sp modelId="{4797E9B6-2326-4539-8CCB-395EB6B8962C}">
      <dsp:nvSpPr>
        <dsp:cNvPr id="0" name=""/>
        <dsp:cNvSpPr/>
      </dsp:nvSpPr>
      <dsp:spPr>
        <a:xfrm>
          <a:off x="509098" y="3243474"/>
          <a:ext cx="2014779" cy="801211"/>
        </a:xfrm>
        <a:prstGeom prst="roundRect">
          <a:avLst>
            <a:gd name="adj" fmla="val 10000"/>
          </a:avLst>
        </a:prstGeom>
        <a:solidFill>
          <a:schemeClr val="accent4">
            <a:hueOff val="0"/>
            <a:satOff val="0"/>
            <a:lumOff val="0"/>
            <a:alphaOff val="0"/>
          </a:schemeClr>
        </a:solidFill>
        <a:ln>
          <a:noFill/>
        </a:ln>
        <a:effectLst/>
        <a:scene3d>
          <a:camera prst="orthographicFront">
            <a:rot lat="0" lon="0" rev="0"/>
          </a:camera>
          <a:lightRig rig="glow" dir="tl">
            <a:rot lat="0" lon="0" rev="1800000"/>
          </a:lightRig>
        </a:scene3d>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0" tIns="50800" rIns="76200" bIns="50800" numCol="1" spcCol="1270" anchor="ctr" anchorCtr="0">
          <a:noAutofit/>
        </a:bodyPr>
        <a:lstStyle/>
        <a:p>
          <a:pPr lvl="0" algn="ctr" defTabSz="1778000">
            <a:lnSpc>
              <a:spcPct val="90000"/>
            </a:lnSpc>
            <a:spcBef>
              <a:spcPct val="0"/>
            </a:spcBef>
            <a:spcAft>
              <a:spcPct val="35000"/>
            </a:spcAft>
          </a:pPr>
          <a:r>
            <a:rPr lang="en-US" sz="4000" kern="1200" dirty="0" smtClean="0">
              <a:latin typeface="Ubuntu Light" panose="020B0304030602030204" pitchFamily="34" charset="0"/>
            </a:rPr>
            <a:t>Student</a:t>
          </a:r>
          <a:endParaRPr lang="en-US" sz="4000" kern="1200" dirty="0">
            <a:latin typeface="Ubuntu Light" panose="020B0304030602030204" pitchFamily="34" charset="0"/>
          </a:endParaRPr>
        </a:p>
      </dsp:txBody>
      <dsp:txXfrm>
        <a:off x="532565" y="3266941"/>
        <a:ext cx="1967845" cy="754277"/>
      </dsp:txXfrm>
    </dsp:sp>
    <dsp:sp modelId="{DFAB4A0F-BD8B-48E0-A838-760B08F01411}">
      <dsp:nvSpPr>
        <dsp:cNvPr id="0" name=""/>
        <dsp:cNvSpPr/>
      </dsp:nvSpPr>
      <dsp:spPr>
        <a:xfrm>
          <a:off x="2810422" y="1774586"/>
          <a:ext cx="2266626" cy="1869493"/>
        </a:xfrm>
        <a:prstGeom prst="roundRect">
          <a:avLst>
            <a:gd name="adj" fmla="val 10000"/>
          </a:avLst>
        </a:prstGeom>
        <a:solidFill>
          <a:schemeClr val="bg1">
            <a:alpha val="90000"/>
          </a:schemeClr>
        </a:solidFill>
        <a:ln w="9525" cap="flat" cmpd="sng" algn="ctr">
          <a:solidFill>
            <a:schemeClr val="accent4">
              <a:hueOff val="-4031503"/>
              <a:satOff val="-27856"/>
              <a:lumOff val="-2744"/>
              <a:alphaOff val="0"/>
            </a:schemeClr>
          </a:solidFill>
          <a:prstDash val="solid"/>
        </a:ln>
        <a:effectLst/>
        <a:scene3d>
          <a:camera prst="orthographicFront">
            <a:rot lat="0" lon="0" rev="0"/>
          </a:camera>
          <a:lightRig rig="glow" dir="tl">
            <a:rot lat="0" lon="0" rev="1800000"/>
          </a:lightRig>
        </a:scene3d>
        <a:sp3d z="-152400"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en-US" sz="1900" kern="1200" smtClean="0">
              <a:solidFill>
                <a:srgbClr val="002060"/>
              </a:solidFill>
              <a:latin typeface="Ubuntu Light" panose="020B0304030602030204" pitchFamily="34" charset="0"/>
            </a:rPr>
            <a:t>Admin</a:t>
          </a:r>
          <a:endParaRPr lang="en-US" sz="1900" kern="1200" dirty="0">
            <a:solidFill>
              <a:srgbClr val="002060"/>
            </a:solidFill>
            <a:latin typeface="Ubuntu Light" panose="020B0304030602030204" pitchFamily="34" charset="0"/>
          </a:endParaRPr>
        </a:p>
        <a:p>
          <a:pPr marL="171450" lvl="1" indent="-171450" algn="l" defTabSz="844550">
            <a:lnSpc>
              <a:spcPct val="90000"/>
            </a:lnSpc>
            <a:spcBef>
              <a:spcPct val="0"/>
            </a:spcBef>
            <a:spcAft>
              <a:spcPct val="15000"/>
            </a:spcAft>
            <a:buChar char="••"/>
          </a:pPr>
          <a:r>
            <a:rPr lang="en-US" sz="1900" kern="1200" dirty="0" smtClean="0">
              <a:solidFill>
                <a:srgbClr val="002060"/>
              </a:solidFill>
              <a:latin typeface="Ubuntu Light" panose="020B0304030602030204" pitchFamily="34" charset="0"/>
            </a:rPr>
            <a:t>Student</a:t>
          </a:r>
          <a:endParaRPr lang="en-US" sz="1900" kern="1200" dirty="0">
            <a:solidFill>
              <a:srgbClr val="002060"/>
            </a:solidFill>
            <a:latin typeface="Ubuntu Light" panose="020B0304030602030204" pitchFamily="34" charset="0"/>
          </a:endParaRPr>
        </a:p>
        <a:p>
          <a:pPr marL="171450" lvl="1" indent="-171450" algn="l" defTabSz="844550">
            <a:lnSpc>
              <a:spcPct val="90000"/>
            </a:lnSpc>
            <a:spcBef>
              <a:spcPct val="0"/>
            </a:spcBef>
            <a:spcAft>
              <a:spcPct val="15000"/>
            </a:spcAft>
            <a:buChar char="••"/>
          </a:pPr>
          <a:r>
            <a:rPr lang="en-US" sz="1900" kern="1200" smtClean="0">
              <a:solidFill>
                <a:srgbClr val="002060"/>
              </a:solidFill>
              <a:latin typeface="Ubuntu Light" panose="020B0304030602030204" pitchFamily="34" charset="0"/>
            </a:rPr>
            <a:t>Register</a:t>
          </a:r>
          <a:endParaRPr lang="en-US" sz="1900" kern="1200" dirty="0">
            <a:solidFill>
              <a:srgbClr val="002060"/>
            </a:solidFill>
            <a:latin typeface="Ubuntu Light" panose="020B0304030602030204" pitchFamily="34" charset="0"/>
          </a:endParaRPr>
        </a:p>
        <a:p>
          <a:pPr marL="171450" lvl="1" indent="-171450" algn="l" defTabSz="844550">
            <a:lnSpc>
              <a:spcPct val="90000"/>
            </a:lnSpc>
            <a:spcBef>
              <a:spcPct val="0"/>
            </a:spcBef>
            <a:spcAft>
              <a:spcPct val="15000"/>
            </a:spcAft>
            <a:buChar char="••"/>
          </a:pPr>
          <a:r>
            <a:rPr lang="en-US" sz="1900" kern="1200" dirty="0" smtClean="0">
              <a:solidFill>
                <a:srgbClr val="002060"/>
              </a:solidFill>
              <a:latin typeface="Ubuntu Light" panose="020B0304030602030204" pitchFamily="34" charset="0"/>
            </a:rPr>
            <a:t>Forgot Password </a:t>
          </a:r>
          <a:endParaRPr lang="en-US" sz="1900" kern="1200" dirty="0">
            <a:solidFill>
              <a:srgbClr val="002060"/>
            </a:solidFill>
            <a:latin typeface="Ubuntu Light" panose="020B0304030602030204" pitchFamily="34" charset="0"/>
          </a:endParaRPr>
        </a:p>
      </dsp:txBody>
      <dsp:txXfrm>
        <a:off x="2853444" y="2218214"/>
        <a:ext cx="2180582" cy="1382843"/>
      </dsp:txXfrm>
    </dsp:sp>
    <dsp:sp modelId="{74B5C31A-645B-4869-A8DE-C0FBF7277283}">
      <dsp:nvSpPr>
        <dsp:cNvPr id="0" name=""/>
        <dsp:cNvSpPr/>
      </dsp:nvSpPr>
      <dsp:spPr>
        <a:xfrm rot="513402">
          <a:off x="4077927" y="680276"/>
          <a:ext cx="2646570" cy="2646570"/>
        </a:xfrm>
        <a:prstGeom prst="circularArrow">
          <a:avLst>
            <a:gd name="adj1" fmla="val 2274"/>
            <a:gd name="adj2" fmla="val 274117"/>
            <a:gd name="adj3" fmla="val 19550372"/>
            <a:gd name="adj4" fmla="val 12575511"/>
            <a:gd name="adj5" fmla="val 2653"/>
          </a:avLst>
        </a:prstGeom>
        <a:solidFill>
          <a:schemeClr val="accent4">
            <a:hueOff val="-8063005"/>
            <a:satOff val="-55712"/>
            <a:lumOff val="-5488"/>
            <a:alphaOff val="0"/>
          </a:schemeClr>
        </a:solidFill>
        <a:ln w="9525" cap="flat" cmpd="sng" algn="ctr">
          <a:solidFill>
            <a:schemeClr val="lt1">
              <a:hueOff val="0"/>
              <a:satOff val="0"/>
              <a:lumOff val="0"/>
              <a:alphaOff val="0"/>
            </a:schemeClr>
          </a:solidFill>
          <a:prstDash val="solid"/>
        </a:ln>
        <a:effectLst/>
        <a:scene3d>
          <a:camera prst="orthographicFront">
            <a:rot lat="0" lon="0" rev="0"/>
          </a:camera>
          <a:lightRig rig="glow" dir="tl">
            <a:rot lat="0" lon="0" rev="1800000"/>
          </a:lightRig>
        </a:scene3d>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sp>
    <dsp:sp modelId="{177ADCAD-4ECC-4D69-9C6B-524E867492DE}">
      <dsp:nvSpPr>
        <dsp:cNvPr id="0" name=""/>
        <dsp:cNvSpPr/>
      </dsp:nvSpPr>
      <dsp:spPr>
        <a:xfrm>
          <a:off x="3314117" y="1373981"/>
          <a:ext cx="2014779" cy="801211"/>
        </a:xfrm>
        <a:prstGeom prst="roundRect">
          <a:avLst>
            <a:gd name="adj" fmla="val 10000"/>
          </a:avLst>
        </a:prstGeom>
        <a:solidFill>
          <a:schemeClr val="accent4">
            <a:hueOff val="-4031503"/>
            <a:satOff val="-27856"/>
            <a:lumOff val="-2744"/>
            <a:alphaOff val="0"/>
          </a:schemeClr>
        </a:solidFill>
        <a:ln>
          <a:noFill/>
        </a:ln>
        <a:effectLst/>
        <a:scene3d>
          <a:camera prst="orthographicFront">
            <a:rot lat="0" lon="0" rev="0"/>
          </a:camera>
          <a:lightRig rig="glow" dir="tl">
            <a:rot lat="0" lon="0" rev="1800000"/>
          </a:lightRig>
        </a:scene3d>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0" tIns="50800" rIns="76200" bIns="50800" numCol="1" spcCol="1270" anchor="ctr" anchorCtr="0">
          <a:noAutofit/>
        </a:bodyPr>
        <a:lstStyle/>
        <a:p>
          <a:pPr lvl="0" algn="ctr" defTabSz="1778000">
            <a:lnSpc>
              <a:spcPct val="90000"/>
            </a:lnSpc>
            <a:spcBef>
              <a:spcPct val="0"/>
            </a:spcBef>
            <a:spcAft>
              <a:spcPct val="35000"/>
            </a:spcAft>
          </a:pPr>
          <a:r>
            <a:rPr lang="en-US" sz="4000" kern="1200" dirty="0" smtClean="0">
              <a:latin typeface="Ubuntu Light" panose="020B0304030602030204" pitchFamily="34" charset="0"/>
            </a:rPr>
            <a:t>Home</a:t>
          </a:r>
          <a:endParaRPr lang="en-US" sz="4000" kern="1200" dirty="0">
            <a:latin typeface="Ubuntu Light" panose="020B0304030602030204" pitchFamily="34" charset="0"/>
          </a:endParaRPr>
        </a:p>
      </dsp:txBody>
      <dsp:txXfrm>
        <a:off x="3337584" y="1397448"/>
        <a:ext cx="1967845" cy="754277"/>
      </dsp:txXfrm>
    </dsp:sp>
    <dsp:sp modelId="{F0347AE8-9FDF-4A5E-A87F-E013664A281D}">
      <dsp:nvSpPr>
        <dsp:cNvPr id="0" name=""/>
        <dsp:cNvSpPr/>
      </dsp:nvSpPr>
      <dsp:spPr>
        <a:xfrm>
          <a:off x="5615442" y="1774586"/>
          <a:ext cx="2266626" cy="1869493"/>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8063005"/>
              <a:satOff val="-55712"/>
              <a:lumOff val="-5488"/>
              <a:alphaOff val="0"/>
            </a:schemeClr>
          </a:solidFill>
          <a:prstDash val="solid"/>
        </a:ln>
        <a:effectLst/>
        <a:scene3d>
          <a:camera prst="orthographicFront">
            <a:rot lat="0" lon="0" rev="0"/>
          </a:camera>
          <a:lightRig rig="glow" dir="tl">
            <a:rot lat="0" lon="0" rev="1800000"/>
          </a:lightRig>
        </a:scene3d>
        <a:sp3d z="-152400"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36195" tIns="36195" rIns="36195" bIns="36195" numCol="1" spcCol="1270" anchor="t" anchorCtr="0">
          <a:noAutofit/>
        </a:bodyPr>
        <a:lstStyle/>
        <a:p>
          <a:pPr marL="228600" lvl="1" indent="-228600" algn="l" defTabSz="1066800">
            <a:lnSpc>
              <a:spcPct val="90000"/>
            </a:lnSpc>
            <a:spcBef>
              <a:spcPct val="0"/>
            </a:spcBef>
            <a:spcAft>
              <a:spcPct val="15000"/>
            </a:spcAft>
            <a:buChar char="••"/>
          </a:pPr>
          <a:r>
            <a:rPr lang="en-US" sz="2400" kern="1200" smtClean="0">
              <a:solidFill>
                <a:srgbClr val="002060"/>
              </a:solidFill>
              <a:latin typeface="Ubuntu Light" panose="020B0304030602030204" pitchFamily="34" charset="0"/>
            </a:rPr>
            <a:t>Reports</a:t>
          </a:r>
          <a:endParaRPr lang="en-US" sz="2400" kern="1200" dirty="0">
            <a:solidFill>
              <a:srgbClr val="002060"/>
            </a:solidFill>
            <a:latin typeface="Ubuntu Light" panose="020B0304030602030204" pitchFamily="34" charset="0"/>
          </a:endParaRPr>
        </a:p>
        <a:p>
          <a:pPr marL="228600" lvl="1" indent="-228600" algn="l" defTabSz="1066800">
            <a:lnSpc>
              <a:spcPct val="90000"/>
            </a:lnSpc>
            <a:spcBef>
              <a:spcPct val="0"/>
            </a:spcBef>
            <a:spcAft>
              <a:spcPct val="15000"/>
            </a:spcAft>
            <a:buChar char="••"/>
          </a:pPr>
          <a:r>
            <a:rPr lang="en-US" sz="2400" kern="1200" dirty="0" smtClean="0">
              <a:solidFill>
                <a:srgbClr val="002060"/>
              </a:solidFill>
              <a:latin typeface="Ubuntu Light" panose="020B0304030602030204" pitchFamily="34" charset="0"/>
            </a:rPr>
            <a:t>Add/Remove Test</a:t>
          </a:r>
          <a:endParaRPr lang="en-US" sz="2400" kern="1200" dirty="0">
            <a:solidFill>
              <a:srgbClr val="002060"/>
            </a:solidFill>
            <a:latin typeface="Ubuntu Light" panose="020B0304030602030204" pitchFamily="34" charset="0"/>
          </a:endParaRPr>
        </a:p>
        <a:p>
          <a:pPr marL="228600" lvl="1" indent="-228600" algn="l" defTabSz="1066800">
            <a:lnSpc>
              <a:spcPct val="90000"/>
            </a:lnSpc>
            <a:spcBef>
              <a:spcPct val="0"/>
            </a:spcBef>
            <a:spcAft>
              <a:spcPct val="15000"/>
            </a:spcAft>
            <a:buChar char="••"/>
          </a:pPr>
          <a:endParaRPr lang="en-US" sz="2400" kern="1200" dirty="0">
            <a:solidFill>
              <a:srgbClr val="002060"/>
            </a:solidFill>
            <a:latin typeface="Ubuntu Light" panose="020B0304030602030204" pitchFamily="34" charset="0"/>
          </a:endParaRPr>
        </a:p>
      </dsp:txBody>
      <dsp:txXfrm>
        <a:off x="5658464" y="1817608"/>
        <a:ext cx="2180582" cy="1382843"/>
      </dsp:txXfrm>
    </dsp:sp>
    <dsp:sp modelId="{9AB2328B-E344-4103-B5B6-AFBC8FF7583F}">
      <dsp:nvSpPr>
        <dsp:cNvPr id="0" name=""/>
        <dsp:cNvSpPr/>
      </dsp:nvSpPr>
      <dsp:spPr>
        <a:xfrm>
          <a:off x="6119137" y="3243474"/>
          <a:ext cx="2014779" cy="801211"/>
        </a:xfrm>
        <a:prstGeom prst="roundRect">
          <a:avLst>
            <a:gd name="adj" fmla="val 10000"/>
          </a:avLst>
        </a:prstGeom>
        <a:solidFill>
          <a:schemeClr val="accent4">
            <a:hueOff val="-8063005"/>
            <a:satOff val="-55712"/>
            <a:lumOff val="-5488"/>
            <a:alphaOff val="0"/>
          </a:schemeClr>
        </a:solidFill>
        <a:ln>
          <a:noFill/>
        </a:ln>
        <a:effectLst/>
        <a:scene3d>
          <a:camera prst="orthographicFront">
            <a:rot lat="0" lon="0" rev="0"/>
          </a:camera>
          <a:lightRig rig="glow" dir="tl">
            <a:rot lat="0" lon="0" rev="1800000"/>
          </a:lightRig>
        </a:scene3d>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0" tIns="50800" rIns="76200" bIns="50800" numCol="1" spcCol="1270" anchor="ctr" anchorCtr="0">
          <a:noAutofit/>
        </a:bodyPr>
        <a:lstStyle/>
        <a:p>
          <a:pPr lvl="0" algn="ctr" defTabSz="1778000">
            <a:lnSpc>
              <a:spcPct val="90000"/>
            </a:lnSpc>
            <a:spcBef>
              <a:spcPct val="0"/>
            </a:spcBef>
            <a:spcAft>
              <a:spcPct val="35000"/>
            </a:spcAft>
          </a:pPr>
          <a:r>
            <a:rPr lang="en-US" sz="4000" kern="1200" dirty="0" smtClean="0">
              <a:latin typeface="Ubuntu Light" panose="020B0304030602030204" pitchFamily="34" charset="0"/>
            </a:rPr>
            <a:t>Admin</a:t>
          </a:r>
          <a:endParaRPr lang="en-US" sz="4000" kern="1200" dirty="0">
            <a:latin typeface="Ubuntu Light" panose="020B0304030602030204" pitchFamily="34" charset="0"/>
          </a:endParaRPr>
        </a:p>
      </dsp:txBody>
      <dsp:txXfrm>
        <a:off x="6142604" y="3266941"/>
        <a:ext cx="1967845" cy="754277"/>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74464E-50E3-4163-A9BF-7B1C65999EB1}" type="datetimeFigureOut">
              <a:rPr lang="en-US" smtClean="0"/>
              <a:t>10/4/2020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951E1E-DDC6-411A-8D6A-E4C04A8A3BBB}" type="slidenum">
              <a:rPr lang="en-US" smtClean="0"/>
              <a:t>‹#›</a:t>
            </a:fld>
            <a:endParaRPr lang="en-US"/>
          </a:p>
        </p:txBody>
      </p:sp>
    </p:spTree>
    <p:extLst>
      <p:ext uri="{BB962C8B-B14F-4D97-AF65-F5344CB8AC3E}">
        <p14:creationId xmlns:p14="http://schemas.microsoft.com/office/powerpoint/2010/main" val="3765718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D86CDBC-8E74-4D41-8FD1-7E7D44F4E0DA}" type="slidenum">
              <a:rPr lang="en-US" smtClean="0"/>
              <a:pPr/>
              <a:t>8</a:t>
            </a:fld>
            <a:endParaRPr lang="en-US"/>
          </a:p>
        </p:txBody>
      </p:sp>
    </p:spTree>
    <p:extLst>
      <p:ext uri="{BB962C8B-B14F-4D97-AF65-F5344CB8AC3E}">
        <p14:creationId xmlns:p14="http://schemas.microsoft.com/office/powerpoint/2010/main" val="1180104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442eb61d9d_0_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442eb61d9d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86359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30800"/>
            <a:ext cx="12204441" cy="62272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797473" y="4306924"/>
            <a:ext cx="7408984" cy="295275"/>
          </a:xfrm>
          <a:ln>
            <a:noFill/>
          </a:ln>
        </p:spPr>
        <p:txBody>
          <a:bodyPr anchor="ctr" anchorCtr="0"/>
          <a:lstStyle>
            <a:lvl1pPr marL="0" indent="0">
              <a:buFont typeface="Symbol" panose="05050102010706020507" pitchFamily="18" charset="2"/>
              <a:buNone/>
              <a:defRPr sz="2135" b="0" i="0">
                <a:solidFill>
                  <a:srgbClr val="ED8B00"/>
                </a:solidFill>
                <a:latin typeface="Calibri Light" panose="020F0302020204030204"/>
                <a:cs typeface="Calibri Light" panose="020F0302020204030204"/>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797473" y="3026067"/>
            <a:ext cx="7415499" cy="574516"/>
          </a:xfrm>
          <a:noFill/>
          <a:ln w="9525">
            <a:noFill/>
            <a:miter lim="800000"/>
          </a:ln>
        </p:spPr>
        <p:txBody>
          <a:bodyPr anchor="t"/>
          <a:lstStyle>
            <a:lvl1pPr>
              <a:defRPr sz="3600" b="0" i="0">
                <a:solidFill>
                  <a:srgbClr val="2C2D8B"/>
                </a:solidFill>
                <a:latin typeface="Calibri Light" panose="020F0302020204030204"/>
                <a:cs typeface="Calibri Light" panose="020F0302020204030204"/>
              </a:defRPr>
            </a:lvl1pPr>
          </a:lstStyle>
          <a:p>
            <a:pPr lvl="0"/>
            <a:r>
              <a:rPr lang="en-US" noProof="0" dirty="0"/>
              <a:t>Click to Edit Master Title Style</a:t>
            </a:r>
          </a:p>
        </p:txBody>
      </p:sp>
      <p:pic>
        <p:nvPicPr>
          <p:cNvPr id="16"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8706423" y="6103557"/>
            <a:ext cx="1825741" cy="33883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0189" y="278555"/>
            <a:ext cx="1111376" cy="877584"/>
          </a:xfrm>
          <a:prstGeom prst="rect">
            <a:avLst/>
          </a:prstGeom>
        </p:spPr>
      </p:pic>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44253" y="1253630"/>
            <a:ext cx="11486969" cy="4966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359838" y="320570"/>
            <a:ext cx="10699044" cy="512961"/>
          </a:xfrm>
          <a:noFill/>
          <a:ln>
            <a:noFill/>
          </a:ln>
        </p:spPr>
        <p:txBody>
          <a:bodyPr/>
          <a:lstStyle>
            <a:lvl1pPr>
              <a:defRPr b="0"/>
            </a:lvl1pPr>
          </a:lstStyle>
          <a:p>
            <a:r>
              <a:rPr lang="en-US" dirty="0"/>
              <a:t>Click to Edit Master Title Style</a:t>
            </a:r>
          </a:p>
        </p:txBody>
      </p:sp>
      <p:pic>
        <p:nvPicPr>
          <p:cNvPr id="6" name="Picture 3" descr="C:\Users\10630824\Desktop\Microot template\corners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5170" y="5210329"/>
            <a:ext cx="1906901" cy="21988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1363158" y="6432155"/>
            <a:ext cx="425116" cy="338554"/>
          </a:xfrm>
          <a:prstGeom prst="rect">
            <a:avLst/>
          </a:prstGeom>
        </p:spPr>
        <p:txBody>
          <a:bodyPr wrap="none">
            <a:spAutoFit/>
          </a:bodyPr>
          <a:lstStyle/>
          <a:p>
            <a:pPr marL="0" marR="0" lvl="0" indent="0" algn="ctr" defTabSz="609600" rtl="0" eaLnBrk="1" fontAlgn="base" latinLnBrk="0" hangingPunct="1">
              <a:lnSpc>
                <a:spcPct val="100000"/>
              </a:lnSpc>
              <a:spcBef>
                <a:spcPct val="0"/>
              </a:spcBef>
              <a:spcAft>
                <a:spcPct val="0"/>
              </a:spcAft>
              <a:buClrTx/>
              <a:buSzTx/>
              <a:buFontTx/>
              <a:buNone/>
              <a:defRPr/>
            </a:pPr>
            <a:fld id="{9C5957C0-C9FD-924F-A662-3B71DAE40C56}" type="slidenum">
              <a:rPr kumimoji="0" lang="uk-UA" sz="1600" b="0" i="0" u="none" strike="noStrike" kern="1200" cap="none" spc="0" normalizeH="0" baseline="0" noProof="0" smtClean="0">
                <a:ln>
                  <a:noFill/>
                </a:ln>
                <a:solidFill>
                  <a:schemeClr val="bg1"/>
                </a:solidFill>
                <a:effectLst/>
                <a:uLnTx/>
                <a:uFillTx/>
                <a:latin typeface="Calibri Light" panose="020F0302020204030204"/>
                <a:cs typeface="Calibri Light" panose="020F0302020204030204"/>
              </a:rPr>
              <a:t>‹#›</a:t>
            </a:fld>
            <a:endParaRPr kumimoji="0" lang="uk-UA" sz="1335" b="0" i="0" u="none" strike="noStrike" kern="1200" cap="none" spc="0" normalizeH="0" baseline="0" noProof="0" dirty="0">
              <a:ln>
                <a:noFill/>
              </a:ln>
              <a:solidFill>
                <a:schemeClr val="bg1"/>
              </a:solidFill>
              <a:effectLst/>
              <a:uLnTx/>
              <a:uFillTx/>
              <a:latin typeface="Calibri Light" panose="020F0302020204030204"/>
              <a:cs typeface="Calibri Light" panose="020F0302020204030204"/>
            </a:endParaRPr>
          </a:p>
        </p:txBody>
      </p:sp>
      <p:pic>
        <p:nvPicPr>
          <p:cNvPr id="8" name="Picture 4" descr="C:\Users\10630824\Desktop\Microot template\corners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3855" y="-40315"/>
            <a:ext cx="918273" cy="93306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4115004" y="6466165"/>
            <a:ext cx="3945465" cy="256545"/>
          </a:xfrm>
          <a:prstGeom prst="rect">
            <a:avLst/>
          </a:prstGeom>
          <a:noFill/>
        </p:spPr>
        <p:txBody>
          <a:bodyPr wrap="square" rtlCol="0">
            <a:spAutoFit/>
          </a:bodyPr>
          <a:lstStyle/>
          <a:p>
            <a:pPr algn="ctr"/>
            <a:r>
              <a:rPr lang="en-US" sz="1065" dirty="0">
                <a:solidFill>
                  <a:srgbClr val="7C7C7C"/>
                </a:solidFill>
                <a:latin typeface="Calibri Light" panose="020F0302020204030204"/>
                <a:cs typeface="Calibri Light" panose="020F0302020204030204"/>
              </a:rPr>
              <a:t>©Larsen &amp; Toubro Infotech Ltd. Privileged and Confidential</a:t>
            </a: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487" y="6270980"/>
            <a:ext cx="688712" cy="543832"/>
          </a:xfrm>
          <a:prstGeom prst="rect">
            <a:avLst/>
          </a:prstGeom>
        </p:spPr>
      </p:pic>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87570" y="1295400"/>
            <a:ext cx="5720861" cy="4876800"/>
          </a:xfrm>
        </p:spPr>
        <p:txBody>
          <a:bodyPr/>
          <a:lstStyle>
            <a:lvl1pPr>
              <a:defRPr sz="1865"/>
            </a:lvl1pPr>
            <a:lvl2pPr>
              <a:defRPr sz="1865"/>
            </a:lvl2pPr>
            <a:lvl3pPr>
              <a:defRPr sz="1865"/>
            </a:lvl3pPr>
            <a:lvl4pPr>
              <a:defRPr sz="1865"/>
            </a:lvl4pPr>
            <a:lvl5pPr>
              <a:defRPr sz="1865"/>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83570" y="1295400"/>
            <a:ext cx="5720861" cy="4876800"/>
          </a:xfrm>
        </p:spPr>
        <p:txBody>
          <a:bodyPr/>
          <a:lstStyle>
            <a:lvl1pPr>
              <a:defRPr sz="1865"/>
            </a:lvl1pPr>
            <a:lvl2pPr>
              <a:defRPr sz="1865"/>
            </a:lvl2pPr>
            <a:lvl3pPr>
              <a:defRPr sz="1865"/>
            </a:lvl3pPr>
            <a:lvl4pPr>
              <a:defRPr sz="1865"/>
            </a:lvl4pPr>
            <a:lvl5pPr>
              <a:defRPr sz="1865"/>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3" descr="C:\Users\10630824\Desktop\Microot template\corners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5170" y="5210329"/>
            <a:ext cx="1906901" cy="219888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1363158" y="6432155"/>
            <a:ext cx="425116" cy="338554"/>
          </a:xfrm>
          <a:prstGeom prst="rect">
            <a:avLst/>
          </a:prstGeom>
        </p:spPr>
        <p:txBody>
          <a:bodyPr wrap="none">
            <a:spAutoFit/>
          </a:bodyPr>
          <a:lstStyle/>
          <a:p>
            <a:pPr marL="0" marR="0" lvl="0" indent="0" algn="ctr" defTabSz="609600" rtl="0" eaLnBrk="1" fontAlgn="base" latinLnBrk="0" hangingPunct="1">
              <a:lnSpc>
                <a:spcPct val="100000"/>
              </a:lnSpc>
              <a:spcBef>
                <a:spcPct val="0"/>
              </a:spcBef>
              <a:spcAft>
                <a:spcPct val="0"/>
              </a:spcAft>
              <a:buClrTx/>
              <a:buSzTx/>
              <a:buFontTx/>
              <a:buNone/>
              <a:defRPr/>
            </a:pPr>
            <a:fld id="{9C5957C0-C9FD-924F-A662-3B71DAE40C56}" type="slidenum">
              <a:rPr kumimoji="0" lang="uk-UA" sz="1600" b="0" i="0" u="none" strike="noStrike" kern="1200" cap="none" spc="0" normalizeH="0" baseline="0" noProof="0" smtClean="0">
                <a:ln>
                  <a:noFill/>
                </a:ln>
                <a:solidFill>
                  <a:schemeClr val="bg1"/>
                </a:solidFill>
                <a:effectLst/>
                <a:uLnTx/>
                <a:uFillTx/>
                <a:latin typeface="Calibri Light" panose="020F0302020204030204"/>
                <a:cs typeface="Calibri Light" panose="020F0302020204030204"/>
              </a:rPr>
              <a:t>‹#›</a:t>
            </a:fld>
            <a:endParaRPr kumimoji="0" lang="uk-UA" sz="1335" b="0" i="0" u="none" strike="noStrike" kern="1200" cap="none" spc="0" normalizeH="0" baseline="0" noProof="0" dirty="0">
              <a:ln>
                <a:noFill/>
              </a:ln>
              <a:solidFill>
                <a:schemeClr val="bg1"/>
              </a:solidFill>
              <a:effectLst/>
              <a:uLnTx/>
              <a:uFillTx/>
              <a:latin typeface="Calibri Light" panose="020F0302020204030204"/>
              <a:cs typeface="Calibri Light" panose="020F0302020204030204"/>
            </a:endParaRPr>
          </a:p>
        </p:txBody>
      </p:sp>
      <p:pic>
        <p:nvPicPr>
          <p:cNvPr id="9" name="Picture 4" descr="C:\Users\10630824\Desktop\Microot template\corners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3855" y="-40315"/>
            <a:ext cx="918273" cy="93306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115004" y="6466165"/>
            <a:ext cx="3945465" cy="256545"/>
          </a:xfrm>
          <a:prstGeom prst="rect">
            <a:avLst/>
          </a:prstGeom>
          <a:noFill/>
        </p:spPr>
        <p:txBody>
          <a:bodyPr wrap="square" rtlCol="0">
            <a:spAutoFit/>
          </a:bodyPr>
          <a:lstStyle/>
          <a:p>
            <a:pPr algn="ctr"/>
            <a:r>
              <a:rPr lang="en-US" sz="1065" dirty="0">
                <a:solidFill>
                  <a:srgbClr val="7C7C7C"/>
                </a:solidFill>
                <a:latin typeface="Calibri Light" panose="020F0302020204030204"/>
                <a:cs typeface="Calibri Light" panose="020F0302020204030204"/>
              </a:rPr>
              <a:t>©Larsen &amp; Toubro Infotech Ltd. Privileged and Confidential</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487" y="6270980"/>
            <a:ext cx="688712" cy="543832"/>
          </a:xfrm>
          <a:prstGeom prst="rect">
            <a:avLst/>
          </a:prstGeom>
        </p:spPr>
      </p:pic>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2" y="608438"/>
            <a:ext cx="12204441" cy="62272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797473" y="3026067"/>
            <a:ext cx="7415499" cy="574516"/>
          </a:xfrm>
          <a:noFill/>
          <a:ln w="9525">
            <a:noFill/>
            <a:miter lim="800000"/>
          </a:ln>
        </p:spPr>
        <p:txBody>
          <a:bodyPr anchor="t"/>
          <a:lstStyle>
            <a:lvl1pPr>
              <a:defRPr sz="3600" b="0" i="0">
                <a:solidFill>
                  <a:srgbClr val="2C2D8B"/>
                </a:solidFill>
                <a:latin typeface="Calibri Light" panose="020F0302020204030204"/>
                <a:cs typeface="Calibri Light" panose="020F0302020204030204"/>
              </a:defRPr>
            </a:lvl1pPr>
          </a:lstStyle>
          <a:p>
            <a:pPr lvl="0"/>
            <a:r>
              <a:rPr lang="en-US" noProof="0" dirty="0"/>
              <a:t>Click to Edit Master Title Style</a:t>
            </a: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5170" y="5210329"/>
            <a:ext cx="1906901" cy="219888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1343922" y="6432155"/>
            <a:ext cx="463588" cy="379656"/>
          </a:xfrm>
          <a:prstGeom prst="rect">
            <a:avLst/>
          </a:prstGeom>
        </p:spPr>
        <p:txBody>
          <a:bodyPr wrap="none">
            <a:spAutoFit/>
          </a:bodyPr>
          <a:lstStyle/>
          <a:p>
            <a:pPr marL="0" marR="0" lvl="0" indent="0" algn="ctr" defTabSz="609600" rtl="0" eaLnBrk="1" fontAlgn="base" latinLnBrk="0" hangingPunct="1">
              <a:lnSpc>
                <a:spcPct val="100000"/>
              </a:lnSpc>
              <a:spcBef>
                <a:spcPct val="0"/>
              </a:spcBef>
              <a:spcAft>
                <a:spcPct val="0"/>
              </a:spcAft>
              <a:buClrTx/>
              <a:buSzTx/>
              <a:buFontTx/>
              <a:buNone/>
              <a:defRPr/>
            </a:pPr>
            <a:fld id="{9C5957C0-C9FD-924F-A662-3B71DAE40C56}" type="slidenum">
              <a:rPr kumimoji="0" lang="uk-UA" sz="1865" b="0" i="0" u="none" strike="noStrike" kern="1200" cap="none" spc="0" normalizeH="0" baseline="0" noProof="0" smtClean="0">
                <a:ln>
                  <a:noFill/>
                </a:ln>
                <a:solidFill>
                  <a:schemeClr val="bg1"/>
                </a:solidFill>
                <a:effectLst/>
                <a:uLnTx/>
                <a:uFillTx/>
                <a:latin typeface="Calibri Light" panose="020F0302020204030204"/>
                <a:cs typeface="Calibri Light" panose="020F0302020204030204"/>
              </a:rPr>
              <a:t>‹#›</a:t>
            </a:fld>
            <a:endParaRPr kumimoji="0" lang="uk-UA" sz="1400" b="0" i="0" u="none" strike="noStrike" kern="1200" cap="none" spc="0" normalizeH="0" baseline="0" noProof="0" dirty="0">
              <a:ln>
                <a:noFill/>
              </a:ln>
              <a:solidFill>
                <a:schemeClr val="bg1"/>
              </a:solidFill>
              <a:effectLst/>
              <a:uLnTx/>
              <a:uFillTx/>
              <a:latin typeface="Calibri Light" panose="020F0302020204030204"/>
              <a:cs typeface="Calibri Light" panose="020F0302020204030204"/>
            </a:endParaRPr>
          </a:p>
        </p:txBody>
      </p:sp>
      <p:pic>
        <p:nvPicPr>
          <p:cNvPr id="7" name="Picture 4" descr="C:\Users\10630824\Desktop\Microot template\corners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3855" y="-40315"/>
            <a:ext cx="918273" cy="93306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115004" y="6466165"/>
            <a:ext cx="3945465" cy="256545"/>
          </a:xfrm>
          <a:prstGeom prst="rect">
            <a:avLst/>
          </a:prstGeom>
          <a:noFill/>
        </p:spPr>
        <p:txBody>
          <a:bodyPr wrap="square" rtlCol="0">
            <a:spAutoFit/>
          </a:bodyPr>
          <a:lstStyle/>
          <a:p>
            <a:pPr algn="ctr"/>
            <a:r>
              <a:rPr lang="en-US" sz="1065" dirty="0">
                <a:solidFill>
                  <a:srgbClr val="7C7C7C"/>
                </a:solidFill>
                <a:latin typeface="Calibri Light" panose="020F0302020204030204"/>
                <a:cs typeface="Calibri Light" panose="020F0302020204030204"/>
              </a:rPr>
              <a:t>©Larsen &amp; Toubro Infotech Ltd. Privileged and Confidential</a:t>
            </a: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487" y="6270980"/>
            <a:ext cx="688712" cy="543832"/>
          </a:xfrm>
          <a:prstGeom prst="rect">
            <a:avLst/>
          </a:prstGeom>
        </p:spPr>
      </p:pic>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14" name="Text Placeholder 13"/>
          <p:cNvSpPr>
            <a:spLocks noGrp="1"/>
          </p:cNvSpPr>
          <p:nvPr>
            <p:ph type="body" sz="quarter" idx="14" hasCustomPrompt="1"/>
          </p:nvPr>
        </p:nvSpPr>
        <p:spPr>
          <a:xfrm>
            <a:off x="1857378" y="1014882"/>
            <a:ext cx="8380505" cy="328423"/>
          </a:xfrm>
        </p:spPr>
        <p:txBody>
          <a:bodyPr>
            <a:spAutoFit/>
          </a:bodyPr>
          <a:lstStyle>
            <a:lvl1pPr marL="0" marR="0" indent="0" algn="ctr" defTabSz="914354" rtl="0" eaLnBrk="1" fontAlgn="auto" latinLnBrk="0" hangingPunct="1">
              <a:lnSpc>
                <a:spcPct val="100000"/>
              </a:lnSpc>
              <a:spcBef>
                <a:spcPts val="0"/>
              </a:spcBef>
              <a:spcAft>
                <a:spcPts val="0"/>
              </a:spcAft>
              <a:buClrTx/>
              <a:buSzTx/>
              <a:buFontTx/>
              <a:buNone/>
              <a:tabLst/>
              <a:defRPr kumimoji="0" lang="en-US" sz="1067" b="0" i="0" u="none" strike="noStrike" kern="1200" cap="none" spc="0" normalizeH="0" baseline="0">
                <a:ln>
                  <a:noFill/>
                </a:ln>
                <a:solidFill>
                  <a:schemeClr val="tx1"/>
                </a:solidFill>
                <a:effectLst/>
                <a:uLnTx/>
                <a:uFillTx/>
                <a:latin typeface="+mn-lt"/>
                <a:ea typeface="+mn-ea"/>
                <a:cs typeface="+mn-cs"/>
              </a:defRPr>
            </a:lvl1p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dirty="0" err="1"/>
              <a:t>Lorem</a:t>
            </a:r>
            <a:r>
              <a:rPr lang="en-US" dirty="0"/>
              <a:t> </a:t>
            </a:r>
            <a:r>
              <a:rPr lang="en-US" dirty="0" err="1"/>
              <a:t>Ipsum</a:t>
            </a:r>
            <a:r>
              <a:rPr lang="en-US" dirty="0"/>
              <a:t> is simply dummy text of the printing and typesetting industry. </a:t>
            </a:r>
            <a:r>
              <a:rPr lang="en-US" dirty="0" err="1"/>
              <a:t>Lorem</a:t>
            </a:r>
            <a:r>
              <a:rPr lang="en-US" dirty="0"/>
              <a:t> </a:t>
            </a:r>
            <a:r>
              <a:rPr lang="en-US" dirty="0" err="1"/>
              <a:t>Ipsum</a:t>
            </a:r>
            <a:r>
              <a:rPr lang="en-US" dirty="0"/>
              <a:t> has been the industry's standard dummy text ever since the 1500s, when an unknown printer took a galley of type and scrambled it to make a type specimen book. </a:t>
            </a:r>
          </a:p>
        </p:txBody>
      </p:sp>
      <p:sp>
        <p:nvSpPr>
          <p:cNvPr id="12" name="Text Placeholder 11"/>
          <p:cNvSpPr>
            <a:spLocks noGrp="1"/>
          </p:cNvSpPr>
          <p:nvPr>
            <p:ph type="body" sz="quarter" idx="13" hasCustomPrompt="1"/>
          </p:nvPr>
        </p:nvSpPr>
        <p:spPr>
          <a:xfrm>
            <a:off x="2794000" y="360973"/>
            <a:ext cx="6604000" cy="492443"/>
          </a:xfrm>
        </p:spPr>
        <p:txBody>
          <a:bodyPr wrap="square" anchor="t">
            <a:spAutoFit/>
          </a:bodyPr>
          <a:lstStyle>
            <a:lvl1pPr marL="0" indent="0" algn="ctr">
              <a:buNone/>
              <a:defRPr sz="3200" normalizeH="0" baseline="0">
                <a:solidFill>
                  <a:schemeClr val="tx1"/>
                </a:solidFill>
                <a:latin typeface="+mj-lt"/>
              </a:defRPr>
            </a:lvl1pPr>
            <a:lvl2pPr>
              <a:defRPr>
                <a:solidFill>
                  <a:schemeClr val="tx1"/>
                </a:solidFill>
                <a:latin typeface="+mj-lt"/>
              </a:defRPr>
            </a:lvl2pPr>
            <a:lvl3pPr>
              <a:defRPr>
                <a:solidFill>
                  <a:schemeClr val="tx1"/>
                </a:solidFill>
                <a:latin typeface="+mj-lt"/>
              </a:defRPr>
            </a:lvl3pPr>
            <a:lvl4pPr>
              <a:defRPr>
                <a:solidFill>
                  <a:schemeClr val="tx1"/>
                </a:solidFill>
                <a:latin typeface="+mj-lt"/>
              </a:defRPr>
            </a:lvl4pPr>
            <a:lvl5pPr>
              <a:defRPr>
                <a:solidFill>
                  <a:schemeClr val="tx1"/>
                </a:solidFill>
                <a:latin typeface="+mj-lt"/>
              </a:defRPr>
            </a:lvl5pPr>
          </a:lstStyle>
          <a:p>
            <a:pPr lvl="0"/>
            <a:r>
              <a:rPr lang="en-US"/>
              <a:t>- Click to edit Master text styles -</a:t>
            </a:r>
          </a:p>
        </p:txBody>
      </p:sp>
      <p:sp>
        <p:nvSpPr>
          <p:cNvPr id="2" name="Date Placeholder 1"/>
          <p:cNvSpPr>
            <a:spLocks noGrp="1"/>
          </p:cNvSpPr>
          <p:nvPr>
            <p:ph type="dt" sz="half" idx="10"/>
          </p:nvPr>
        </p:nvSpPr>
        <p:spPr>
          <a:xfrm>
            <a:off x="838200" y="6356352"/>
            <a:ext cx="2743200" cy="365125"/>
          </a:xfrm>
          <a:prstGeom prst="rect">
            <a:avLst/>
          </a:prstGeom>
        </p:spPr>
        <p:txBody>
          <a:bodyPr lIns="68580" tIns="34290" rIns="68580" bIns="34290"/>
          <a:lstStyle>
            <a:lvl1pPr>
              <a:defRPr>
                <a:solidFill>
                  <a:schemeClr val="tx1"/>
                </a:solidFill>
              </a:defRPr>
            </a:lvl1pPr>
          </a:lstStyle>
          <a:p>
            <a:fld id="{C9852138-FCC6-44DD-9FFC-1C789392E7AA}" type="datetime1">
              <a:rPr lang="en-US" smtClean="0"/>
              <a:pPr/>
              <a:t>10/4/2020</a:t>
            </a:fld>
            <a:endParaRPr lang="en-US" dirty="0"/>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lvl1pPr>
              <a:defRPr>
                <a:solidFill>
                  <a:schemeClr val="tx1"/>
                </a:solidFill>
              </a:defRPr>
            </a:lvl1pPr>
          </a:lstStyle>
          <a:p>
            <a:fld id="{03206E70-9524-410D-AE9B-78D656EAA14D}" type="slidenum">
              <a:rPr lang="en-US" smtClean="0"/>
              <a:pPr/>
              <a:t>‹#›</a:t>
            </a:fld>
            <a:endParaRPr lang="en-US" dirty="0"/>
          </a:p>
        </p:txBody>
      </p:sp>
      <p:sp>
        <p:nvSpPr>
          <p:cNvPr id="8" name="Rectangle 7"/>
          <p:cNvSpPr/>
          <p:nvPr userDrawn="1"/>
        </p:nvSpPr>
        <p:spPr>
          <a:xfrm>
            <a:off x="10237882" y="1"/>
            <a:ext cx="571500" cy="55563"/>
          </a:xfrm>
          <a:prstGeom prst="rect">
            <a:avLst/>
          </a:prstGeom>
          <a:solidFill>
            <a:srgbClr val="E2583D"/>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200" dirty="0"/>
          </a:p>
        </p:txBody>
      </p:sp>
      <p:sp>
        <p:nvSpPr>
          <p:cNvPr id="9" name="Rectangle 8"/>
          <p:cNvSpPr/>
          <p:nvPr userDrawn="1"/>
        </p:nvSpPr>
        <p:spPr>
          <a:xfrm>
            <a:off x="10880819" y="1"/>
            <a:ext cx="571500" cy="55563"/>
          </a:xfrm>
          <a:prstGeom prst="rect">
            <a:avLst/>
          </a:prstGeom>
          <a:solidFill>
            <a:srgbClr val="78D2D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200" dirty="0"/>
          </a:p>
        </p:txBody>
      </p:sp>
      <p:sp>
        <p:nvSpPr>
          <p:cNvPr id="10" name="Rectangle 9"/>
          <p:cNvSpPr/>
          <p:nvPr userDrawn="1"/>
        </p:nvSpPr>
        <p:spPr>
          <a:xfrm>
            <a:off x="11523755" y="1"/>
            <a:ext cx="571500" cy="55563"/>
          </a:xfrm>
          <a:prstGeom prst="rect">
            <a:avLst/>
          </a:prstGeom>
          <a:solidFill>
            <a:srgbClr val="3B3939"/>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200" dirty="0"/>
          </a:p>
        </p:txBody>
      </p:sp>
    </p:spTree>
    <p:extLst>
      <p:ext uri="{BB962C8B-B14F-4D97-AF65-F5344CB8AC3E}">
        <p14:creationId xmlns:p14="http://schemas.microsoft.com/office/powerpoint/2010/main" val="3091511641"/>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design 1">
  <p:cSld name="Title design 1">
    <p:bg>
      <p:bgPr>
        <a:solidFill>
          <a:srgbClr val="FFFFFF"/>
        </a:solidFill>
        <a:effectLst/>
      </p:bgPr>
    </p:bg>
    <p:spTree>
      <p:nvGrpSpPr>
        <p:cNvPr id="1" name="Shape 56"/>
        <p:cNvGrpSpPr/>
        <p:nvPr/>
      </p:nvGrpSpPr>
      <p:grpSpPr>
        <a:xfrm>
          <a:off x="0" y="0"/>
          <a:ext cx="0" cy="0"/>
          <a:chOff x="0" y="0"/>
          <a:chExt cx="0" cy="0"/>
        </a:xfrm>
      </p:grpSpPr>
      <p:sp>
        <p:nvSpPr>
          <p:cNvPr id="57" name="Google Shape;57;p9"/>
          <p:cNvSpPr/>
          <p:nvPr/>
        </p:nvSpPr>
        <p:spPr>
          <a:xfrm>
            <a:off x="542600" y="469600"/>
            <a:ext cx="11106800" cy="5748000"/>
          </a:xfrm>
          <a:prstGeom prst="rect">
            <a:avLst/>
          </a:prstGeom>
          <a:noFill/>
          <a:ln w="3810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600"/>
          </a:p>
        </p:txBody>
      </p:sp>
      <p:sp>
        <p:nvSpPr>
          <p:cNvPr id="58" name="Google Shape;58;p9"/>
          <p:cNvSpPr txBox="1">
            <a:spLocks noGrp="1"/>
          </p:cNvSpPr>
          <p:nvPr>
            <p:ph type="title"/>
          </p:nvPr>
        </p:nvSpPr>
        <p:spPr>
          <a:xfrm>
            <a:off x="0" y="288300"/>
            <a:ext cx="12192000" cy="121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933" b="1"/>
            </a:lvl1pPr>
            <a:lvl2pPr lvl="1" algn="ctr" rtl="0">
              <a:spcBef>
                <a:spcPts val="0"/>
              </a:spcBef>
              <a:spcAft>
                <a:spcPts val="0"/>
              </a:spcAft>
              <a:buSzPts val="2400"/>
              <a:buFont typeface="Bodoni"/>
              <a:buNone/>
              <a:defRPr b="1">
                <a:latin typeface="Bodoni"/>
                <a:ea typeface="Bodoni"/>
                <a:cs typeface="Bodoni"/>
                <a:sym typeface="Bodoni"/>
              </a:defRPr>
            </a:lvl2pPr>
            <a:lvl3pPr lvl="2" algn="ctr" rtl="0">
              <a:spcBef>
                <a:spcPts val="0"/>
              </a:spcBef>
              <a:spcAft>
                <a:spcPts val="0"/>
              </a:spcAft>
              <a:buSzPts val="2400"/>
              <a:buFont typeface="Bodoni"/>
              <a:buNone/>
              <a:defRPr b="1">
                <a:latin typeface="Bodoni"/>
                <a:ea typeface="Bodoni"/>
                <a:cs typeface="Bodoni"/>
                <a:sym typeface="Bodoni"/>
              </a:defRPr>
            </a:lvl3pPr>
            <a:lvl4pPr lvl="3" algn="ctr" rtl="0">
              <a:spcBef>
                <a:spcPts val="0"/>
              </a:spcBef>
              <a:spcAft>
                <a:spcPts val="0"/>
              </a:spcAft>
              <a:buSzPts val="2400"/>
              <a:buFont typeface="Bodoni"/>
              <a:buNone/>
              <a:defRPr b="1">
                <a:latin typeface="Bodoni"/>
                <a:ea typeface="Bodoni"/>
                <a:cs typeface="Bodoni"/>
                <a:sym typeface="Bodoni"/>
              </a:defRPr>
            </a:lvl4pPr>
            <a:lvl5pPr lvl="4" algn="ctr" rtl="0">
              <a:spcBef>
                <a:spcPts val="0"/>
              </a:spcBef>
              <a:spcAft>
                <a:spcPts val="0"/>
              </a:spcAft>
              <a:buSzPts val="2400"/>
              <a:buFont typeface="Bodoni"/>
              <a:buNone/>
              <a:defRPr b="1">
                <a:latin typeface="Bodoni"/>
                <a:ea typeface="Bodoni"/>
                <a:cs typeface="Bodoni"/>
                <a:sym typeface="Bodoni"/>
              </a:defRPr>
            </a:lvl5pPr>
            <a:lvl6pPr lvl="5" algn="ctr" rtl="0">
              <a:spcBef>
                <a:spcPts val="0"/>
              </a:spcBef>
              <a:spcAft>
                <a:spcPts val="0"/>
              </a:spcAft>
              <a:buSzPts val="2400"/>
              <a:buFont typeface="Bodoni"/>
              <a:buNone/>
              <a:defRPr b="1">
                <a:latin typeface="Bodoni"/>
                <a:ea typeface="Bodoni"/>
                <a:cs typeface="Bodoni"/>
                <a:sym typeface="Bodoni"/>
              </a:defRPr>
            </a:lvl6pPr>
            <a:lvl7pPr lvl="6" algn="ctr" rtl="0">
              <a:spcBef>
                <a:spcPts val="0"/>
              </a:spcBef>
              <a:spcAft>
                <a:spcPts val="0"/>
              </a:spcAft>
              <a:buSzPts val="2400"/>
              <a:buFont typeface="Bodoni"/>
              <a:buNone/>
              <a:defRPr b="1">
                <a:latin typeface="Bodoni"/>
                <a:ea typeface="Bodoni"/>
                <a:cs typeface="Bodoni"/>
                <a:sym typeface="Bodoni"/>
              </a:defRPr>
            </a:lvl7pPr>
            <a:lvl8pPr lvl="7" algn="ctr" rtl="0">
              <a:spcBef>
                <a:spcPts val="0"/>
              </a:spcBef>
              <a:spcAft>
                <a:spcPts val="0"/>
              </a:spcAft>
              <a:buSzPts val="2400"/>
              <a:buFont typeface="Bodoni"/>
              <a:buNone/>
              <a:defRPr b="1">
                <a:latin typeface="Bodoni"/>
                <a:ea typeface="Bodoni"/>
                <a:cs typeface="Bodoni"/>
                <a:sym typeface="Bodoni"/>
              </a:defRPr>
            </a:lvl8pPr>
            <a:lvl9pPr lvl="8" algn="ctr" rtl="0">
              <a:spcBef>
                <a:spcPts val="0"/>
              </a:spcBef>
              <a:spcAft>
                <a:spcPts val="0"/>
              </a:spcAft>
              <a:buSzPts val="2400"/>
              <a:buFont typeface="Bodoni"/>
              <a:buNone/>
              <a:defRPr b="1">
                <a:latin typeface="Bodoni"/>
                <a:ea typeface="Bodoni"/>
                <a:cs typeface="Bodoni"/>
                <a:sym typeface="Bodoni"/>
              </a:defRPr>
            </a:lvl9pPr>
          </a:lstStyle>
          <a:p>
            <a:endParaRPr/>
          </a:p>
        </p:txBody>
      </p:sp>
      <p:sp>
        <p:nvSpPr>
          <p:cNvPr id="59" name="Google Shape;59;p9"/>
          <p:cNvSpPr txBox="1">
            <a:spLocks noGrp="1"/>
          </p:cNvSpPr>
          <p:nvPr>
            <p:ph type="sldNum" idx="12"/>
          </p:nvPr>
        </p:nvSpPr>
        <p:spPr>
          <a:xfrm>
            <a:off x="11398211" y="6217623"/>
            <a:ext cx="731600" cy="524800"/>
          </a:xfrm>
          <a:prstGeom prst="rect">
            <a:avLst/>
          </a:prstGeom>
        </p:spPr>
        <p:txBody>
          <a:bodyPr spcFirstLastPara="1" wrap="square" lIns="91425" tIns="91425" rIns="91425" bIns="91425" anchor="ctr" anchorCtr="0">
            <a:noAutofit/>
          </a:bodyPr>
          <a:lstStyle>
            <a:lvl1pPr lvl="0" rtl="0">
              <a:buNone/>
              <a:defRPr sz="1600">
                <a:solidFill>
                  <a:schemeClr val="lt2"/>
                </a:solidFill>
                <a:latin typeface="Arvo"/>
                <a:ea typeface="Arvo"/>
                <a:cs typeface="Arvo"/>
                <a:sym typeface="Arvo"/>
              </a:defRPr>
            </a:lvl1pPr>
            <a:lvl2pPr lvl="1" rtl="0">
              <a:buNone/>
              <a:defRPr sz="1600">
                <a:solidFill>
                  <a:schemeClr val="lt2"/>
                </a:solidFill>
                <a:latin typeface="Arvo"/>
                <a:ea typeface="Arvo"/>
                <a:cs typeface="Arvo"/>
                <a:sym typeface="Arvo"/>
              </a:defRPr>
            </a:lvl2pPr>
            <a:lvl3pPr lvl="2" rtl="0">
              <a:buNone/>
              <a:defRPr sz="1600">
                <a:solidFill>
                  <a:schemeClr val="lt2"/>
                </a:solidFill>
                <a:latin typeface="Arvo"/>
                <a:ea typeface="Arvo"/>
                <a:cs typeface="Arvo"/>
                <a:sym typeface="Arvo"/>
              </a:defRPr>
            </a:lvl3pPr>
            <a:lvl4pPr lvl="3" rtl="0">
              <a:buNone/>
              <a:defRPr sz="1600">
                <a:solidFill>
                  <a:schemeClr val="lt2"/>
                </a:solidFill>
                <a:latin typeface="Arvo"/>
                <a:ea typeface="Arvo"/>
                <a:cs typeface="Arvo"/>
                <a:sym typeface="Arvo"/>
              </a:defRPr>
            </a:lvl4pPr>
            <a:lvl5pPr lvl="4" rtl="0">
              <a:buNone/>
              <a:defRPr sz="1600">
                <a:solidFill>
                  <a:schemeClr val="lt2"/>
                </a:solidFill>
                <a:latin typeface="Arvo"/>
                <a:ea typeface="Arvo"/>
                <a:cs typeface="Arvo"/>
                <a:sym typeface="Arvo"/>
              </a:defRPr>
            </a:lvl5pPr>
            <a:lvl6pPr lvl="5" rtl="0">
              <a:buNone/>
              <a:defRPr sz="1600">
                <a:solidFill>
                  <a:schemeClr val="lt2"/>
                </a:solidFill>
                <a:latin typeface="Arvo"/>
                <a:ea typeface="Arvo"/>
                <a:cs typeface="Arvo"/>
                <a:sym typeface="Arvo"/>
              </a:defRPr>
            </a:lvl6pPr>
            <a:lvl7pPr lvl="6" rtl="0">
              <a:buNone/>
              <a:defRPr sz="1600">
                <a:solidFill>
                  <a:schemeClr val="lt2"/>
                </a:solidFill>
                <a:latin typeface="Arvo"/>
                <a:ea typeface="Arvo"/>
                <a:cs typeface="Arvo"/>
                <a:sym typeface="Arvo"/>
              </a:defRPr>
            </a:lvl7pPr>
            <a:lvl8pPr lvl="7" rtl="0">
              <a:buNone/>
              <a:defRPr sz="1600">
                <a:solidFill>
                  <a:schemeClr val="lt2"/>
                </a:solidFill>
                <a:latin typeface="Arvo"/>
                <a:ea typeface="Arvo"/>
                <a:cs typeface="Arvo"/>
                <a:sym typeface="Arvo"/>
              </a:defRPr>
            </a:lvl8pPr>
            <a:lvl9pPr lvl="8" rtl="0">
              <a:buNone/>
              <a:defRPr sz="1600">
                <a:solidFill>
                  <a:schemeClr val="lt2"/>
                </a:solidFill>
                <a:latin typeface="Arvo"/>
                <a:ea typeface="Arvo"/>
                <a:cs typeface="Arvo"/>
                <a:sym typeface="Arvo"/>
              </a:defRPr>
            </a:lvl9pPr>
          </a:lstStyle>
          <a:p>
            <a:pPr algn="l">
              <a:spcBef>
                <a:spcPts val="0"/>
              </a:spcBef>
              <a:spcAft>
                <a:spcPts val="0"/>
              </a:spcAft>
            </a:pPr>
            <a:fld id="{00000000-1234-1234-1234-123412341234}" type="slidenum">
              <a:rPr lang="es" smtClean="0"/>
              <a:pPr algn="l">
                <a:spcBef>
                  <a:spcPts val="0"/>
                </a:spcBef>
                <a:spcAft>
                  <a:spcPts val="0"/>
                </a:spcAft>
              </a:pPr>
              <a:t>‹#›</a:t>
            </a:fld>
            <a:endParaRPr lang="es"/>
          </a:p>
        </p:txBody>
      </p:sp>
      <p:cxnSp>
        <p:nvCxnSpPr>
          <p:cNvPr id="60" name="Google Shape;60;p9"/>
          <p:cNvCxnSpPr/>
          <p:nvPr/>
        </p:nvCxnSpPr>
        <p:spPr>
          <a:xfrm>
            <a:off x="5645200" y="1631467"/>
            <a:ext cx="901600" cy="0"/>
          </a:xfrm>
          <a:prstGeom prst="straightConnector1">
            <a:avLst/>
          </a:prstGeom>
          <a:noFill/>
          <a:ln w="76200"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445308889"/>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6183"/>
          </a:xfrm>
          <a:prstGeom prst="rect">
            <a:avLst/>
          </a:prstGeom>
        </p:spPr>
        <p:txBody>
          <a:bodyPr/>
          <a:lstStyle/>
          <a:p>
            <a:fld id="{14E39C5E-3938-484F-9F2C-43A53F2F2C23}" type="datetimeFigureOut">
              <a:rPr lang="en-US" smtClean="0"/>
              <a:t>10/4/2020</a:t>
            </a:fld>
            <a:endParaRPr lang="en-US"/>
          </a:p>
        </p:txBody>
      </p:sp>
      <p:sp>
        <p:nvSpPr>
          <p:cNvPr id="3" name="Footer Placeholder 2"/>
          <p:cNvSpPr>
            <a:spLocks noGrp="1"/>
          </p:cNvSpPr>
          <p:nvPr>
            <p:ph type="ftr" sz="quarter" idx="11"/>
          </p:nvPr>
        </p:nvSpPr>
        <p:spPr>
          <a:xfrm>
            <a:off x="4038600" y="6356351"/>
            <a:ext cx="4114800" cy="366183"/>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1"/>
            <a:ext cx="2743200" cy="366183"/>
          </a:xfrm>
          <a:prstGeom prst="rect">
            <a:avLst/>
          </a:prstGeom>
        </p:spPr>
        <p:txBody>
          <a:bodyPr/>
          <a:lstStyle/>
          <a:p>
            <a:fld id="{2F87D1DA-C60F-764E-8590-C8E0B173BBAB}" type="slidenum">
              <a:rPr lang="en-US" smtClean="0"/>
              <a:t>‹#›</a:t>
            </a:fld>
            <a:endParaRPr 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344253" y="974760"/>
            <a:ext cx="11486969" cy="5245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359838" y="320570"/>
            <a:ext cx="11459013" cy="512961"/>
          </a:xfrm>
          <a:prstGeom prst="rect">
            <a:avLst/>
          </a:prstGeom>
          <a:noFill/>
          <a:ln w="12700">
            <a:noFill/>
            <a:miter lim="800000"/>
          </a:ln>
        </p:spPr>
        <p:txBody>
          <a:bodyPr vert="horz" wrap="square" lIns="0" tIns="0" rIns="0" bIns="0" numCol="1" anchor="t" anchorCtr="0" compatLnSpc="1">
            <a:spAutoFit/>
          </a:bodyPr>
          <a:lstStyle/>
          <a:p>
            <a:pPr lvl="0"/>
            <a:r>
              <a:rPr lang="en-US" dirty="0"/>
              <a:t>Click to Edit Master Title</a:t>
            </a:r>
          </a:p>
        </p:txBody>
      </p:sp>
      <p:sp>
        <p:nvSpPr>
          <p:cNvPr id="15" name="TextBox 14"/>
          <p:cNvSpPr txBox="1"/>
          <p:nvPr/>
        </p:nvSpPr>
        <p:spPr>
          <a:xfrm>
            <a:off x="4115004" y="6466165"/>
            <a:ext cx="3945465" cy="256545"/>
          </a:xfrm>
          <a:prstGeom prst="rect">
            <a:avLst/>
          </a:prstGeom>
          <a:noFill/>
        </p:spPr>
        <p:txBody>
          <a:bodyPr wrap="square" rtlCol="0">
            <a:spAutoFit/>
          </a:bodyPr>
          <a:lstStyle/>
          <a:p>
            <a:pPr algn="ctr"/>
            <a:r>
              <a:rPr lang="en-US" sz="1065" dirty="0">
                <a:solidFill>
                  <a:srgbClr val="7C7C7C"/>
                </a:solidFill>
                <a:latin typeface="Calibri Light" panose="020F0302020204030204"/>
                <a:cs typeface="Calibri Light" panose="020F0302020204030204"/>
              </a:rPr>
              <a:t>©Larsen &amp; Toubro Infotech Ltd. Privileged and Confidential</a:t>
            </a:r>
          </a:p>
        </p:txBody>
      </p:sp>
      <p:pic>
        <p:nvPicPr>
          <p:cNvPr id="1027" name="Picture 3" descr="C:\Users\10630824\Desktop\Microot template\corners (3).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75170" y="5210329"/>
            <a:ext cx="1906901" cy="219888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1343922" y="6432155"/>
            <a:ext cx="463588" cy="379656"/>
          </a:xfrm>
          <a:prstGeom prst="rect">
            <a:avLst/>
          </a:prstGeom>
        </p:spPr>
        <p:txBody>
          <a:bodyPr wrap="none">
            <a:spAutoFit/>
          </a:bodyPr>
          <a:lstStyle/>
          <a:p>
            <a:pPr marL="0" marR="0" lvl="0" indent="0" algn="ctr" defTabSz="609600" rtl="0" eaLnBrk="1" fontAlgn="base" latinLnBrk="0" hangingPunct="1">
              <a:lnSpc>
                <a:spcPct val="100000"/>
              </a:lnSpc>
              <a:spcBef>
                <a:spcPct val="0"/>
              </a:spcBef>
              <a:spcAft>
                <a:spcPct val="0"/>
              </a:spcAft>
              <a:buClrTx/>
              <a:buSzTx/>
              <a:buFontTx/>
              <a:buNone/>
              <a:defRPr/>
            </a:pPr>
            <a:fld id="{9C5957C0-C9FD-924F-A662-3B71DAE40C56}" type="slidenum">
              <a:rPr kumimoji="0" lang="uk-UA" sz="1865" b="0" i="0" u="none" strike="noStrike" kern="1200" cap="none" spc="0" normalizeH="0" baseline="0" noProof="0" smtClean="0">
                <a:ln>
                  <a:noFill/>
                </a:ln>
                <a:solidFill>
                  <a:schemeClr val="bg1"/>
                </a:solidFill>
                <a:effectLst/>
                <a:uLnTx/>
                <a:uFillTx/>
                <a:latin typeface="Calibri Light" panose="020F0302020204030204" charset="0"/>
                <a:ea typeface="Calibri Light" panose="020F0302020204030204" charset="0"/>
                <a:cs typeface="Calibri Light" panose="020F0302020204030204" charset="0"/>
              </a:rPr>
              <a:t>‹#›</a:t>
            </a:fld>
            <a:endParaRPr kumimoji="0" lang="uk-UA" sz="1335" b="0" i="0" u="none" strike="noStrike" kern="1200" cap="none" spc="0" normalizeH="0" baseline="0" noProof="0" dirty="0">
              <a:ln>
                <a:noFill/>
              </a:ln>
              <a:solidFill>
                <a:schemeClr val="bg1"/>
              </a:solidFill>
              <a:effectLst/>
              <a:uLnTx/>
              <a:uFillTx/>
              <a:latin typeface="Calibri Light" panose="020F0302020204030204" charset="0"/>
              <a:ea typeface="Calibri Light" panose="020F0302020204030204" charset="0"/>
              <a:cs typeface="Calibri Light" panose="020F0302020204030204" charset="0"/>
            </a:endParaRPr>
          </a:p>
        </p:txBody>
      </p:sp>
      <p:pic>
        <p:nvPicPr>
          <p:cNvPr id="1028" name="Picture 4" descr="C:\Users\10630824\Desktop\Microot template\corners (2).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a:off x="-24405" y="-49765"/>
            <a:ext cx="918273" cy="93306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74487" y="6270980"/>
            <a:ext cx="688712" cy="54383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6" r:id="rId6"/>
    <p:sldLayoutId id="2147483657" r:id="rId7"/>
  </p:sldLayoutIdLst>
  <p:transition spd="slow">
    <p:push dir="u"/>
  </p:transition>
  <p:txStyles>
    <p:titleStyle>
      <a:lvl1pPr algn="l" rtl="0" eaLnBrk="1" fontAlgn="base" hangingPunct="1">
        <a:spcBef>
          <a:spcPct val="0"/>
        </a:spcBef>
        <a:spcAft>
          <a:spcPct val="0"/>
        </a:spcAft>
        <a:defRPr sz="3335" b="0" i="0" baseline="0">
          <a:solidFill>
            <a:srgbClr val="2C2D8B"/>
          </a:solidFill>
          <a:latin typeface="Calibri Light" panose="020F0302020204030204"/>
          <a:ea typeface="+mj-ea"/>
          <a:cs typeface="Calibri Light" panose="020F0302020204030204"/>
        </a:defRPr>
      </a:lvl1pPr>
      <a:lvl2pPr algn="l" rtl="0" eaLnBrk="1" fontAlgn="base" hangingPunct="1">
        <a:spcBef>
          <a:spcPct val="0"/>
        </a:spcBef>
        <a:spcAft>
          <a:spcPct val="0"/>
        </a:spcAft>
        <a:defRPr sz="2665">
          <a:solidFill>
            <a:schemeClr val="accent1"/>
          </a:solidFill>
          <a:latin typeface="Arial" panose="020B0604020202020204" pitchFamily="34" charset="0"/>
          <a:ea typeface="STKaiti" pitchFamily="2" charset="-122"/>
          <a:cs typeface="Geneva" pitchFamily="34" charset="0"/>
        </a:defRPr>
      </a:lvl2pPr>
      <a:lvl3pPr algn="l" rtl="0" eaLnBrk="1" fontAlgn="base" hangingPunct="1">
        <a:spcBef>
          <a:spcPct val="0"/>
        </a:spcBef>
        <a:spcAft>
          <a:spcPct val="0"/>
        </a:spcAft>
        <a:defRPr sz="2665">
          <a:solidFill>
            <a:schemeClr val="accent1"/>
          </a:solidFill>
          <a:latin typeface="Arial" panose="020B0604020202020204" pitchFamily="34" charset="0"/>
          <a:ea typeface="STKaiti" pitchFamily="2" charset="-122"/>
          <a:cs typeface="Geneva" pitchFamily="34" charset="0"/>
        </a:defRPr>
      </a:lvl3pPr>
      <a:lvl4pPr algn="l" rtl="0" eaLnBrk="1" fontAlgn="base" hangingPunct="1">
        <a:spcBef>
          <a:spcPct val="0"/>
        </a:spcBef>
        <a:spcAft>
          <a:spcPct val="0"/>
        </a:spcAft>
        <a:defRPr sz="2665">
          <a:solidFill>
            <a:schemeClr val="accent1"/>
          </a:solidFill>
          <a:latin typeface="Arial" panose="020B0604020202020204" pitchFamily="34" charset="0"/>
          <a:ea typeface="STKaiti" pitchFamily="2" charset="-122"/>
          <a:cs typeface="Geneva" pitchFamily="34" charset="0"/>
        </a:defRPr>
      </a:lvl4pPr>
      <a:lvl5pPr algn="l" rtl="0" eaLnBrk="1" fontAlgn="base" hangingPunct="1">
        <a:spcBef>
          <a:spcPct val="0"/>
        </a:spcBef>
        <a:spcAft>
          <a:spcPct val="0"/>
        </a:spcAft>
        <a:defRPr sz="2665">
          <a:solidFill>
            <a:schemeClr val="accent1"/>
          </a:solidFill>
          <a:latin typeface="Arial" panose="020B0604020202020204" pitchFamily="34" charset="0"/>
          <a:ea typeface="STKaiti" pitchFamily="2" charset="-122"/>
          <a:cs typeface="Geneva" pitchFamily="34" charset="0"/>
        </a:defRPr>
      </a:lvl5pPr>
      <a:lvl6pPr marL="519430" algn="l" rtl="0" eaLnBrk="1" fontAlgn="base" hangingPunct="1">
        <a:spcBef>
          <a:spcPct val="0"/>
        </a:spcBef>
        <a:spcAft>
          <a:spcPct val="0"/>
        </a:spcAft>
        <a:defRPr sz="2665">
          <a:solidFill>
            <a:schemeClr val="accent1"/>
          </a:solidFill>
          <a:latin typeface="Arial" panose="020B0604020202020204" pitchFamily="34" charset="0"/>
          <a:ea typeface="ヒラギノ角ゴ Pro W3" pitchFamily="124" charset="-128"/>
          <a:cs typeface="Geneva" pitchFamily="34" charset="0"/>
        </a:defRPr>
      </a:lvl6pPr>
      <a:lvl7pPr marL="1038860" algn="l" rtl="0" eaLnBrk="1" fontAlgn="base" hangingPunct="1">
        <a:spcBef>
          <a:spcPct val="0"/>
        </a:spcBef>
        <a:spcAft>
          <a:spcPct val="0"/>
        </a:spcAft>
        <a:defRPr sz="2665">
          <a:solidFill>
            <a:schemeClr val="accent1"/>
          </a:solidFill>
          <a:latin typeface="Arial" panose="020B0604020202020204" pitchFamily="34" charset="0"/>
          <a:ea typeface="ヒラギノ角ゴ Pro W3" pitchFamily="124" charset="-128"/>
          <a:cs typeface="Geneva" pitchFamily="34" charset="0"/>
        </a:defRPr>
      </a:lvl7pPr>
      <a:lvl8pPr marL="1558290" algn="l" rtl="0" eaLnBrk="1" fontAlgn="base" hangingPunct="1">
        <a:spcBef>
          <a:spcPct val="0"/>
        </a:spcBef>
        <a:spcAft>
          <a:spcPct val="0"/>
        </a:spcAft>
        <a:defRPr sz="2665">
          <a:solidFill>
            <a:schemeClr val="accent1"/>
          </a:solidFill>
          <a:latin typeface="Arial" panose="020B0604020202020204" pitchFamily="34" charset="0"/>
          <a:ea typeface="ヒラギノ角ゴ Pro W3" pitchFamily="124" charset="-128"/>
          <a:cs typeface="Geneva" pitchFamily="34" charset="0"/>
        </a:defRPr>
      </a:lvl8pPr>
      <a:lvl9pPr marL="2077720" algn="l" rtl="0" eaLnBrk="1" fontAlgn="base" hangingPunct="1">
        <a:spcBef>
          <a:spcPct val="0"/>
        </a:spcBef>
        <a:spcAft>
          <a:spcPct val="0"/>
        </a:spcAft>
        <a:defRPr sz="2665">
          <a:solidFill>
            <a:schemeClr val="accent1"/>
          </a:solidFill>
          <a:latin typeface="Arial" panose="020B0604020202020204" pitchFamily="34" charset="0"/>
          <a:ea typeface="ヒラギノ角ゴ Pro W3" pitchFamily="124" charset="-128"/>
          <a:cs typeface="Geneva" pitchFamily="34" charset="0"/>
        </a:defRPr>
      </a:lvl9pPr>
    </p:titleStyle>
    <p:bodyStyle>
      <a:lvl1pPr marL="194945" indent="-194945" algn="l" defTabSz="2088515" rtl="0" eaLnBrk="1" fontAlgn="base" hangingPunct="1">
        <a:spcBef>
          <a:spcPct val="75000"/>
        </a:spcBef>
        <a:spcAft>
          <a:spcPct val="0"/>
        </a:spcAft>
        <a:buClrTx/>
        <a:buFont typeface="Wingdings" panose="05000000000000000000" pitchFamily="2" charset="2"/>
        <a:buChar char="§"/>
        <a:defRPr sz="2135" b="0" i="0">
          <a:solidFill>
            <a:srgbClr val="000000"/>
          </a:solidFill>
          <a:latin typeface="Calibri Light" panose="020F0302020204030204"/>
          <a:ea typeface="+mn-ea"/>
          <a:cs typeface="Calibri Light" panose="020F0302020204030204"/>
        </a:defRPr>
      </a:lvl1pPr>
      <a:lvl2pPr marL="391160" indent="-194945" algn="l" defTabSz="2088515" rtl="0" eaLnBrk="1" fontAlgn="base" hangingPunct="1">
        <a:spcBef>
          <a:spcPct val="25000"/>
        </a:spcBef>
        <a:spcAft>
          <a:spcPct val="0"/>
        </a:spcAft>
        <a:buClrTx/>
        <a:buSzPct val="80000"/>
        <a:buFont typeface="Wingdings" panose="05000000000000000000" pitchFamily="2" charset="2"/>
        <a:buChar char="§"/>
        <a:defRPr sz="2135" b="0" i="0">
          <a:solidFill>
            <a:srgbClr val="000000"/>
          </a:solidFill>
          <a:latin typeface="Calibri Light" panose="020F0302020204030204"/>
          <a:ea typeface="+mn-ea"/>
          <a:cs typeface="Calibri Light" panose="020F0302020204030204"/>
        </a:defRPr>
      </a:lvl2pPr>
      <a:lvl3pPr marL="588010" indent="-194945" algn="l" defTabSz="2088515" rtl="0" eaLnBrk="1" fontAlgn="base" hangingPunct="1">
        <a:spcBef>
          <a:spcPct val="25000"/>
        </a:spcBef>
        <a:spcAft>
          <a:spcPct val="0"/>
        </a:spcAft>
        <a:buClrTx/>
        <a:buSzPct val="70000"/>
        <a:buFont typeface="Wingdings" panose="05000000000000000000" pitchFamily="2" charset="2"/>
        <a:buChar char="§"/>
        <a:defRPr sz="2135" b="0" i="0">
          <a:solidFill>
            <a:srgbClr val="000000"/>
          </a:solidFill>
          <a:latin typeface="Calibri Light" panose="020F0302020204030204"/>
          <a:ea typeface="+mn-ea"/>
          <a:cs typeface="Calibri Light" panose="020F0302020204030204"/>
        </a:defRPr>
      </a:lvl3pPr>
      <a:lvl4pPr marL="779145" indent="-189230" algn="l" defTabSz="2088515" rtl="0" eaLnBrk="1" fontAlgn="base" hangingPunct="1">
        <a:spcBef>
          <a:spcPct val="25000"/>
        </a:spcBef>
        <a:spcAft>
          <a:spcPct val="0"/>
        </a:spcAft>
        <a:buClrTx/>
        <a:buFont typeface="Arial" panose="020B0604020202020204"/>
        <a:buChar char="•"/>
        <a:defRPr sz="2135" b="0" i="0">
          <a:solidFill>
            <a:srgbClr val="000000"/>
          </a:solidFill>
          <a:latin typeface="Calibri Light" panose="020F0302020204030204"/>
          <a:ea typeface="+mn-ea"/>
          <a:cs typeface="Calibri Light" panose="020F0302020204030204"/>
        </a:defRPr>
      </a:lvl4pPr>
      <a:lvl5pPr marL="968375" indent="-187325" algn="l" defTabSz="2088515" rtl="0" eaLnBrk="1" fontAlgn="base" hangingPunct="1">
        <a:spcBef>
          <a:spcPct val="25000"/>
        </a:spcBef>
        <a:spcAft>
          <a:spcPct val="0"/>
        </a:spcAft>
        <a:buClrTx/>
        <a:buFont typeface="Arial" panose="020B0604020202020204"/>
        <a:buChar char="•"/>
        <a:defRPr sz="2135" b="0" i="0">
          <a:solidFill>
            <a:srgbClr val="000000"/>
          </a:solidFill>
          <a:latin typeface="Calibri Light" panose="020F0302020204030204"/>
          <a:ea typeface="+mn-ea"/>
          <a:cs typeface="Calibri Light" panose="020F0302020204030204"/>
        </a:defRPr>
      </a:lvl5pPr>
      <a:lvl6pPr marL="1487805" indent="-187325" algn="l" defTabSz="2088515" rtl="0" eaLnBrk="1" fontAlgn="base" hangingPunct="1">
        <a:spcBef>
          <a:spcPct val="25000"/>
        </a:spcBef>
        <a:spcAft>
          <a:spcPct val="0"/>
        </a:spcAft>
        <a:buClr>
          <a:schemeClr val="tx2"/>
        </a:buClr>
        <a:buFont typeface="Symbol" panose="05050102010706020507" pitchFamily="18" charset="2"/>
        <a:buChar char="·"/>
        <a:defRPr sz="1600">
          <a:solidFill>
            <a:srgbClr val="53565A"/>
          </a:solidFill>
          <a:latin typeface="+mn-lt"/>
          <a:ea typeface="+mn-ea"/>
          <a:cs typeface="+mn-cs"/>
        </a:defRPr>
      </a:lvl6pPr>
      <a:lvl7pPr marL="2007870" indent="-187325" algn="l" defTabSz="2088515" rtl="0" eaLnBrk="1" fontAlgn="base" hangingPunct="1">
        <a:spcBef>
          <a:spcPct val="25000"/>
        </a:spcBef>
        <a:spcAft>
          <a:spcPct val="0"/>
        </a:spcAft>
        <a:buClr>
          <a:schemeClr val="tx2"/>
        </a:buClr>
        <a:buFont typeface="Symbol" panose="05050102010706020507" pitchFamily="18" charset="2"/>
        <a:buChar char="·"/>
        <a:defRPr sz="1600">
          <a:solidFill>
            <a:srgbClr val="53565A"/>
          </a:solidFill>
          <a:latin typeface="+mn-lt"/>
          <a:ea typeface="+mn-ea"/>
          <a:cs typeface="+mn-cs"/>
        </a:defRPr>
      </a:lvl7pPr>
      <a:lvl8pPr marL="2527300" indent="-187325" algn="l" defTabSz="2088515" rtl="0" eaLnBrk="1" fontAlgn="base" hangingPunct="1">
        <a:spcBef>
          <a:spcPct val="25000"/>
        </a:spcBef>
        <a:spcAft>
          <a:spcPct val="0"/>
        </a:spcAft>
        <a:buClr>
          <a:schemeClr val="tx2"/>
        </a:buClr>
        <a:buFont typeface="Symbol" panose="05050102010706020507" pitchFamily="18" charset="2"/>
        <a:buChar char="·"/>
        <a:defRPr sz="1600">
          <a:solidFill>
            <a:srgbClr val="53565A"/>
          </a:solidFill>
          <a:latin typeface="+mn-lt"/>
          <a:ea typeface="+mn-ea"/>
          <a:cs typeface="+mn-cs"/>
        </a:defRPr>
      </a:lvl8pPr>
      <a:lvl9pPr marL="3046730" indent="-187325" algn="l" defTabSz="2088515" rtl="0" eaLnBrk="1" fontAlgn="base" hangingPunct="1">
        <a:spcBef>
          <a:spcPct val="25000"/>
        </a:spcBef>
        <a:spcAft>
          <a:spcPct val="0"/>
        </a:spcAft>
        <a:buClr>
          <a:schemeClr val="tx2"/>
        </a:buClr>
        <a:buFont typeface="Symbol" panose="05050102010706020507" pitchFamily="18" charset="2"/>
        <a:buChar char="·"/>
        <a:defRPr sz="1600">
          <a:solidFill>
            <a:srgbClr val="53565A"/>
          </a:solidFill>
          <a:latin typeface="+mn-lt"/>
          <a:ea typeface="+mn-ea"/>
          <a:cs typeface="+mn-cs"/>
        </a:defRPr>
      </a:lvl9pPr>
    </p:bodyStyle>
    <p:otherStyle>
      <a:defPPr>
        <a:defRPr lang="en-US"/>
      </a:defPPr>
      <a:lvl1pPr marL="0" algn="l" defTabSz="1038860" rtl="0" eaLnBrk="1" latinLnBrk="0" hangingPunct="1">
        <a:defRPr sz="2000" kern="1200">
          <a:solidFill>
            <a:schemeClr val="tx1"/>
          </a:solidFill>
          <a:latin typeface="+mn-lt"/>
          <a:ea typeface="+mn-ea"/>
          <a:cs typeface="+mn-cs"/>
        </a:defRPr>
      </a:lvl1pPr>
      <a:lvl2pPr marL="519430" algn="l" defTabSz="1038860" rtl="0" eaLnBrk="1" latinLnBrk="0" hangingPunct="1">
        <a:defRPr sz="2000" kern="1200">
          <a:solidFill>
            <a:schemeClr val="tx1"/>
          </a:solidFill>
          <a:latin typeface="+mn-lt"/>
          <a:ea typeface="+mn-ea"/>
          <a:cs typeface="+mn-cs"/>
        </a:defRPr>
      </a:lvl2pPr>
      <a:lvl3pPr marL="1038860" algn="l" defTabSz="1038860" rtl="0" eaLnBrk="1" latinLnBrk="0" hangingPunct="1">
        <a:defRPr sz="2000" kern="1200">
          <a:solidFill>
            <a:schemeClr val="tx1"/>
          </a:solidFill>
          <a:latin typeface="+mn-lt"/>
          <a:ea typeface="+mn-ea"/>
          <a:cs typeface="+mn-cs"/>
        </a:defRPr>
      </a:lvl3pPr>
      <a:lvl4pPr marL="1558290" algn="l" defTabSz="1038860" rtl="0" eaLnBrk="1" latinLnBrk="0" hangingPunct="1">
        <a:defRPr sz="2000" kern="1200">
          <a:solidFill>
            <a:schemeClr val="tx1"/>
          </a:solidFill>
          <a:latin typeface="+mn-lt"/>
          <a:ea typeface="+mn-ea"/>
          <a:cs typeface="+mn-cs"/>
        </a:defRPr>
      </a:lvl4pPr>
      <a:lvl5pPr marL="2077720" algn="l" defTabSz="1038860" rtl="0" eaLnBrk="1" latinLnBrk="0" hangingPunct="1">
        <a:defRPr sz="2000" kern="1200">
          <a:solidFill>
            <a:schemeClr val="tx1"/>
          </a:solidFill>
          <a:latin typeface="+mn-lt"/>
          <a:ea typeface="+mn-ea"/>
          <a:cs typeface="+mn-cs"/>
        </a:defRPr>
      </a:lvl5pPr>
      <a:lvl6pPr marL="2597150" algn="l" defTabSz="1038860" rtl="0" eaLnBrk="1" latinLnBrk="0" hangingPunct="1">
        <a:defRPr sz="2000" kern="1200">
          <a:solidFill>
            <a:schemeClr val="tx1"/>
          </a:solidFill>
          <a:latin typeface="+mn-lt"/>
          <a:ea typeface="+mn-ea"/>
          <a:cs typeface="+mn-cs"/>
        </a:defRPr>
      </a:lvl6pPr>
      <a:lvl7pPr marL="3117215" algn="l" defTabSz="1038860" rtl="0" eaLnBrk="1" latinLnBrk="0" hangingPunct="1">
        <a:defRPr sz="2000" kern="1200">
          <a:solidFill>
            <a:schemeClr val="tx1"/>
          </a:solidFill>
          <a:latin typeface="+mn-lt"/>
          <a:ea typeface="+mn-ea"/>
          <a:cs typeface="+mn-cs"/>
        </a:defRPr>
      </a:lvl7pPr>
      <a:lvl8pPr marL="3636645" algn="l" defTabSz="1038860" rtl="0" eaLnBrk="1" latinLnBrk="0" hangingPunct="1">
        <a:defRPr sz="2000" kern="1200">
          <a:solidFill>
            <a:schemeClr val="tx1"/>
          </a:solidFill>
          <a:latin typeface="+mn-lt"/>
          <a:ea typeface="+mn-ea"/>
          <a:cs typeface="+mn-cs"/>
        </a:defRPr>
      </a:lvl8pPr>
      <a:lvl9pPr marL="4156075" algn="l" defTabSz="1038860"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70727" y="2186565"/>
            <a:ext cx="2708359" cy="2466239"/>
          </a:xfrm>
          <a:prstGeom prst="rect">
            <a:avLst/>
          </a:prstGeom>
        </p:spPr>
      </p:pic>
    </p:spTree>
  </p:cSld>
  <p:clrMap bg1="lt1" tx1="dk1" bg2="lt2" tx2="dk2" accent1="accent1" accent2="accent2" accent3="accent3" accent4="accent4" accent5="accent5" accent6="accent6" hlink="hlink" folHlink="folHlink"/>
  <p:sldLayoutIdLst>
    <p:sldLayoutId id="2147483655" r:id="rId1"/>
  </p:sldLayoutIdLst>
  <p:transition spd="slow">
    <p:push dir="u"/>
  </p:transition>
  <p:txStyles>
    <p:titleStyle>
      <a:lvl1pPr algn="l" defTabSz="1219200" rtl="0" eaLnBrk="1" latinLnBrk="0" hangingPunct="1">
        <a:lnSpc>
          <a:spcPct val="90000"/>
        </a:lnSpc>
        <a:spcBef>
          <a:spcPct val="0"/>
        </a:spcBef>
        <a:buNone/>
        <a:defRPr sz="5865" kern="1200">
          <a:solidFill>
            <a:schemeClr val="tx1"/>
          </a:solidFill>
          <a:latin typeface="+mj-lt"/>
          <a:ea typeface="+mj-ea"/>
          <a:cs typeface="+mj-cs"/>
        </a:defRPr>
      </a:lvl1pPr>
    </p:titleStyle>
    <p:bodyStyle>
      <a:lvl1pPr marL="304800" indent="-304800" algn="l" defTabSz="1219200" rtl="0" eaLnBrk="1" latinLnBrk="0" hangingPunct="1">
        <a:lnSpc>
          <a:spcPct val="90000"/>
        </a:lnSpc>
        <a:spcBef>
          <a:spcPts val="1335"/>
        </a:spcBef>
        <a:buFont typeface="Arial" panose="020B0604020202020204"/>
        <a:buChar char="•"/>
        <a:defRPr sz="3735" kern="1200">
          <a:solidFill>
            <a:schemeClr val="tx1"/>
          </a:solidFill>
          <a:latin typeface="+mn-lt"/>
          <a:ea typeface="+mn-ea"/>
          <a:cs typeface="+mn-cs"/>
        </a:defRPr>
      </a:lvl1pPr>
      <a:lvl2pPr marL="914400" indent="-304800" algn="l" defTabSz="1219200" rtl="0" eaLnBrk="1" latinLnBrk="0" hangingPunct="1">
        <a:lnSpc>
          <a:spcPct val="90000"/>
        </a:lnSpc>
        <a:spcBef>
          <a:spcPts val="665"/>
        </a:spcBef>
        <a:buFont typeface="Arial" panose="020B0604020202020204"/>
        <a:buChar char="•"/>
        <a:defRPr sz="3200" kern="1200">
          <a:solidFill>
            <a:schemeClr val="tx1"/>
          </a:solidFill>
          <a:latin typeface="+mn-lt"/>
          <a:ea typeface="+mn-ea"/>
          <a:cs typeface="+mn-cs"/>
        </a:defRPr>
      </a:lvl2pPr>
      <a:lvl3pPr marL="1524000" indent="-304800" algn="l" defTabSz="1219200" rtl="0" eaLnBrk="1" latinLnBrk="0" hangingPunct="1">
        <a:lnSpc>
          <a:spcPct val="90000"/>
        </a:lnSpc>
        <a:spcBef>
          <a:spcPts val="665"/>
        </a:spcBef>
        <a:buFont typeface="Arial" panose="020B0604020202020204"/>
        <a:buChar char="•"/>
        <a:defRPr sz="2665" kern="1200">
          <a:solidFill>
            <a:schemeClr val="tx1"/>
          </a:solidFill>
          <a:latin typeface="+mn-lt"/>
          <a:ea typeface="+mn-ea"/>
          <a:cs typeface="+mn-cs"/>
        </a:defRPr>
      </a:lvl3pPr>
      <a:lvl4pPr marL="21336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4pPr>
      <a:lvl5pPr marL="27432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5pPr>
      <a:lvl6pPr marL="33528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6pPr>
      <a:lvl7pPr marL="39624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7pPr>
      <a:lvl8pPr marL="45720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8pPr>
      <a:lvl9pPr marL="51816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mailto:admin@ltieq.com" TargetMode="Externa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7.png"/><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sz="2100" b="1" dirty="0">
                <a:latin typeface="Ubuntu Light" panose="020B0304030602030204" pitchFamily="34" charset="0"/>
                <a:cs typeface="Times New Roman" panose="02020603050405020304" charset="0"/>
              </a:rPr>
              <a:t>By: Team </a:t>
            </a:r>
            <a:r>
              <a:rPr lang="en-US" sz="2100" b="1" dirty="0" smtClean="0">
                <a:latin typeface="Ubuntu Light" panose="020B0304030602030204" pitchFamily="34" charset="0"/>
                <a:cs typeface="Times New Roman" panose="02020603050405020304" charset="0"/>
              </a:rPr>
              <a:t>1 - LTIeQ</a:t>
            </a:r>
            <a:endParaRPr lang="en-US" dirty="0">
              <a:latin typeface="Ubuntu Light" panose="020B0304030602030204" pitchFamily="34" charset="0"/>
              <a:cs typeface="Times New Roman" panose="02020603050405020304" charset="0"/>
            </a:endParaRPr>
          </a:p>
        </p:txBody>
      </p:sp>
      <p:sp>
        <p:nvSpPr>
          <p:cNvPr id="2" name="Title 1"/>
          <p:cNvSpPr>
            <a:spLocks noGrp="1"/>
          </p:cNvSpPr>
          <p:nvPr>
            <p:ph type="ctrTitle"/>
          </p:nvPr>
        </p:nvSpPr>
        <p:spPr>
          <a:xfrm>
            <a:off x="1797473" y="3026067"/>
            <a:ext cx="7415499" cy="676910"/>
          </a:xfrm>
        </p:spPr>
        <p:txBody>
          <a:bodyPr/>
          <a:lstStyle/>
          <a:p>
            <a:r>
              <a:rPr lang="en-US" sz="4400" b="1" dirty="0">
                <a:ln/>
                <a:gradFill>
                  <a:gsLst>
                    <a:gs pos="0">
                      <a:srgbClr val="012D86"/>
                    </a:gs>
                    <a:gs pos="100000">
                      <a:srgbClr val="0E2557"/>
                    </a:gs>
                  </a:gsLst>
                  <a:lin scaled="0"/>
                </a:gradFill>
                <a:effectLst>
                  <a:outerShdw blurRad="38100" dist="25400" dir="5400000" algn="ctr" rotWithShape="0">
                    <a:srgbClr val="6E747A">
                      <a:alpha val="43000"/>
                    </a:srgbClr>
                  </a:outerShdw>
                </a:effectLst>
                <a:latin typeface="Ubuntu Light" panose="020B0304030602030204" pitchFamily="34" charset="0"/>
                <a:cs typeface="Times New Roman" panose="02020603050405020304" charset="0"/>
              </a:rPr>
              <a:t> </a:t>
            </a:r>
            <a:r>
              <a:rPr lang="en-US" sz="4400" b="1" dirty="0">
                <a:ln/>
                <a:gradFill>
                  <a:gsLst>
                    <a:gs pos="0">
                      <a:srgbClr val="012D86"/>
                    </a:gs>
                    <a:gs pos="100000">
                      <a:srgbClr val="0E2557"/>
                    </a:gs>
                  </a:gsLst>
                  <a:lin scaled="0"/>
                </a:gradFill>
                <a:effectLst>
                  <a:outerShdw blurRad="38100" dist="25400" dir="5400000" algn="ctr" rotWithShape="0">
                    <a:srgbClr val="6E747A">
                      <a:alpha val="43000"/>
                    </a:srgbClr>
                  </a:outerShdw>
                </a:effectLst>
                <a:latin typeface="Ubuntu" panose="020B05040306020A0204" pitchFamily="34" charset="0"/>
                <a:cs typeface="Times New Roman" panose="02020603050405020304" charset="0"/>
              </a:rPr>
              <a:t>Online Exam System</a:t>
            </a: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effectLst>
                  <a:outerShdw blurRad="38100" dist="38100" dir="2700000" algn="tl">
                    <a:srgbClr val="000000">
                      <a:alpha val="43137"/>
                    </a:srgbClr>
                  </a:outerShdw>
                </a:effectLst>
                <a:latin typeface="Ubuntu" panose="020B05040306020A0204" pitchFamily="34" charset="0"/>
              </a:rPr>
              <a:t>Home Page</a:t>
            </a:r>
            <a:endParaRPr lang="en-US" b="1" dirty="0">
              <a:effectLst>
                <a:outerShdw blurRad="38100" dist="38100" dir="2700000" algn="tl">
                  <a:srgbClr val="000000">
                    <a:alpha val="43137"/>
                  </a:srgbClr>
                </a:outerShdw>
              </a:effectLst>
              <a:latin typeface="Ubuntu" panose="020B05040306020A0204" pitchFamily="34" charset="0"/>
            </a:endParaRPr>
          </a:p>
        </p:txBody>
      </p:sp>
      <p:sp>
        <p:nvSpPr>
          <p:cNvPr id="4" name="Content Placeholder 3"/>
          <p:cNvSpPr>
            <a:spLocks noGrp="1"/>
          </p:cNvSpPr>
          <p:nvPr>
            <p:ph sz="half" idx="2"/>
          </p:nvPr>
        </p:nvSpPr>
        <p:spPr>
          <a:xfrm>
            <a:off x="8174418" y="1883229"/>
            <a:ext cx="3799324" cy="4876800"/>
          </a:xfrm>
        </p:spPr>
        <p:txBody>
          <a:bodyPr/>
          <a:lstStyle/>
          <a:p>
            <a:r>
              <a:rPr lang="en-US" dirty="0" smtClean="0">
                <a:solidFill>
                  <a:srgbClr val="002060"/>
                </a:solidFill>
                <a:latin typeface="Ubuntu Light" panose="020B0304030602030204" pitchFamily="34" charset="0"/>
              </a:rPr>
              <a:t>The Admin and Student will login from the Home Screen.</a:t>
            </a:r>
            <a:endParaRPr lang="en-US" dirty="0">
              <a:solidFill>
                <a:srgbClr val="002060"/>
              </a:solidFill>
              <a:latin typeface="Ubuntu Light" panose="020B0304030602030204" pitchFamily="34" charset="0"/>
            </a:endParaRPr>
          </a:p>
          <a:p>
            <a:r>
              <a:rPr lang="en-US" dirty="0" smtClean="0">
                <a:solidFill>
                  <a:srgbClr val="002060"/>
                </a:solidFill>
                <a:latin typeface="Ubuntu Light" panose="020B0304030602030204" pitchFamily="34" charset="0"/>
              </a:rPr>
              <a:t>Option For New User Registration is provided at the bottom.</a:t>
            </a:r>
            <a:endParaRPr lang="en-US" dirty="0">
              <a:solidFill>
                <a:srgbClr val="002060"/>
              </a:solidFill>
              <a:latin typeface="Ubuntu Light" panose="020B0304030602030204" pitchFamily="34" charset="0"/>
            </a:endParaRPr>
          </a:p>
          <a:p>
            <a:r>
              <a:rPr lang="en-US" dirty="0" smtClean="0">
                <a:solidFill>
                  <a:srgbClr val="002060"/>
                </a:solidFill>
                <a:latin typeface="Ubuntu Light" panose="020B0304030602030204" pitchFamily="34" charset="0"/>
              </a:rPr>
              <a:t>Incase a user has forgot his password,  he can request for it to be reset</a:t>
            </a:r>
            <a:endParaRPr lang="en-US" dirty="0">
              <a:solidFill>
                <a:srgbClr val="002060"/>
              </a:solidFill>
              <a:latin typeface="Ubuntu Light" panose="020B0304030602030204" pitchFamily="34" charset="0"/>
            </a:endParaRPr>
          </a:p>
        </p:txBody>
      </p:sp>
      <p:pic>
        <p:nvPicPr>
          <p:cNvPr id="6" name="图片 27"/>
          <p:cNvPicPr>
            <a:picLocks noChangeAspect="1"/>
          </p:cNvPicPr>
          <p:nvPr/>
        </p:nvPicPr>
        <p:blipFill>
          <a:blip r:embed="rId2"/>
          <a:stretch>
            <a:fillRect/>
          </a:stretch>
        </p:blipFill>
        <p:spPr>
          <a:xfrm>
            <a:off x="143409" y="1066024"/>
            <a:ext cx="8620837" cy="5275952"/>
          </a:xfrm>
          <a:prstGeom prst="rect">
            <a:avLst/>
          </a:prstGeom>
          <a:noFill/>
          <a:ln w="9525">
            <a:noFill/>
          </a:ln>
        </p:spPr>
      </p:pic>
      <p:pic>
        <p:nvPicPr>
          <p:cNvPr id="7" name="Picture 6"/>
          <p:cNvPicPr>
            <a:picLocks noChangeAspect="1"/>
          </p:cNvPicPr>
          <p:nvPr/>
        </p:nvPicPr>
        <p:blipFill>
          <a:blip r:embed="rId3"/>
          <a:stretch>
            <a:fillRect/>
          </a:stretch>
        </p:blipFill>
        <p:spPr>
          <a:xfrm>
            <a:off x="1453243" y="1608364"/>
            <a:ext cx="6131378" cy="3829051"/>
          </a:xfrm>
          <a:prstGeom prst="rect">
            <a:avLst/>
          </a:prstGeom>
        </p:spPr>
      </p:pic>
      <p:sp>
        <p:nvSpPr>
          <p:cNvPr id="8" name="Rectangle 7"/>
          <p:cNvSpPr/>
          <p:nvPr/>
        </p:nvSpPr>
        <p:spPr>
          <a:xfrm>
            <a:off x="5523540" y="890784"/>
            <a:ext cx="1389627" cy="1179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1331449553"/>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effectLst>
                  <a:outerShdw blurRad="38100" dist="38100" dir="2700000" algn="tl">
                    <a:srgbClr val="000000">
                      <a:alpha val="43137"/>
                    </a:srgbClr>
                  </a:outerShdw>
                </a:effectLst>
                <a:latin typeface="Ubuntu" panose="020B05040306020A0204" pitchFamily="34" charset="0"/>
              </a:rPr>
              <a:t>Admin Login</a:t>
            </a:r>
            <a:endParaRPr lang="en-US" b="1" dirty="0">
              <a:effectLst>
                <a:outerShdw blurRad="38100" dist="38100" dir="2700000" algn="tl">
                  <a:srgbClr val="000000">
                    <a:alpha val="43137"/>
                  </a:srgbClr>
                </a:outerShdw>
              </a:effectLst>
              <a:latin typeface="Ubuntu" panose="020B05040306020A0204" pitchFamily="34" charset="0"/>
            </a:endParaRPr>
          </a:p>
        </p:txBody>
      </p:sp>
      <p:sp>
        <p:nvSpPr>
          <p:cNvPr id="4" name="Content Placeholder 3"/>
          <p:cNvSpPr>
            <a:spLocks noGrp="1"/>
          </p:cNvSpPr>
          <p:nvPr>
            <p:ph sz="half" idx="2"/>
          </p:nvPr>
        </p:nvSpPr>
        <p:spPr>
          <a:xfrm>
            <a:off x="8074413" y="2480461"/>
            <a:ext cx="3882896" cy="2447078"/>
          </a:xfrm>
        </p:spPr>
        <p:txBody>
          <a:bodyPr/>
          <a:lstStyle/>
          <a:p>
            <a:r>
              <a:rPr lang="en-US" dirty="0" smtClean="0">
                <a:solidFill>
                  <a:srgbClr val="002060"/>
                </a:solidFill>
                <a:latin typeface="Ubuntu Light" panose="020B0304030602030204" pitchFamily="34" charset="0"/>
              </a:rPr>
              <a:t>Default admin login Details :</a:t>
            </a:r>
          </a:p>
          <a:p>
            <a:endParaRPr lang="en-US" dirty="0">
              <a:solidFill>
                <a:srgbClr val="002060"/>
              </a:solidFill>
              <a:latin typeface="Ubuntu Light" panose="020B0304030602030204" pitchFamily="34" charset="0"/>
            </a:endParaRPr>
          </a:p>
          <a:p>
            <a:pPr marL="0" indent="0" algn="ctr">
              <a:buNone/>
            </a:pPr>
            <a:r>
              <a:rPr lang="en-US" dirty="0" smtClean="0">
                <a:solidFill>
                  <a:srgbClr val="002060"/>
                </a:solidFill>
                <a:latin typeface="Ubuntu Light" panose="020B0304030602030204" pitchFamily="34" charset="0"/>
              </a:rPr>
              <a:t>Email – </a:t>
            </a:r>
            <a:r>
              <a:rPr lang="en-US" dirty="0" smtClean="0">
                <a:solidFill>
                  <a:srgbClr val="002060"/>
                </a:solidFill>
                <a:latin typeface="Ubuntu Light" panose="020B0304030602030204" pitchFamily="34" charset="0"/>
                <a:hlinkClick r:id="rId2"/>
              </a:rPr>
              <a:t>admin@ltieq.com</a:t>
            </a:r>
            <a:endParaRPr lang="en-US" dirty="0" smtClean="0">
              <a:solidFill>
                <a:srgbClr val="002060"/>
              </a:solidFill>
              <a:latin typeface="Ubuntu Light" panose="020B0304030602030204" pitchFamily="34" charset="0"/>
            </a:endParaRPr>
          </a:p>
          <a:p>
            <a:pPr marL="0" indent="0" algn="ctr">
              <a:buNone/>
            </a:pPr>
            <a:r>
              <a:rPr lang="en-US" dirty="0" smtClean="0">
                <a:solidFill>
                  <a:srgbClr val="002060"/>
                </a:solidFill>
                <a:latin typeface="Ubuntu Light" panose="020B0304030602030204" pitchFamily="34" charset="0"/>
              </a:rPr>
              <a:t>Password – </a:t>
            </a:r>
            <a:r>
              <a:rPr lang="en-US" dirty="0" err="1" smtClean="0">
                <a:solidFill>
                  <a:srgbClr val="002060"/>
                </a:solidFill>
                <a:latin typeface="Ubuntu Light" panose="020B0304030602030204" pitchFamily="34" charset="0"/>
              </a:rPr>
              <a:t>Necnec</a:t>
            </a:r>
            <a:r>
              <a:rPr lang="en-US" dirty="0" smtClean="0">
                <a:solidFill>
                  <a:srgbClr val="002060"/>
                </a:solidFill>
                <a:latin typeface="Ubuntu Light" panose="020B0304030602030204" pitchFamily="34" charset="0"/>
              </a:rPr>
              <a:t>&gt;9k</a:t>
            </a:r>
            <a:endParaRPr lang="en-US" dirty="0">
              <a:solidFill>
                <a:srgbClr val="002060"/>
              </a:solidFill>
              <a:latin typeface="Ubuntu Light" panose="020B0304030602030204" pitchFamily="34" charset="0"/>
            </a:endParaRPr>
          </a:p>
        </p:txBody>
      </p:sp>
      <p:pic>
        <p:nvPicPr>
          <p:cNvPr id="6" name="图片 27"/>
          <p:cNvPicPr>
            <a:picLocks noChangeAspect="1"/>
          </p:cNvPicPr>
          <p:nvPr/>
        </p:nvPicPr>
        <p:blipFill>
          <a:blip r:embed="rId3"/>
          <a:stretch>
            <a:fillRect/>
          </a:stretch>
        </p:blipFill>
        <p:spPr>
          <a:xfrm>
            <a:off x="143409" y="1066024"/>
            <a:ext cx="8620837" cy="5275952"/>
          </a:xfrm>
          <a:prstGeom prst="rect">
            <a:avLst/>
          </a:prstGeom>
          <a:noFill/>
          <a:ln w="9525">
            <a:noFill/>
          </a:ln>
        </p:spPr>
      </p:pic>
      <p:pic>
        <p:nvPicPr>
          <p:cNvPr id="7" name="Picture 6"/>
          <p:cNvPicPr>
            <a:picLocks noChangeAspect="1"/>
          </p:cNvPicPr>
          <p:nvPr/>
        </p:nvPicPr>
        <p:blipFill>
          <a:blip r:embed="rId4"/>
          <a:stretch>
            <a:fillRect/>
          </a:stretch>
        </p:blipFill>
        <p:spPr>
          <a:xfrm>
            <a:off x="1445079" y="1545049"/>
            <a:ext cx="6129449" cy="4025072"/>
          </a:xfrm>
          <a:prstGeom prst="rect">
            <a:avLst/>
          </a:prstGeom>
        </p:spPr>
      </p:pic>
      <p:sp>
        <p:nvSpPr>
          <p:cNvPr id="8" name="Rectangle 7"/>
          <p:cNvSpPr/>
          <p:nvPr/>
        </p:nvSpPr>
        <p:spPr>
          <a:xfrm>
            <a:off x="5360254" y="948037"/>
            <a:ext cx="1389627" cy="1179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834243118"/>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pPr algn="ctr"/>
            <a:r>
              <a:rPr lang="en-GB" altLang="en-US" b="1" dirty="0" smtClean="0">
                <a:effectLst>
                  <a:outerShdw blurRad="38100" dist="38100" dir="2700000" algn="tl">
                    <a:srgbClr val="000000">
                      <a:alpha val="43137"/>
                    </a:srgbClr>
                  </a:outerShdw>
                </a:effectLst>
                <a:latin typeface="Ubuntu" panose="020B05040306020A0204" pitchFamily="34" charset="0"/>
              </a:rPr>
              <a:t>Admin Dashboard</a:t>
            </a:r>
            <a:endParaRPr lang="en-GB" altLang="en-US" b="1" dirty="0">
              <a:effectLst>
                <a:outerShdw blurRad="38100" dist="38100" dir="2700000" algn="tl">
                  <a:srgbClr val="000000">
                    <a:alpha val="43137"/>
                  </a:srgbClr>
                </a:outerShdw>
              </a:effectLst>
              <a:latin typeface="Ubuntu" panose="020B05040306020A0204" pitchFamily="34" charset="0"/>
            </a:endParaRPr>
          </a:p>
        </p:txBody>
      </p:sp>
      <p:pic>
        <p:nvPicPr>
          <p:cNvPr id="18" name="图片 27"/>
          <p:cNvPicPr>
            <a:picLocks noChangeAspect="1"/>
          </p:cNvPicPr>
          <p:nvPr/>
        </p:nvPicPr>
        <p:blipFill>
          <a:blip r:embed="rId2"/>
          <a:stretch>
            <a:fillRect/>
          </a:stretch>
        </p:blipFill>
        <p:spPr>
          <a:xfrm>
            <a:off x="359838" y="1055743"/>
            <a:ext cx="8620837" cy="5275952"/>
          </a:xfrm>
          <a:prstGeom prst="rect">
            <a:avLst/>
          </a:prstGeom>
          <a:noFill/>
          <a:ln w="9525">
            <a:noFill/>
          </a:ln>
        </p:spPr>
      </p:pic>
      <p:sp>
        <p:nvSpPr>
          <p:cNvPr id="7" name="Rectangle 6"/>
          <p:cNvSpPr/>
          <p:nvPr/>
        </p:nvSpPr>
        <p:spPr>
          <a:xfrm>
            <a:off x="5360254" y="948037"/>
            <a:ext cx="1389627" cy="1179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 name="Content Placeholder 2"/>
          <p:cNvSpPr>
            <a:spLocks noGrp="1"/>
          </p:cNvSpPr>
          <p:nvPr>
            <p:ph sz="half" idx="2"/>
          </p:nvPr>
        </p:nvSpPr>
        <p:spPr>
          <a:xfrm>
            <a:off x="8096596" y="1066024"/>
            <a:ext cx="4090952" cy="4876800"/>
          </a:xfrm>
        </p:spPr>
        <p:txBody>
          <a:bodyPr/>
          <a:lstStyle/>
          <a:p>
            <a:endParaRPr lang="en-US" dirty="0" smtClean="0"/>
          </a:p>
          <a:p>
            <a:endParaRPr lang="en-US" dirty="0"/>
          </a:p>
        </p:txBody>
      </p:sp>
      <p:sp>
        <p:nvSpPr>
          <p:cNvPr id="8" name="Content Placeholder 3"/>
          <p:cNvSpPr txBox="1">
            <a:spLocks/>
          </p:cNvSpPr>
          <p:nvPr/>
        </p:nvSpPr>
        <p:spPr bwMode="gray">
          <a:xfrm>
            <a:off x="8747918" y="1562863"/>
            <a:ext cx="3129461" cy="4768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94945" indent="-194945" algn="l" defTabSz="2088515" rtl="0" eaLnBrk="1" fontAlgn="base" hangingPunct="1">
              <a:spcBef>
                <a:spcPct val="75000"/>
              </a:spcBef>
              <a:spcAft>
                <a:spcPct val="0"/>
              </a:spcAft>
              <a:buClrTx/>
              <a:buFont typeface="Wingdings" panose="05000000000000000000" pitchFamily="2" charset="2"/>
              <a:buChar char="§"/>
              <a:defRPr sz="1865" b="0" i="0">
                <a:solidFill>
                  <a:srgbClr val="000000"/>
                </a:solidFill>
                <a:latin typeface="Calibri Light" panose="020F0302020204030204"/>
                <a:ea typeface="+mn-ea"/>
                <a:cs typeface="Calibri Light" panose="020F0302020204030204"/>
              </a:defRPr>
            </a:lvl1pPr>
            <a:lvl2pPr marL="391160" indent="-194945" algn="l" defTabSz="2088515" rtl="0" eaLnBrk="1" fontAlgn="base" hangingPunct="1">
              <a:spcBef>
                <a:spcPct val="25000"/>
              </a:spcBef>
              <a:spcAft>
                <a:spcPct val="0"/>
              </a:spcAft>
              <a:buClrTx/>
              <a:buSzPct val="80000"/>
              <a:buFont typeface="Wingdings" panose="05000000000000000000" pitchFamily="2" charset="2"/>
              <a:buChar char="§"/>
              <a:defRPr sz="1865" b="0" i="0">
                <a:solidFill>
                  <a:srgbClr val="000000"/>
                </a:solidFill>
                <a:latin typeface="Calibri Light" panose="020F0302020204030204"/>
                <a:ea typeface="+mn-ea"/>
                <a:cs typeface="Calibri Light" panose="020F0302020204030204"/>
              </a:defRPr>
            </a:lvl2pPr>
            <a:lvl3pPr marL="588010" indent="-194945" algn="l" defTabSz="2088515" rtl="0" eaLnBrk="1" fontAlgn="base" hangingPunct="1">
              <a:spcBef>
                <a:spcPct val="25000"/>
              </a:spcBef>
              <a:spcAft>
                <a:spcPct val="0"/>
              </a:spcAft>
              <a:buClrTx/>
              <a:buSzPct val="70000"/>
              <a:buFont typeface="Wingdings" panose="05000000000000000000" pitchFamily="2" charset="2"/>
              <a:buChar char="§"/>
              <a:defRPr sz="1865" b="0" i="0">
                <a:solidFill>
                  <a:srgbClr val="000000"/>
                </a:solidFill>
                <a:latin typeface="Calibri Light" panose="020F0302020204030204"/>
                <a:ea typeface="+mn-ea"/>
                <a:cs typeface="Calibri Light" panose="020F0302020204030204"/>
              </a:defRPr>
            </a:lvl3pPr>
            <a:lvl4pPr marL="779145" indent="-189230" algn="l" defTabSz="2088515" rtl="0" eaLnBrk="1" fontAlgn="base" hangingPunct="1">
              <a:spcBef>
                <a:spcPct val="25000"/>
              </a:spcBef>
              <a:spcAft>
                <a:spcPct val="0"/>
              </a:spcAft>
              <a:buClrTx/>
              <a:buFont typeface="Arial" panose="020B0604020202020204"/>
              <a:buChar char="•"/>
              <a:defRPr sz="1865" b="0" i="0">
                <a:solidFill>
                  <a:srgbClr val="000000"/>
                </a:solidFill>
                <a:latin typeface="Calibri Light" panose="020F0302020204030204"/>
                <a:ea typeface="+mn-ea"/>
                <a:cs typeface="Calibri Light" panose="020F0302020204030204"/>
              </a:defRPr>
            </a:lvl4pPr>
            <a:lvl5pPr marL="968375" indent="-187325" algn="l" defTabSz="2088515" rtl="0" eaLnBrk="1" fontAlgn="base" hangingPunct="1">
              <a:spcBef>
                <a:spcPct val="25000"/>
              </a:spcBef>
              <a:spcAft>
                <a:spcPct val="0"/>
              </a:spcAft>
              <a:buClrTx/>
              <a:buFont typeface="Arial" panose="020B0604020202020204"/>
              <a:buChar char="•"/>
              <a:defRPr sz="1865" b="0" i="0">
                <a:solidFill>
                  <a:srgbClr val="000000"/>
                </a:solidFill>
                <a:latin typeface="Calibri Light" panose="020F0302020204030204"/>
                <a:ea typeface="+mn-ea"/>
                <a:cs typeface="Calibri Light" panose="020F0302020204030204"/>
              </a:defRPr>
            </a:lvl5pPr>
            <a:lvl6pPr marL="1487805" indent="-187325" algn="l" defTabSz="2088515" rtl="0" eaLnBrk="1" fontAlgn="base" hangingPunct="1">
              <a:spcBef>
                <a:spcPct val="25000"/>
              </a:spcBef>
              <a:spcAft>
                <a:spcPct val="0"/>
              </a:spcAft>
              <a:buClr>
                <a:schemeClr val="tx2"/>
              </a:buClr>
              <a:buFont typeface="Symbol" panose="05050102010706020507" pitchFamily="18" charset="2"/>
              <a:buChar char="·"/>
              <a:defRPr sz="2000">
                <a:solidFill>
                  <a:srgbClr val="53565A"/>
                </a:solidFill>
                <a:latin typeface="+mn-lt"/>
                <a:ea typeface="+mn-ea"/>
                <a:cs typeface="+mn-cs"/>
              </a:defRPr>
            </a:lvl6pPr>
            <a:lvl7pPr marL="2007870" indent="-187325" algn="l" defTabSz="2088515" rtl="0" eaLnBrk="1" fontAlgn="base" hangingPunct="1">
              <a:spcBef>
                <a:spcPct val="25000"/>
              </a:spcBef>
              <a:spcAft>
                <a:spcPct val="0"/>
              </a:spcAft>
              <a:buClr>
                <a:schemeClr val="tx2"/>
              </a:buClr>
              <a:buFont typeface="Symbol" panose="05050102010706020507" pitchFamily="18" charset="2"/>
              <a:buChar char="·"/>
              <a:defRPr sz="2000">
                <a:solidFill>
                  <a:srgbClr val="53565A"/>
                </a:solidFill>
                <a:latin typeface="+mn-lt"/>
                <a:ea typeface="+mn-ea"/>
                <a:cs typeface="+mn-cs"/>
              </a:defRPr>
            </a:lvl7pPr>
            <a:lvl8pPr marL="2527300" indent="-187325" algn="l" defTabSz="2088515" rtl="0" eaLnBrk="1" fontAlgn="base" hangingPunct="1">
              <a:spcBef>
                <a:spcPct val="25000"/>
              </a:spcBef>
              <a:spcAft>
                <a:spcPct val="0"/>
              </a:spcAft>
              <a:buClr>
                <a:schemeClr val="tx2"/>
              </a:buClr>
              <a:buFont typeface="Symbol" panose="05050102010706020507" pitchFamily="18" charset="2"/>
              <a:buChar char="·"/>
              <a:defRPr sz="2000">
                <a:solidFill>
                  <a:srgbClr val="53565A"/>
                </a:solidFill>
                <a:latin typeface="+mn-lt"/>
                <a:ea typeface="+mn-ea"/>
                <a:cs typeface="+mn-cs"/>
              </a:defRPr>
            </a:lvl8pPr>
            <a:lvl9pPr marL="3046730" indent="-187325" algn="l" defTabSz="2088515" rtl="0" eaLnBrk="1" fontAlgn="base" hangingPunct="1">
              <a:spcBef>
                <a:spcPct val="25000"/>
              </a:spcBef>
              <a:spcAft>
                <a:spcPct val="0"/>
              </a:spcAft>
              <a:buClr>
                <a:schemeClr val="tx2"/>
              </a:buClr>
              <a:buFont typeface="Symbol" panose="05050102010706020507" pitchFamily="18" charset="2"/>
              <a:buChar char="·"/>
              <a:defRPr sz="2000">
                <a:solidFill>
                  <a:srgbClr val="53565A"/>
                </a:solidFill>
                <a:latin typeface="+mn-lt"/>
                <a:ea typeface="+mn-ea"/>
                <a:cs typeface="+mn-cs"/>
              </a:defRPr>
            </a:lvl9pPr>
          </a:lstStyle>
          <a:p>
            <a:r>
              <a:rPr lang="en-GB" altLang="en-US" kern="0" dirty="0" smtClean="0">
                <a:solidFill>
                  <a:srgbClr val="002060"/>
                </a:solidFill>
                <a:latin typeface="Ubuntu Light" panose="020B0304030602030204" pitchFamily="34" charset="0"/>
              </a:rPr>
              <a:t>The Admin is presented with two options upon login</a:t>
            </a:r>
          </a:p>
          <a:p>
            <a:r>
              <a:rPr lang="en-GB" altLang="en-US" kern="0" dirty="0" smtClean="0">
                <a:solidFill>
                  <a:srgbClr val="002060"/>
                </a:solidFill>
                <a:latin typeface="Ubuntu Light" panose="020B0304030602030204" pitchFamily="34" charset="0"/>
              </a:rPr>
              <a:t>View Report : Here the Admin is able to view Reports of all the Users, filter them and even save individual User report.</a:t>
            </a:r>
            <a:endParaRPr lang="en-GB" altLang="en-US" kern="0" dirty="0">
              <a:solidFill>
                <a:srgbClr val="002060"/>
              </a:solidFill>
              <a:latin typeface="Ubuntu Light" panose="020B0304030602030204" pitchFamily="34" charset="0"/>
            </a:endParaRPr>
          </a:p>
          <a:p>
            <a:r>
              <a:rPr lang="en-GB" altLang="en-US" kern="0" dirty="0" smtClean="0">
                <a:solidFill>
                  <a:srgbClr val="002060"/>
                </a:solidFill>
                <a:latin typeface="Ubuntu Light" panose="020B0304030602030204" pitchFamily="34" charset="0"/>
              </a:rPr>
              <a:t>Add/Remove </a:t>
            </a:r>
            <a:r>
              <a:rPr lang="en-GB" altLang="en-US" kern="0" dirty="0">
                <a:solidFill>
                  <a:srgbClr val="002060"/>
                </a:solidFill>
                <a:latin typeface="Ubuntu Light" panose="020B0304030602030204" pitchFamily="34" charset="0"/>
              </a:rPr>
              <a:t>Test : Here the </a:t>
            </a:r>
            <a:r>
              <a:rPr lang="en-GB" altLang="en-US" kern="0" dirty="0" smtClean="0">
                <a:solidFill>
                  <a:srgbClr val="002060"/>
                </a:solidFill>
                <a:latin typeface="Ubuntu Light" panose="020B0304030602030204" pitchFamily="34" charset="0"/>
              </a:rPr>
              <a:t>Admin will add or remove test based as per his requirements.</a:t>
            </a:r>
            <a:endParaRPr lang="en-GB" altLang="en-US" kern="0" dirty="0">
              <a:solidFill>
                <a:srgbClr val="002060"/>
              </a:solidFill>
              <a:latin typeface="Ubuntu Light" panose="020B0304030602030204" pitchFamily="34" charset="0"/>
            </a:endParaRPr>
          </a:p>
          <a:p>
            <a:endParaRPr lang="en-GB" altLang="en-US" kern="0" dirty="0">
              <a:solidFill>
                <a:srgbClr val="002060"/>
              </a:solidFill>
              <a:latin typeface="Ubuntu Light" panose="020B0304030602030204" pitchFamily="34" charset="0"/>
            </a:endParaRPr>
          </a:p>
        </p:txBody>
      </p:sp>
      <p:pic>
        <p:nvPicPr>
          <p:cNvPr id="2" name="Picture 1"/>
          <p:cNvPicPr>
            <a:picLocks noChangeAspect="1"/>
          </p:cNvPicPr>
          <p:nvPr/>
        </p:nvPicPr>
        <p:blipFill>
          <a:blip r:embed="rId3"/>
          <a:stretch>
            <a:fillRect/>
          </a:stretch>
        </p:blipFill>
        <p:spPr>
          <a:xfrm>
            <a:off x="1600200" y="1562863"/>
            <a:ext cx="6262007" cy="3948030"/>
          </a:xfrm>
          <a:prstGeom prst="rect">
            <a:avLst/>
          </a:prstGeom>
        </p:spPr>
      </p:pic>
    </p:spTree>
    <p:extLst>
      <p:ext uri="{BB962C8B-B14F-4D97-AF65-F5344CB8AC3E}">
        <p14:creationId xmlns:p14="http://schemas.microsoft.com/office/powerpoint/2010/main" val="1814426634"/>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effectLst>
                  <a:outerShdw blurRad="38100" dist="38100" dir="2700000" algn="tl">
                    <a:srgbClr val="000000">
                      <a:alpha val="43137"/>
                    </a:srgbClr>
                  </a:outerShdw>
                </a:effectLst>
                <a:latin typeface="Ubuntu" panose="020B05040306020A0204" pitchFamily="34" charset="0"/>
              </a:rPr>
              <a:t>Add/Remove Set</a:t>
            </a:r>
            <a:endParaRPr lang="en-US" b="1" dirty="0">
              <a:effectLst>
                <a:outerShdw blurRad="38100" dist="38100" dir="2700000" algn="tl">
                  <a:srgbClr val="000000">
                    <a:alpha val="43137"/>
                  </a:srgbClr>
                </a:outerShdw>
              </a:effectLst>
              <a:latin typeface="Ubuntu" panose="020B05040306020A0204" pitchFamily="34" charset="0"/>
            </a:endParaRPr>
          </a:p>
        </p:txBody>
      </p:sp>
      <p:sp>
        <p:nvSpPr>
          <p:cNvPr id="3" name="Content Placeholder 2"/>
          <p:cNvSpPr>
            <a:spLocks noGrp="1"/>
          </p:cNvSpPr>
          <p:nvPr>
            <p:ph sz="half" idx="1"/>
          </p:nvPr>
        </p:nvSpPr>
        <p:spPr>
          <a:xfrm>
            <a:off x="7850931" y="1747157"/>
            <a:ext cx="4098471" cy="4876800"/>
          </a:xfrm>
        </p:spPr>
        <p:txBody>
          <a:bodyPr/>
          <a:lstStyle/>
          <a:p>
            <a:r>
              <a:rPr lang="en-US" dirty="0" smtClean="0">
                <a:solidFill>
                  <a:srgbClr val="002060"/>
                </a:solidFill>
                <a:latin typeface="Ubuntu Light" panose="020B0304030602030204" pitchFamily="34" charset="0"/>
              </a:rPr>
              <a:t>The Admin will add or remove question set as per his requirement.</a:t>
            </a:r>
          </a:p>
          <a:p>
            <a:r>
              <a:rPr lang="en-US" dirty="0" smtClean="0">
                <a:solidFill>
                  <a:srgbClr val="002060"/>
                </a:solidFill>
                <a:latin typeface="Ubuntu Light" panose="020B0304030602030204" pitchFamily="34" charset="0"/>
              </a:rPr>
              <a:t>Add Question – Admin will browse the file in his system and upload the questions to the database.</a:t>
            </a:r>
          </a:p>
          <a:p>
            <a:r>
              <a:rPr lang="en-US" dirty="0" smtClean="0">
                <a:solidFill>
                  <a:srgbClr val="002060"/>
                </a:solidFill>
                <a:latin typeface="Ubuntu Light" panose="020B0304030602030204" pitchFamily="34" charset="0"/>
              </a:rPr>
              <a:t>Remove Question – Admin can remove question set from the database by selecting from one of the available set which can be removed.</a:t>
            </a:r>
            <a:endParaRPr lang="en-US" dirty="0">
              <a:solidFill>
                <a:srgbClr val="002060"/>
              </a:solidFill>
              <a:latin typeface="Ubuntu Light" panose="020B0304030602030204" pitchFamily="34" charset="0"/>
            </a:endParaRPr>
          </a:p>
        </p:txBody>
      </p:sp>
      <p:sp>
        <p:nvSpPr>
          <p:cNvPr id="5" name="Rectangle 4"/>
          <p:cNvSpPr/>
          <p:nvPr/>
        </p:nvSpPr>
        <p:spPr>
          <a:xfrm>
            <a:off x="5360254" y="948037"/>
            <a:ext cx="1389627" cy="1179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6" name="图片 27"/>
          <p:cNvPicPr>
            <a:picLocks noChangeAspect="1"/>
          </p:cNvPicPr>
          <p:nvPr/>
        </p:nvPicPr>
        <p:blipFill>
          <a:blip r:embed="rId2"/>
          <a:stretch>
            <a:fillRect/>
          </a:stretch>
        </p:blipFill>
        <p:spPr>
          <a:xfrm>
            <a:off x="283126" y="1257299"/>
            <a:ext cx="8337711" cy="5102679"/>
          </a:xfrm>
          <a:prstGeom prst="rect">
            <a:avLst/>
          </a:prstGeom>
          <a:noFill/>
          <a:ln w="9525">
            <a:noFill/>
          </a:ln>
        </p:spPr>
      </p:pic>
      <p:pic>
        <p:nvPicPr>
          <p:cNvPr id="8" name="Picture 7"/>
          <p:cNvPicPr>
            <a:picLocks noChangeAspect="1"/>
          </p:cNvPicPr>
          <p:nvPr/>
        </p:nvPicPr>
        <p:blipFill>
          <a:blip r:embed="rId3"/>
          <a:stretch>
            <a:fillRect/>
          </a:stretch>
        </p:blipFill>
        <p:spPr>
          <a:xfrm>
            <a:off x="1551856" y="1747157"/>
            <a:ext cx="5934794" cy="3812722"/>
          </a:xfrm>
          <a:prstGeom prst="rect">
            <a:avLst/>
          </a:prstGeom>
        </p:spPr>
      </p:pic>
    </p:spTree>
    <p:extLst>
      <p:ext uri="{BB962C8B-B14F-4D97-AF65-F5344CB8AC3E}">
        <p14:creationId xmlns:p14="http://schemas.microsoft.com/office/powerpoint/2010/main" val="584178016"/>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560" y="229362"/>
            <a:ext cx="11459013" cy="512961"/>
          </a:xfrm>
        </p:spPr>
        <p:txBody>
          <a:bodyPr/>
          <a:lstStyle/>
          <a:p>
            <a:pPr algn="ctr"/>
            <a:r>
              <a:rPr lang="en-GB" altLang="en-US" b="1" dirty="0" smtClean="0">
                <a:effectLst>
                  <a:outerShdw blurRad="38100" dist="38100" dir="2700000" algn="tl">
                    <a:srgbClr val="000000">
                      <a:alpha val="43137"/>
                    </a:srgbClr>
                  </a:outerShdw>
                </a:effectLst>
                <a:latin typeface="Ubuntu" panose="020B05040306020A0204" pitchFamily="34" charset="0"/>
              </a:rPr>
              <a:t>Report</a:t>
            </a:r>
            <a:endParaRPr lang="en-GB" altLang="en-US" b="1" dirty="0">
              <a:effectLst>
                <a:outerShdw blurRad="38100" dist="38100" dir="2700000" algn="tl">
                  <a:srgbClr val="000000">
                    <a:alpha val="43137"/>
                  </a:srgbClr>
                </a:outerShdw>
              </a:effectLst>
              <a:latin typeface="Ubuntu" panose="020B05040306020A0204" pitchFamily="34" charset="0"/>
            </a:endParaRPr>
          </a:p>
        </p:txBody>
      </p:sp>
      <p:sp>
        <p:nvSpPr>
          <p:cNvPr id="4" name="Content Placeholder 3"/>
          <p:cNvSpPr>
            <a:spLocks noGrp="1"/>
          </p:cNvSpPr>
          <p:nvPr>
            <p:ph sz="half" idx="2"/>
          </p:nvPr>
        </p:nvSpPr>
        <p:spPr>
          <a:xfrm>
            <a:off x="8655112" y="1453242"/>
            <a:ext cx="3129461" cy="4768832"/>
          </a:xfrm>
        </p:spPr>
        <p:txBody>
          <a:bodyPr/>
          <a:lstStyle/>
          <a:p>
            <a:r>
              <a:rPr lang="en-GB" altLang="en-US" dirty="0" smtClean="0">
                <a:solidFill>
                  <a:srgbClr val="002060"/>
                </a:solidFill>
                <a:latin typeface="Ubuntu Light" panose="020B0304030602030204" pitchFamily="34" charset="0"/>
              </a:rPr>
              <a:t>Reports are presented in a manner where the admin is able to view all the students who have given a test.</a:t>
            </a:r>
          </a:p>
          <a:p>
            <a:r>
              <a:rPr lang="en-GB" altLang="en-US" dirty="0" smtClean="0">
                <a:solidFill>
                  <a:srgbClr val="002060"/>
                </a:solidFill>
                <a:latin typeface="Ubuntu Light" panose="020B0304030602030204" pitchFamily="34" charset="0"/>
              </a:rPr>
              <a:t>Admin has the option to search for students with help of the search feature.</a:t>
            </a:r>
          </a:p>
          <a:p>
            <a:r>
              <a:rPr lang="en-GB" altLang="en-US" dirty="0" smtClean="0">
                <a:solidFill>
                  <a:srgbClr val="002060"/>
                </a:solidFill>
                <a:latin typeface="Ubuntu Light" panose="020B0304030602030204" pitchFamily="34" charset="0"/>
              </a:rPr>
              <a:t>Admin will view Individual student records.</a:t>
            </a:r>
          </a:p>
          <a:p>
            <a:r>
              <a:rPr lang="en-GB" altLang="en-US" dirty="0" smtClean="0">
                <a:solidFill>
                  <a:srgbClr val="002060"/>
                </a:solidFill>
                <a:latin typeface="Ubuntu Light" panose="020B0304030602030204" pitchFamily="34" charset="0"/>
              </a:rPr>
              <a:t>Option to Download as PDF has been provided</a:t>
            </a:r>
            <a:endParaRPr lang="en-GB" altLang="en-US" dirty="0">
              <a:solidFill>
                <a:srgbClr val="002060"/>
              </a:solidFill>
              <a:latin typeface="Ubuntu Light" panose="020B0304030602030204" pitchFamily="34" charset="0"/>
            </a:endParaRPr>
          </a:p>
        </p:txBody>
      </p:sp>
      <p:pic>
        <p:nvPicPr>
          <p:cNvPr id="18" name="图片 27"/>
          <p:cNvPicPr>
            <a:picLocks noChangeAspect="1"/>
          </p:cNvPicPr>
          <p:nvPr/>
        </p:nvPicPr>
        <p:blipFill>
          <a:blip r:embed="rId2"/>
          <a:stretch>
            <a:fillRect/>
          </a:stretch>
        </p:blipFill>
        <p:spPr>
          <a:xfrm>
            <a:off x="325560" y="888711"/>
            <a:ext cx="8859261" cy="5813296"/>
          </a:xfrm>
          <a:prstGeom prst="rect">
            <a:avLst/>
          </a:prstGeom>
          <a:noFill/>
          <a:ln w="9525">
            <a:noFill/>
          </a:ln>
        </p:spPr>
      </p:pic>
      <p:sp>
        <p:nvSpPr>
          <p:cNvPr id="6" name="Rectangle 5"/>
          <p:cNvSpPr/>
          <p:nvPr/>
        </p:nvSpPr>
        <p:spPr>
          <a:xfrm>
            <a:off x="5360252" y="805452"/>
            <a:ext cx="1389627" cy="1179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7" name="Picture 6"/>
          <p:cNvPicPr>
            <a:picLocks noChangeAspect="1"/>
          </p:cNvPicPr>
          <p:nvPr/>
        </p:nvPicPr>
        <p:blipFill>
          <a:blip r:embed="rId3"/>
          <a:stretch>
            <a:fillRect/>
          </a:stretch>
        </p:blipFill>
        <p:spPr>
          <a:xfrm>
            <a:off x="1657350" y="1487970"/>
            <a:ext cx="6359979" cy="4357659"/>
          </a:xfrm>
          <a:prstGeom prst="rect">
            <a:avLst/>
          </a:prstGeom>
        </p:spPr>
      </p:pic>
    </p:spTree>
    <p:extLst>
      <p:ext uri="{BB962C8B-B14F-4D97-AF65-F5344CB8AC3E}">
        <p14:creationId xmlns:p14="http://schemas.microsoft.com/office/powerpoint/2010/main" val="3866678136"/>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b="1" dirty="0" smtClean="0">
                <a:effectLst>
                  <a:outerShdw blurRad="38100" dist="38100" dir="2700000" algn="tl">
                    <a:srgbClr val="000000">
                      <a:alpha val="43137"/>
                    </a:srgbClr>
                  </a:outerShdw>
                </a:effectLst>
                <a:latin typeface="Ubuntu" panose="020B05040306020A0204" pitchFamily="34" charset="0"/>
              </a:rPr>
              <a:t>Registration</a:t>
            </a:r>
            <a:endParaRPr lang="en-GB" altLang="en-US" b="1" dirty="0">
              <a:effectLst>
                <a:outerShdw blurRad="38100" dist="38100" dir="2700000" algn="tl">
                  <a:srgbClr val="000000">
                    <a:alpha val="43137"/>
                  </a:srgbClr>
                </a:outerShdw>
              </a:effectLst>
              <a:latin typeface="Ubuntu" panose="020B05040306020A0204" pitchFamily="34" charset="0"/>
            </a:endParaRPr>
          </a:p>
        </p:txBody>
      </p:sp>
      <p:sp>
        <p:nvSpPr>
          <p:cNvPr id="8" name="Rectangle 7"/>
          <p:cNvSpPr/>
          <p:nvPr/>
        </p:nvSpPr>
        <p:spPr>
          <a:xfrm>
            <a:off x="5360254" y="948037"/>
            <a:ext cx="1389627" cy="1179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 name="Content Placeholder 2"/>
          <p:cNvSpPr>
            <a:spLocks noGrp="1"/>
          </p:cNvSpPr>
          <p:nvPr>
            <p:ph sz="half" idx="1"/>
          </p:nvPr>
        </p:nvSpPr>
        <p:spPr>
          <a:xfrm>
            <a:off x="6055067" y="1951174"/>
            <a:ext cx="4512338" cy="3192325"/>
          </a:xfrm>
        </p:spPr>
        <p:txBody>
          <a:bodyPr/>
          <a:lstStyle/>
          <a:p>
            <a:r>
              <a:rPr lang="en-US" dirty="0" smtClean="0">
                <a:solidFill>
                  <a:srgbClr val="002060"/>
                </a:solidFill>
                <a:latin typeface="Ubuntu Light" panose="020B0304030602030204" pitchFamily="34" charset="0"/>
              </a:rPr>
              <a:t>Users will come to register page, and register themselves. </a:t>
            </a:r>
          </a:p>
          <a:p>
            <a:r>
              <a:rPr lang="en-US" dirty="0" smtClean="0">
                <a:solidFill>
                  <a:srgbClr val="002060"/>
                </a:solidFill>
                <a:latin typeface="Ubuntu Light" panose="020B0304030602030204" pitchFamily="34" charset="0"/>
              </a:rPr>
              <a:t>All types of validations for phone number, Email, password, Date Of Birth etc. have been provided.</a:t>
            </a:r>
          </a:p>
          <a:p>
            <a:r>
              <a:rPr lang="en-US" dirty="0" smtClean="0">
                <a:solidFill>
                  <a:srgbClr val="002060"/>
                </a:solidFill>
                <a:latin typeface="Ubuntu Light" panose="020B0304030602030204" pitchFamily="34" charset="0"/>
              </a:rPr>
              <a:t>User is redirected back to the home screen after successful registration.</a:t>
            </a:r>
          </a:p>
          <a:p>
            <a:endParaRPr lang="en-US" dirty="0">
              <a:solidFill>
                <a:srgbClr val="002060"/>
              </a:solidFill>
              <a:latin typeface="Ubuntu Light" panose="020B0304030602030204" pitchFamily="34" charset="0"/>
            </a:endParaRPr>
          </a:p>
          <a:p>
            <a:pPr marL="0" indent="0">
              <a:buNone/>
            </a:pPr>
            <a:endParaRPr lang="en-US" dirty="0" smtClean="0">
              <a:solidFill>
                <a:srgbClr val="002060"/>
              </a:solidFill>
              <a:latin typeface="Ubuntu Light" panose="020B0304030602030204" pitchFamily="34" charset="0"/>
            </a:endParaRPr>
          </a:p>
          <a:p>
            <a:endParaRPr lang="en-US" dirty="0">
              <a:solidFill>
                <a:srgbClr val="002060"/>
              </a:solidFill>
              <a:latin typeface="Ubuntu Light" panose="020B0304030602030204" pitchFamily="34" charset="0"/>
            </a:endParaRPr>
          </a:p>
        </p:txBody>
      </p:sp>
      <p:pic>
        <p:nvPicPr>
          <p:cNvPr id="11" name="Picture 10"/>
          <p:cNvPicPr>
            <a:picLocks noChangeAspect="1"/>
          </p:cNvPicPr>
          <p:nvPr/>
        </p:nvPicPr>
        <p:blipFill>
          <a:blip r:embed="rId2"/>
          <a:stretch>
            <a:fillRect/>
          </a:stretch>
        </p:blipFill>
        <p:spPr>
          <a:xfrm>
            <a:off x="1248956" y="833529"/>
            <a:ext cx="3078115" cy="5919107"/>
          </a:xfrm>
          <a:prstGeom prst="rect">
            <a:avLst/>
          </a:prstGeom>
        </p:spPr>
      </p:pic>
      <p:pic>
        <p:nvPicPr>
          <p:cNvPr id="13" name="Picture 12"/>
          <p:cNvPicPr>
            <a:picLocks noChangeAspect="1"/>
          </p:cNvPicPr>
          <p:nvPr/>
        </p:nvPicPr>
        <p:blipFill>
          <a:blip r:embed="rId3"/>
          <a:stretch>
            <a:fillRect/>
          </a:stretch>
        </p:blipFill>
        <p:spPr>
          <a:xfrm>
            <a:off x="1555206" y="1026275"/>
            <a:ext cx="2465614" cy="5420313"/>
          </a:xfrm>
          <a:prstGeom prst="rect">
            <a:avLst/>
          </a:prstGeom>
        </p:spPr>
      </p:pic>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effectLst>
                  <a:outerShdw blurRad="38100" dist="38100" dir="2700000" algn="tl">
                    <a:srgbClr val="000000">
                      <a:alpha val="43137"/>
                    </a:srgbClr>
                  </a:outerShdw>
                </a:effectLst>
                <a:latin typeface="Ubuntu" panose="020B05040306020A0204" pitchFamily="34" charset="0"/>
              </a:rPr>
              <a:t>Student Login</a:t>
            </a:r>
            <a:endParaRPr lang="en-US" b="1" dirty="0">
              <a:effectLst>
                <a:outerShdw blurRad="38100" dist="38100" dir="2700000" algn="tl">
                  <a:srgbClr val="000000">
                    <a:alpha val="43137"/>
                  </a:srgbClr>
                </a:outerShdw>
              </a:effectLst>
              <a:latin typeface="Ubuntu" panose="020B05040306020A0204" pitchFamily="34" charset="0"/>
            </a:endParaRPr>
          </a:p>
        </p:txBody>
      </p:sp>
      <p:sp>
        <p:nvSpPr>
          <p:cNvPr id="4" name="Content Placeholder 3"/>
          <p:cNvSpPr>
            <a:spLocks noGrp="1"/>
          </p:cNvSpPr>
          <p:nvPr>
            <p:ph sz="half" idx="2"/>
          </p:nvPr>
        </p:nvSpPr>
        <p:spPr>
          <a:xfrm>
            <a:off x="8270421" y="2841170"/>
            <a:ext cx="3734010" cy="1126673"/>
          </a:xfrm>
        </p:spPr>
        <p:txBody>
          <a:bodyPr/>
          <a:lstStyle/>
          <a:p>
            <a:pPr algn="ctr"/>
            <a:r>
              <a:rPr lang="en-US" dirty="0" smtClean="0">
                <a:solidFill>
                  <a:srgbClr val="002060"/>
                </a:solidFill>
                <a:latin typeface="Ubuntu Light" panose="020B0304030602030204" pitchFamily="34" charset="0"/>
              </a:rPr>
              <a:t>Students will login with the account they generated after successful registration.</a:t>
            </a:r>
            <a:endParaRPr lang="en-US" dirty="0">
              <a:solidFill>
                <a:srgbClr val="002060"/>
              </a:solidFill>
              <a:latin typeface="Ubuntu Light" panose="020B0304030602030204" pitchFamily="34" charset="0"/>
            </a:endParaRPr>
          </a:p>
        </p:txBody>
      </p:sp>
      <p:pic>
        <p:nvPicPr>
          <p:cNvPr id="6" name="图片 27"/>
          <p:cNvPicPr>
            <a:picLocks noChangeAspect="1"/>
          </p:cNvPicPr>
          <p:nvPr/>
        </p:nvPicPr>
        <p:blipFill>
          <a:blip r:embed="rId2"/>
          <a:stretch>
            <a:fillRect/>
          </a:stretch>
        </p:blipFill>
        <p:spPr>
          <a:xfrm>
            <a:off x="269187" y="1143000"/>
            <a:ext cx="8495059" cy="5198976"/>
          </a:xfrm>
          <a:prstGeom prst="rect">
            <a:avLst/>
          </a:prstGeom>
          <a:noFill/>
          <a:ln w="9525">
            <a:noFill/>
          </a:ln>
        </p:spPr>
      </p:pic>
      <p:pic>
        <p:nvPicPr>
          <p:cNvPr id="8" name="Picture 7"/>
          <p:cNvPicPr>
            <a:picLocks noChangeAspect="1"/>
          </p:cNvPicPr>
          <p:nvPr/>
        </p:nvPicPr>
        <p:blipFill>
          <a:blip r:embed="rId3"/>
          <a:stretch>
            <a:fillRect/>
          </a:stretch>
        </p:blipFill>
        <p:spPr>
          <a:xfrm>
            <a:off x="1559379" y="1671961"/>
            <a:ext cx="6057900" cy="3847095"/>
          </a:xfrm>
          <a:prstGeom prst="rect">
            <a:avLst/>
          </a:prstGeom>
        </p:spPr>
      </p:pic>
      <p:sp>
        <p:nvSpPr>
          <p:cNvPr id="9" name="Rectangle 8"/>
          <p:cNvSpPr/>
          <p:nvPr/>
        </p:nvSpPr>
        <p:spPr>
          <a:xfrm>
            <a:off x="5360254" y="939873"/>
            <a:ext cx="1389627" cy="1179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3669391472"/>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838" y="328883"/>
            <a:ext cx="11459013" cy="512961"/>
          </a:xfrm>
        </p:spPr>
        <p:txBody>
          <a:bodyPr/>
          <a:lstStyle/>
          <a:p>
            <a:pPr algn="ctr"/>
            <a:r>
              <a:rPr lang="en-GB" altLang="en-US" b="1" dirty="0" smtClean="0">
                <a:effectLst>
                  <a:outerShdw blurRad="38100" dist="38100" dir="2700000" algn="tl">
                    <a:srgbClr val="000000">
                      <a:alpha val="43137"/>
                    </a:srgbClr>
                  </a:outerShdw>
                </a:effectLst>
                <a:latin typeface="Ubuntu" panose="020B05040306020A0204" pitchFamily="34" charset="0"/>
              </a:rPr>
              <a:t>Student Dashboard</a:t>
            </a:r>
            <a:endParaRPr lang="en-GB" altLang="en-US" b="1" dirty="0">
              <a:effectLst>
                <a:outerShdw blurRad="38100" dist="38100" dir="2700000" algn="tl">
                  <a:srgbClr val="000000">
                    <a:alpha val="43137"/>
                  </a:srgbClr>
                </a:outerShdw>
              </a:effectLst>
              <a:latin typeface="Ubuntu" panose="020B05040306020A0204" pitchFamily="34" charset="0"/>
            </a:endParaRPr>
          </a:p>
        </p:txBody>
      </p:sp>
      <p:pic>
        <p:nvPicPr>
          <p:cNvPr id="18" name="图片 27"/>
          <p:cNvPicPr>
            <a:picLocks noChangeAspect="1"/>
          </p:cNvPicPr>
          <p:nvPr/>
        </p:nvPicPr>
        <p:blipFill>
          <a:blip r:embed="rId2"/>
          <a:stretch>
            <a:fillRect/>
          </a:stretch>
        </p:blipFill>
        <p:spPr>
          <a:xfrm>
            <a:off x="359839" y="1172217"/>
            <a:ext cx="8641098" cy="5288352"/>
          </a:xfrm>
          <a:prstGeom prst="rect">
            <a:avLst/>
          </a:prstGeom>
          <a:noFill/>
          <a:ln w="9525">
            <a:noFill/>
          </a:ln>
        </p:spPr>
      </p:pic>
      <p:pic>
        <p:nvPicPr>
          <p:cNvPr id="7" name="Picture 6"/>
          <p:cNvPicPr>
            <a:picLocks noChangeAspect="1"/>
          </p:cNvPicPr>
          <p:nvPr/>
        </p:nvPicPr>
        <p:blipFill>
          <a:blip r:embed="rId3"/>
          <a:stretch>
            <a:fillRect/>
          </a:stretch>
        </p:blipFill>
        <p:spPr>
          <a:xfrm>
            <a:off x="1696118" y="1632856"/>
            <a:ext cx="6198365" cy="4023631"/>
          </a:xfrm>
          <a:prstGeom prst="rect">
            <a:avLst/>
          </a:prstGeom>
        </p:spPr>
      </p:pic>
      <p:sp>
        <p:nvSpPr>
          <p:cNvPr id="9" name="Rectangle 8"/>
          <p:cNvSpPr/>
          <p:nvPr/>
        </p:nvSpPr>
        <p:spPr>
          <a:xfrm>
            <a:off x="5360254" y="948037"/>
            <a:ext cx="1389627" cy="1179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 name="Content Placeholder 3"/>
          <p:cNvSpPr txBox="1">
            <a:spLocks/>
          </p:cNvSpPr>
          <p:nvPr/>
        </p:nvSpPr>
        <p:spPr bwMode="gray">
          <a:xfrm>
            <a:off x="8335736" y="1519580"/>
            <a:ext cx="3483115" cy="4768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94945" indent="-194945" algn="l" defTabSz="2088515" rtl="0" eaLnBrk="1" fontAlgn="base" hangingPunct="1">
              <a:spcBef>
                <a:spcPct val="75000"/>
              </a:spcBef>
              <a:spcAft>
                <a:spcPct val="0"/>
              </a:spcAft>
              <a:buClrTx/>
              <a:buFont typeface="Wingdings" panose="05000000000000000000" pitchFamily="2" charset="2"/>
              <a:buChar char="§"/>
              <a:defRPr sz="1865" b="0" i="0">
                <a:solidFill>
                  <a:srgbClr val="000000"/>
                </a:solidFill>
                <a:latin typeface="Calibri Light" panose="020F0302020204030204"/>
                <a:ea typeface="+mn-ea"/>
                <a:cs typeface="Calibri Light" panose="020F0302020204030204"/>
              </a:defRPr>
            </a:lvl1pPr>
            <a:lvl2pPr marL="391160" indent="-194945" algn="l" defTabSz="2088515" rtl="0" eaLnBrk="1" fontAlgn="base" hangingPunct="1">
              <a:spcBef>
                <a:spcPct val="25000"/>
              </a:spcBef>
              <a:spcAft>
                <a:spcPct val="0"/>
              </a:spcAft>
              <a:buClrTx/>
              <a:buSzPct val="80000"/>
              <a:buFont typeface="Wingdings" panose="05000000000000000000" pitchFamily="2" charset="2"/>
              <a:buChar char="§"/>
              <a:defRPr sz="1865" b="0" i="0">
                <a:solidFill>
                  <a:srgbClr val="000000"/>
                </a:solidFill>
                <a:latin typeface="Calibri Light" panose="020F0302020204030204"/>
                <a:ea typeface="+mn-ea"/>
                <a:cs typeface="Calibri Light" panose="020F0302020204030204"/>
              </a:defRPr>
            </a:lvl2pPr>
            <a:lvl3pPr marL="588010" indent="-194945" algn="l" defTabSz="2088515" rtl="0" eaLnBrk="1" fontAlgn="base" hangingPunct="1">
              <a:spcBef>
                <a:spcPct val="25000"/>
              </a:spcBef>
              <a:spcAft>
                <a:spcPct val="0"/>
              </a:spcAft>
              <a:buClrTx/>
              <a:buSzPct val="70000"/>
              <a:buFont typeface="Wingdings" panose="05000000000000000000" pitchFamily="2" charset="2"/>
              <a:buChar char="§"/>
              <a:defRPr sz="1865" b="0" i="0">
                <a:solidFill>
                  <a:srgbClr val="000000"/>
                </a:solidFill>
                <a:latin typeface="Calibri Light" panose="020F0302020204030204"/>
                <a:ea typeface="+mn-ea"/>
                <a:cs typeface="Calibri Light" panose="020F0302020204030204"/>
              </a:defRPr>
            </a:lvl3pPr>
            <a:lvl4pPr marL="779145" indent="-189230" algn="l" defTabSz="2088515" rtl="0" eaLnBrk="1" fontAlgn="base" hangingPunct="1">
              <a:spcBef>
                <a:spcPct val="25000"/>
              </a:spcBef>
              <a:spcAft>
                <a:spcPct val="0"/>
              </a:spcAft>
              <a:buClrTx/>
              <a:buFont typeface="Arial" panose="020B0604020202020204"/>
              <a:buChar char="•"/>
              <a:defRPr sz="1865" b="0" i="0">
                <a:solidFill>
                  <a:srgbClr val="000000"/>
                </a:solidFill>
                <a:latin typeface="Calibri Light" panose="020F0302020204030204"/>
                <a:ea typeface="+mn-ea"/>
                <a:cs typeface="Calibri Light" panose="020F0302020204030204"/>
              </a:defRPr>
            </a:lvl4pPr>
            <a:lvl5pPr marL="968375" indent="-187325" algn="l" defTabSz="2088515" rtl="0" eaLnBrk="1" fontAlgn="base" hangingPunct="1">
              <a:spcBef>
                <a:spcPct val="25000"/>
              </a:spcBef>
              <a:spcAft>
                <a:spcPct val="0"/>
              </a:spcAft>
              <a:buClrTx/>
              <a:buFont typeface="Arial" panose="020B0604020202020204"/>
              <a:buChar char="•"/>
              <a:defRPr sz="1865" b="0" i="0">
                <a:solidFill>
                  <a:srgbClr val="000000"/>
                </a:solidFill>
                <a:latin typeface="Calibri Light" panose="020F0302020204030204"/>
                <a:ea typeface="+mn-ea"/>
                <a:cs typeface="Calibri Light" panose="020F0302020204030204"/>
              </a:defRPr>
            </a:lvl5pPr>
            <a:lvl6pPr marL="1487805" indent="-187325" algn="l" defTabSz="2088515" rtl="0" eaLnBrk="1" fontAlgn="base" hangingPunct="1">
              <a:spcBef>
                <a:spcPct val="25000"/>
              </a:spcBef>
              <a:spcAft>
                <a:spcPct val="0"/>
              </a:spcAft>
              <a:buClr>
                <a:schemeClr val="tx2"/>
              </a:buClr>
              <a:buFont typeface="Symbol" panose="05050102010706020507" pitchFamily="18" charset="2"/>
              <a:buChar char="·"/>
              <a:defRPr sz="2000">
                <a:solidFill>
                  <a:srgbClr val="53565A"/>
                </a:solidFill>
                <a:latin typeface="+mn-lt"/>
                <a:ea typeface="+mn-ea"/>
                <a:cs typeface="+mn-cs"/>
              </a:defRPr>
            </a:lvl6pPr>
            <a:lvl7pPr marL="2007870" indent="-187325" algn="l" defTabSz="2088515" rtl="0" eaLnBrk="1" fontAlgn="base" hangingPunct="1">
              <a:spcBef>
                <a:spcPct val="25000"/>
              </a:spcBef>
              <a:spcAft>
                <a:spcPct val="0"/>
              </a:spcAft>
              <a:buClr>
                <a:schemeClr val="tx2"/>
              </a:buClr>
              <a:buFont typeface="Symbol" panose="05050102010706020507" pitchFamily="18" charset="2"/>
              <a:buChar char="·"/>
              <a:defRPr sz="2000">
                <a:solidFill>
                  <a:srgbClr val="53565A"/>
                </a:solidFill>
                <a:latin typeface="+mn-lt"/>
                <a:ea typeface="+mn-ea"/>
                <a:cs typeface="+mn-cs"/>
              </a:defRPr>
            </a:lvl7pPr>
            <a:lvl8pPr marL="2527300" indent="-187325" algn="l" defTabSz="2088515" rtl="0" eaLnBrk="1" fontAlgn="base" hangingPunct="1">
              <a:spcBef>
                <a:spcPct val="25000"/>
              </a:spcBef>
              <a:spcAft>
                <a:spcPct val="0"/>
              </a:spcAft>
              <a:buClr>
                <a:schemeClr val="tx2"/>
              </a:buClr>
              <a:buFont typeface="Symbol" panose="05050102010706020507" pitchFamily="18" charset="2"/>
              <a:buChar char="·"/>
              <a:defRPr sz="2000">
                <a:solidFill>
                  <a:srgbClr val="53565A"/>
                </a:solidFill>
                <a:latin typeface="+mn-lt"/>
                <a:ea typeface="+mn-ea"/>
                <a:cs typeface="+mn-cs"/>
              </a:defRPr>
            </a:lvl8pPr>
            <a:lvl9pPr marL="3046730" indent="-187325" algn="l" defTabSz="2088515" rtl="0" eaLnBrk="1" fontAlgn="base" hangingPunct="1">
              <a:spcBef>
                <a:spcPct val="25000"/>
              </a:spcBef>
              <a:spcAft>
                <a:spcPct val="0"/>
              </a:spcAft>
              <a:buClr>
                <a:schemeClr val="tx2"/>
              </a:buClr>
              <a:buFont typeface="Symbol" panose="05050102010706020507" pitchFamily="18" charset="2"/>
              <a:buChar char="·"/>
              <a:defRPr sz="2000">
                <a:solidFill>
                  <a:srgbClr val="53565A"/>
                </a:solidFill>
                <a:latin typeface="+mn-lt"/>
                <a:ea typeface="+mn-ea"/>
                <a:cs typeface="+mn-cs"/>
              </a:defRPr>
            </a:lvl9pPr>
          </a:lstStyle>
          <a:p>
            <a:r>
              <a:rPr lang="en-GB" altLang="en-US" kern="0" dirty="0" smtClean="0">
                <a:solidFill>
                  <a:srgbClr val="002060"/>
                </a:solidFill>
                <a:latin typeface="Ubuntu Light" panose="020B0304030602030204" pitchFamily="34" charset="0"/>
              </a:rPr>
              <a:t>The Student is presented with two options upon login</a:t>
            </a:r>
          </a:p>
          <a:p>
            <a:r>
              <a:rPr lang="en-GB" altLang="en-US" kern="0" dirty="0" smtClean="0">
                <a:solidFill>
                  <a:srgbClr val="002060"/>
                </a:solidFill>
                <a:latin typeface="Ubuntu Light" panose="020B0304030602030204" pitchFamily="34" charset="0"/>
              </a:rPr>
              <a:t>View Report : Here the User is free to look at records of his previous exams he has attempted.</a:t>
            </a:r>
            <a:endParaRPr lang="en-GB" altLang="en-US" kern="0" dirty="0">
              <a:solidFill>
                <a:srgbClr val="002060"/>
              </a:solidFill>
              <a:latin typeface="Ubuntu Light" panose="020B0304030602030204" pitchFamily="34" charset="0"/>
            </a:endParaRPr>
          </a:p>
          <a:p>
            <a:r>
              <a:rPr lang="en-GB" altLang="en-US" kern="0" dirty="0">
                <a:solidFill>
                  <a:srgbClr val="002060"/>
                </a:solidFill>
                <a:latin typeface="Ubuntu Light" panose="020B0304030602030204" pitchFamily="34" charset="0"/>
              </a:rPr>
              <a:t>Start Test : Here the User is able to select the test he wishes to give, and then appear for it.</a:t>
            </a:r>
          </a:p>
          <a:p>
            <a:endParaRPr lang="en-GB" altLang="en-US" kern="0" dirty="0">
              <a:solidFill>
                <a:srgbClr val="002060"/>
              </a:solidFill>
              <a:latin typeface="Ubuntu Light" panose="020B0304030602030204" pitchFamily="34" charset="0"/>
            </a:endParaRPr>
          </a:p>
        </p:txBody>
      </p:sp>
    </p:spTree>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b="1" dirty="0" smtClean="0">
                <a:effectLst>
                  <a:outerShdw blurRad="38100" dist="38100" dir="2700000" algn="tl">
                    <a:srgbClr val="000000">
                      <a:alpha val="43137"/>
                    </a:srgbClr>
                  </a:outerShdw>
                </a:effectLst>
                <a:latin typeface="Ubuntu" panose="020B05040306020A0204" pitchFamily="34" charset="0"/>
              </a:rPr>
              <a:t>Test Selection</a:t>
            </a:r>
            <a:endParaRPr lang="en-GB" altLang="en-US" b="1" dirty="0">
              <a:effectLst>
                <a:outerShdw blurRad="38100" dist="38100" dir="2700000" algn="tl">
                  <a:srgbClr val="000000">
                    <a:alpha val="43137"/>
                  </a:srgbClr>
                </a:outerShdw>
              </a:effectLst>
              <a:latin typeface="Ubuntu" panose="020B05040306020A0204" pitchFamily="34" charset="0"/>
            </a:endParaRPr>
          </a:p>
        </p:txBody>
      </p:sp>
      <p:pic>
        <p:nvPicPr>
          <p:cNvPr id="18" name="图片 27"/>
          <p:cNvPicPr>
            <a:picLocks noChangeAspect="1"/>
          </p:cNvPicPr>
          <p:nvPr/>
        </p:nvPicPr>
        <p:blipFill>
          <a:blip r:embed="rId2"/>
          <a:stretch>
            <a:fillRect/>
          </a:stretch>
        </p:blipFill>
        <p:spPr>
          <a:xfrm>
            <a:off x="419625" y="1180529"/>
            <a:ext cx="8107517" cy="5320015"/>
          </a:xfrm>
          <a:prstGeom prst="rect">
            <a:avLst/>
          </a:prstGeom>
          <a:noFill/>
          <a:ln w="9525">
            <a:noFill/>
          </a:ln>
        </p:spPr>
      </p:pic>
      <p:sp>
        <p:nvSpPr>
          <p:cNvPr id="4" name="Content Placeholder 3"/>
          <p:cNvSpPr>
            <a:spLocks noGrp="1"/>
          </p:cNvSpPr>
          <p:nvPr>
            <p:ph sz="half" idx="2"/>
          </p:nvPr>
        </p:nvSpPr>
        <p:spPr>
          <a:xfrm>
            <a:off x="8172450" y="1527894"/>
            <a:ext cx="3807488" cy="4876800"/>
          </a:xfrm>
        </p:spPr>
        <p:txBody>
          <a:bodyPr/>
          <a:lstStyle/>
          <a:p>
            <a:r>
              <a:rPr lang="en-US" dirty="0" smtClean="0">
                <a:solidFill>
                  <a:srgbClr val="002060"/>
                </a:solidFill>
                <a:latin typeface="Ubuntu Light" panose="020B0304030602030204" pitchFamily="34" charset="0"/>
              </a:rPr>
              <a:t>The User is Provided with six options.</a:t>
            </a:r>
          </a:p>
          <a:p>
            <a:pPr marL="457200" indent="-457200">
              <a:buAutoNum type="arabicPeriod"/>
            </a:pPr>
            <a:r>
              <a:rPr lang="en-US" dirty="0" smtClean="0">
                <a:solidFill>
                  <a:srgbClr val="002060"/>
                </a:solidFill>
                <a:latin typeface="Ubuntu Light" panose="020B0304030602030204" pitchFamily="34" charset="0"/>
              </a:rPr>
              <a:t>Java</a:t>
            </a:r>
          </a:p>
          <a:p>
            <a:pPr marL="457200" indent="-457200">
              <a:buAutoNum type="arabicPeriod"/>
            </a:pPr>
            <a:r>
              <a:rPr lang="en-US" dirty="0" smtClean="0">
                <a:solidFill>
                  <a:srgbClr val="002060"/>
                </a:solidFill>
                <a:latin typeface="Ubuntu Light" panose="020B0304030602030204" pitchFamily="34" charset="0"/>
              </a:rPr>
              <a:t>C#/ </a:t>
            </a:r>
            <a:r>
              <a:rPr lang="en-US" dirty="0" err="1" smtClean="0">
                <a:solidFill>
                  <a:srgbClr val="002060"/>
                </a:solidFill>
                <a:latin typeface="Ubuntu Light" panose="020B0304030602030204" pitchFamily="34" charset="0"/>
              </a:rPr>
              <a:t>.Net</a:t>
            </a:r>
            <a:endParaRPr lang="en-US" dirty="0" smtClean="0">
              <a:solidFill>
                <a:srgbClr val="002060"/>
              </a:solidFill>
              <a:latin typeface="Ubuntu Light" panose="020B0304030602030204" pitchFamily="34" charset="0"/>
            </a:endParaRPr>
          </a:p>
          <a:p>
            <a:pPr marL="457200" indent="-457200">
              <a:buAutoNum type="arabicPeriod"/>
            </a:pPr>
            <a:r>
              <a:rPr lang="en-US" dirty="0" smtClean="0">
                <a:solidFill>
                  <a:srgbClr val="002060"/>
                </a:solidFill>
                <a:latin typeface="Ubuntu Light" panose="020B0304030602030204" pitchFamily="34" charset="0"/>
              </a:rPr>
              <a:t>C/C++</a:t>
            </a:r>
          </a:p>
          <a:p>
            <a:pPr marL="457200" indent="-457200">
              <a:buAutoNum type="arabicPeriod"/>
            </a:pPr>
            <a:r>
              <a:rPr lang="en-US" dirty="0" smtClean="0">
                <a:solidFill>
                  <a:srgbClr val="002060"/>
                </a:solidFill>
                <a:latin typeface="Ubuntu Light" panose="020B0304030602030204" pitchFamily="34" charset="0"/>
              </a:rPr>
              <a:t>Python</a:t>
            </a:r>
          </a:p>
          <a:p>
            <a:pPr marL="457200" indent="-457200">
              <a:buAutoNum type="arabicPeriod"/>
            </a:pPr>
            <a:r>
              <a:rPr lang="en-US" dirty="0" smtClean="0">
                <a:solidFill>
                  <a:srgbClr val="002060"/>
                </a:solidFill>
                <a:latin typeface="Ubuntu Light" panose="020B0304030602030204" pitchFamily="34" charset="0"/>
              </a:rPr>
              <a:t>SQL</a:t>
            </a:r>
          </a:p>
          <a:p>
            <a:pPr marL="457200" indent="-457200">
              <a:buAutoNum type="arabicPeriod"/>
            </a:pPr>
            <a:r>
              <a:rPr lang="en-US" dirty="0" smtClean="0">
                <a:solidFill>
                  <a:srgbClr val="002060"/>
                </a:solidFill>
                <a:latin typeface="Ubuntu Light" panose="020B0304030602030204" pitchFamily="34" charset="0"/>
              </a:rPr>
              <a:t>PHP</a:t>
            </a:r>
          </a:p>
          <a:p>
            <a:pPr marL="457200" indent="-457200">
              <a:buAutoNum type="arabicPeriod"/>
            </a:pPr>
            <a:endParaRPr lang="en-US" dirty="0" smtClean="0">
              <a:solidFill>
                <a:srgbClr val="002060"/>
              </a:solidFill>
              <a:latin typeface="Ubuntu Light" panose="020B0304030602030204" pitchFamily="34" charset="0"/>
            </a:endParaRPr>
          </a:p>
          <a:p>
            <a:endParaRPr lang="en-US" dirty="0" smtClean="0">
              <a:solidFill>
                <a:srgbClr val="002060"/>
              </a:solidFill>
              <a:latin typeface="Ubuntu Light" panose="020B0304030602030204" pitchFamily="34" charset="0"/>
            </a:endParaRPr>
          </a:p>
        </p:txBody>
      </p:sp>
      <p:sp>
        <p:nvSpPr>
          <p:cNvPr id="6" name="Rectangle 5"/>
          <p:cNvSpPr/>
          <p:nvPr/>
        </p:nvSpPr>
        <p:spPr>
          <a:xfrm>
            <a:off x="5360254" y="948037"/>
            <a:ext cx="1389627" cy="1179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3" name="Picture 2"/>
          <p:cNvPicPr>
            <a:picLocks noChangeAspect="1"/>
          </p:cNvPicPr>
          <p:nvPr/>
        </p:nvPicPr>
        <p:blipFill>
          <a:blip r:embed="rId3"/>
          <a:stretch>
            <a:fillRect/>
          </a:stretch>
        </p:blipFill>
        <p:spPr>
          <a:xfrm>
            <a:off x="1617611" y="1722664"/>
            <a:ext cx="5754739" cy="3967844"/>
          </a:xfrm>
          <a:prstGeom prst="rect">
            <a:avLst/>
          </a:prstGeom>
        </p:spPr>
      </p:pic>
    </p:spTree>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b="1" dirty="0" smtClean="0">
                <a:effectLst>
                  <a:outerShdw blurRad="38100" dist="38100" dir="2700000" algn="tl">
                    <a:srgbClr val="000000">
                      <a:alpha val="43137"/>
                    </a:srgbClr>
                  </a:outerShdw>
                </a:effectLst>
                <a:latin typeface="Ubuntu" panose="020B05040306020A0204" pitchFamily="34" charset="0"/>
              </a:rPr>
              <a:t>Online Test</a:t>
            </a:r>
            <a:endParaRPr lang="en-GB" altLang="en-US" b="1" dirty="0">
              <a:effectLst>
                <a:outerShdw blurRad="38100" dist="38100" dir="2700000" algn="tl">
                  <a:srgbClr val="000000">
                    <a:alpha val="43137"/>
                  </a:srgbClr>
                </a:outerShdw>
              </a:effectLst>
              <a:latin typeface="Ubuntu" panose="020B05040306020A0204" pitchFamily="34" charset="0"/>
            </a:endParaRPr>
          </a:p>
        </p:txBody>
      </p:sp>
      <p:pic>
        <p:nvPicPr>
          <p:cNvPr id="18" name="图片 27"/>
          <p:cNvPicPr>
            <a:picLocks noChangeAspect="1"/>
          </p:cNvPicPr>
          <p:nvPr/>
        </p:nvPicPr>
        <p:blipFill>
          <a:blip r:embed="rId2"/>
          <a:stretch>
            <a:fillRect/>
          </a:stretch>
        </p:blipFill>
        <p:spPr>
          <a:xfrm>
            <a:off x="146496" y="964365"/>
            <a:ext cx="8621174" cy="5657068"/>
          </a:xfrm>
          <a:prstGeom prst="rect">
            <a:avLst/>
          </a:prstGeom>
          <a:noFill/>
          <a:ln w="9525">
            <a:noFill/>
          </a:ln>
        </p:spPr>
      </p:pic>
      <p:sp>
        <p:nvSpPr>
          <p:cNvPr id="5" name="Rectangle 4"/>
          <p:cNvSpPr/>
          <p:nvPr/>
        </p:nvSpPr>
        <p:spPr>
          <a:xfrm>
            <a:off x="5360254" y="948037"/>
            <a:ext cx="1389627" cy="1179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 name="Content Placeholder 2"/>
          <p:cNvSpPr>
            <a:spLocks noGrp="1"/>
          </p:cNvSpPr>
          <p:nvPr>
            <p:ph sz="half" idx="2"/>
          </p:nvPr>
        </p:nvSpPr>
        <p:spPr>
          <a:xfrm>
            <a:off x="8017329" y="1295400"/>
            <a:ext cx="3987102" cy="4876800"/>
          </a:xfrm>
        </p:spPr>
        <p:txBody>
          <a:bodyPr/>
          <a:lstStyle/>
          <a:p>
            <a:r>
              <a:rPr lang="en-US" dirty="0" smtClean="0">
                <a:solidFill>
                  <a:srgbClr val="002060"/>
                </a:solidFill>
                <a:latin typeface="Ubuntu Light" panose="020B0304030602030204" pitchFamily="34" charset="0"/>
              </a:rPr>
              <a:t>The User is allotted questions randomly from one the available set of the subject based on Level 1, Level 2 or Level 3.</a:t>
            </a:r>
          </a:p>
          <a:p>
            <a:r>
              <a:rPr lang="en-US" dirty="0" smtClean="0">
                <a:solidFill>
                  <a:srgbClr val="002060"/>
                </a:solidFill>
                <a:latin typeface="Ubuntu Light" panose="020B0304030602030204" pitchFamily="34" charset="0"/>
              </a:rPr>
              <a:t>Questions are easily navigable from the menu.</a:t>
            </a:r>
          </a:p>
          <a:p>
            <a:r>
              <a:rPr lang="en-US" dirty="0" smtClean="0">
                <a:solidFill>
                  <a:srgbClr val="002060"/>
                </a:solidFill>
                <a:latin typeface="Ubuntu Light" panose="020B0304030602030204" pitchFamily="34" charset="0"/>
              </a:rPr>
              <a:t>Color Code</a:t>
            </a:r>
          </a:p>
          <a:p>
            <a:pPr marL="0" indent="0">
              <a:buNone/>
            </a:pPr>
            <a:endParaRPr lang="en-US" dirty="0">
              <a:solidFill>
                <a:srgbClr val="002060"/>
              </a:solidFill>
              <a:latin typeface="Ubuntu Light" panose="020B0304030602030204" pitchFamily="34" charset="0"/>
            </a:endParaRPr>
          </a:p>
        </p:txBody>
      </p:sp>
      <p:pic>
        <p:nvPicPr>
          <p:cNvPr id="4" name="Picture 3"/>
          <p:cNvPicPr>
            <a:picLocks noChangeAspect="1"/>
          </p:cNvPicPr>
          <p:nvPr/>
        </p:nvPicPr>
        <p:blipFill>
          <a:blip r:embed="rId3"/>
          <a:stretch>
            <a:fillRect/>
          </a:stretch>
        </p:blipFill>
        <p:spPr>
          <a:xfrm>
            <a:off x="1422510" y="1502228"/>
            <a:ext cx="6219261" cy="4237265"/>
          </a:xfrm>
          <a:prstGeom prst="rect">
            <a:avLst/>
          </a:prstGeom>
        </p:spPr>
      </p:pic>
      <p:sp>
        <p:nvSpPr>
          <p:cNvPr id="6" name="Rectangle 5"/>
          <p:cNvSpPr/>
          <p:nvPr/>
        </p:nvSpPr>
        <p:spPr bwMode="auto">
          <a:xfrm>
            <a:off x="8286750" y="3959679"/>
            <a:ext cx="293914" cy="293914"/>
          </a:xfrm>
          <a:prstGeom prst="rect">
            <a:avLst/>
          </a:prstGeom>
          <a:solidFill>
            <a:srgbClr val="FF0000"/>
          </a:solidFill>
          <a:ln w="6350" cap="flat" cmpd="sng" algn="ctr">
            <a:solidFill>
              <a:schemeClr val="tx2"/>
            </a:solidFill>
            <a:prstDash val="solid"/>
            <a:round/>
            <a:headEnd type="none" w="med" len="med"/>
            <a:tailEnd type="none" w="med" len="med"/>
          </a:ln>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400" b="0" i="0" u="none" strike="noStrike" cap="none" normalizeH="0" baseline="0" dirty="0" smtClean="0">
              <a:ln>
                <a:noFill/>
              </a:ln>
              <a:solidFill>
                <a:schemeClr val="tx1"/>
              </a:solidFill>
              <a:effectLst/>
              <a:latin typeface="Arial" panose="020B0604020202020204" pitchFamily="34" charset="0"/>
              <a:ea typeface="+mj-ea"/>
            </a:endParaRPr>
          </a:p>
        </p:txBody>
      </p:sp>
      <p:sp>
        <p:nvSpPr>
          <p:cNvPr id="10" name="Rectangle 9"/>
          <p:cNvSpPr/>
          <p:nvPr/>
        </p:nvSpPr>
        <p:spPr bwMode="auto">
          <a:xfrm>
            <a:off x="8286750" y="4453999"/>
            <a:ext cx="293914" cy="293914"/>
          </a:xfrm>
          <a:prstGeom prst="rect">
            <a:avLst/>
          </a:prstGeom>
          <a:solidFill>
            <a:srgbClr val="99DFE3"/>
          </a:solidFill>
          <a:ln w="6350" cap="flat" cmpd="sng" algn="ctr">
            <a:solidFill>
              <a:schemeClr val="tx2"/>
            </a:solidFill>
            <a:prstDash val="solid"/>
            <a:round/>
            <a:headEnd type="none" w="med" len="med"/>
            <a:tailEnd type="none" w="med" len="med"/>
          </a:ln>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400" b="0" i="0" u="none" strike="noStrike" cap="none" normalizeH="0" baseline="0" dirty="0" smtClean="0">
              <a:ln>
                <a:noFill/>
              </a:ln>
              <a:solidFill>
                <a:schemeClr val="tx1"/>
              </a:solidFill>
              <a:effectLst/>
              <a:latin typeface="Arial" panose="020B0604020202020204" pitchFamily="34" charset="0"/>
              <a:ea typeface="+mj-ea"/>
            </a:endParaRPr>
          </a:p>
        </p:txBody>
      </p:sp>
      <p:sp>
        <p:nvSpPr>
          <p:cNvPr id="11" name="Rectangle 10"/>
          <p:cNvSpPr/>
          <p:nvPr/>
        </p:nvSpPr>
        <p:spPr bwMode="auto">
          <a:xfrm>
            <a:off x="8286750" y="4987018"/>
            <a:ext cx="293914" cy="293914"/>
          </a:xfrm>
          <a:prstGeom prst="rect">
            <a:avLst/>
          </a:prstGeom>
          <a:solidFill>
            <a:srgbClr val="00B050"/>
          </a:solidFill>
          <a:ln w="6350" cap="flat" cmpd="sng" algn="ctr">
            <a:solidFill>
              <a:schemeClr val="tx2"/>
            </a:solidFill>
            <a:prstDash val="solid"/>
            <a:round/>
            <a:headEnd type="none" w="med" len="med"/>
            <a:tailEnd type="none" w="med" len="med"/>
          </a:ln>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400" b="0" i="0" u="none" strike="noStrike" cap="none" normalizeH="0" baseline="0" dirty="0" smtClean="0">
              <a:ln>
                <a:noFill/>
              </a:ln>
              <a:solidFill>
                <a:schemeClr val="tx1"/>
              </a:solidFill>
              <a:effectLst/>
              <a:latin typeface="Arial" panose="020B0604020202020204" pitchFamily="34" charset="0"/>
              <a:ea typeface="+mj-ea"/>
            </a:endParaRPr>
          </a:p>
        </p:txBody>
      </p:sp>
      <p:sp>
        <p:nvSpPr>
          <p:cNvPr id="7" name="TextBox 6"/>
          <p:cNvSpPr txBox="1"/>
          <p:nvPr/>
        </p:nvSpPr>
        <p:spPr>
          <a:xfrm>
            <a:off x="8760384" y="3976594"/>
            <a:ext cx="1861352" cy="307777"/>
          </a:xfrm>
          <a:prstGeom prst="rect">
            <a:avLst/>
          </a:prstGeom>
          <a:noFill/>
        </p:spPr>
        <p:txBody>
          <a:bodyPr wrap="square" rtlCol="0">
            <a:spAutoFit/>
          </a:bodyPr>
          <a:lstStyle/>
          <a:p>
            <a:r>
              <a:rPr lang="en-US" sz="1400" baseline="0" dirty="0" smtClean="0">
                <a:solidFill>
                  <a:srgbClr val="002060"/>
                </a:solidFill>
                <a:latin typeface="Ubuntu Light" panose="020B0304030602030204" pitchFamily="34" charset="0"/>
                <a:ea typeface="+mj-ea"/>
              </a:rPr>
              <a:t>Not Attempted</a:t>
            </a:r>
            <a:endParaRPr lang="en-US" sz="1400" baseline="0" dirty="0">
              <a:solidFill>
                <a:srgbClr val="002060"/>
              </a:solidFill>
              <a:latin typeface="Ubuntu Light" panose="020B0304030602030204" pitchFamily="34" charset="0"/>
              <a:ea typeface="+mj-ea"/>
            </a:endParaRPr>
          </a:p>
        </p:txBody>
      </p:sp>
      <p:sp>
        <p:nvSpPr>
          <p:cNvPr id="12" name="TextBox 11"/>
          <p:cNvSpPr txBox="1"/>
          <p:nvPr/>
        </p:nvSpPr>
        <p:spPr>
          <a:xfrm>
            <a:off x="8706683" y="4442731"/>
            <a:ext cx="2135487" cy="307777"/>
          </a:xfrm>
          <a:prstGeom prst="rect">
            <a:avLst/>
          </a:prstGeom>
          <a:noFill/>
        </p:spPr>
        <p:txBody>
          <a:bodyPr wrap="square" rtlCol="0">
            <a:spAutoFit/>
          </a:bodyPr>
          <a:lstStyle/>
          <a:p>
            <a:r>
              <a:rPr lang="en-US" sz="1400" baseline="0" dirty="0" smtClean="0">
                <a:solidFill>
                  <a:srgbClr val="002060"/>
                </a:solidFill>
                <a:latin typeface="Ubuntu Light" panose="020B0304030602030204" pitchFamily="34" charset="0"/>
                <a:ea typeface="+mj-ea"/>
              </a:rPr>
              <a:t>Marked For Review</a:t>
            </a:r>
            <a:endParaRPr lang="en-US" sz="1400" baseline="0" dirty="0">
              <a:solidFill>
                <a:srgbClr val="002060"/>
              </a:solidFill>
              <a:latin typeface="Ubuntu Light" panose="020B0304030602030204" pitchFamily="34" charset="0"/>
              <a:ea typeface="+mj-ea"/>
            </a:endParaRPr>
          </a:p>
        </p:txBody>
      </p:sp>
      <p:sp>
        <p:nvSpPr>
          <p:cNvPr id="13" name="TextBox 12"/>
          <p:cNvSpPr txBox="1"/>
          <p:nvPr/>
        </p:nvSpPr>
        <p:spPr>
          <a:xfrm>
            <a:off x="8884841" y="4987018"/>
            <a:ext cx="1581773" cy="307777"/>
          </a:xfrm>
          <a:prstGeom prst="rect">
            <a:avLst/>
          </a:prstGeom>
          <a:noFill/>
        </p:spPr>
        <p:txBody>
          <a:bodyPr wrap="square" rtlCol="0">
            <a:spAutoFit/>
          </a:bodyPr>
          <a:lstStyle/>
          <a:p>
            <a:r>
              <a:rPr lang="en-US" sz="1400" baseline="0" dirty="0" smtClean="0">
                <a:solidFill>
                  <a:srgbClr val="002060"/>
                </a:solidFill>
                <a:latin typeface="Ubuntu Light" panose="020B0304030602030204" pitchFamily="34" charset="0"/>
                <a:ea typeface="+mj-ea"/>
              </a:rPr>
              <a:t>Attempted</a:t>
            </a:r>
            <a:endParaRPr lang="en-US" sz="1400" baseline="0" dirty="0">
              <a:solidFill>
                <a:srgbClr val="002060"/>
              </a:solidFill>
              <a:latin typeface="Ubuntu Light" panose="020B0304030602030204" pitchFamily="34" charset="0"/>
              <a:ea typeface="+mj-ea"/>
            </a:endParaRPr>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400" b="1" dirty="0">
                <a:gradFill>
                  <a:gsLst>
                    <a:gs pos="0">
                      <a:srgbClr val="012D86"/>
                    </a:gs>
                    <a:gs pos="100000">
                      <a:srgbClr val="0E2557"/>
                    </a:gs>
                  </a:gsLst>
                  <a:lin scaled="0"/>
                </a:gradFill>
                <a:effectLst>
                  <a:outerShdw blurRad="38100" dist="38100" dir="2700000" algn="tl">
                    <a:srgbClr val="000000">
                      <a:alpha val="43137"/>
                    </a:srgbClr>
                  </a:outerShdw>
                </a:effectLst>
                <a:latin typeface="Ubuntu Light" panose="020B0304030602030204" pitchFamily="34" charset="0"/>
                <a:cs typeface="Times New Roman" panose="02020603050405020304" charset="0"/>
              </a:rPr>
              <a:t>Team Details:</a:t>
            </a:r>
          </a:p>
          <a:p>
            <a:pPr marL="0" indent="0">
              <a:buNone/>
            </a:pPr>
            <a:endParaRPr lang="en-US" sz="2400" dirty="0">
              <a:effectLst>
                <a:outerShdw blurRad="38100" dist="38100" dir="2700000" algn="tl">
                  <a:srgbClr val="000000">
                    <a:alpha val="43137"/>
                  </a:srgbClr>
                </a:outerShdw>
              </a:effectLst>
              <a:latin typeface="Ubuntu Light" panose="020B0304030602030204" pitchFamily="34" charset="0"/>
              <a:cs typeface="Times New Roman" panose="02020603050405020304" charset="0"/>
            </a:endParaRPr>
          </a:p>
          <a:p>
            <a:pPr marL="0" indent="0">
              <a:buNone/>
            </a:pPr>
            <a:r>
              <a:rPr lang="en-US" sz="2400" dirty="0">
                <a:effectLst>
                  <a:outerShdw blurRad="38100" dist="38100" dir="2700000" algn="tl">
                    <a:srgbClr val="000000">
                      <a:alpha val="43137"/>
                    </a:srgbClr>
                  </a:outerShdw>
                </a:effectLst>
                <a:latin typeface="Ubuntu Light" panose="020B0304030602030204" pitchFamily="34" charset="0"/>
                <a:cs typeface="Times New Roman" panose="02020603050405020304" charset="0"/>
              </a:rPr>
              <a:t> </a:t>
            </a:r>
            <a:endParaRPr lang="en-US" dirty="0">
              <a:effectLst>
                <a:outerShdw blurRad="38100" dist="38100" dir="2700000" algn="tl">
                  <a:srgbClr val="000000">
                    <a:alpha val="43137"/>
                  </a:srgbClr>
                </a:outerShdw>
              </a:effectLst>
              <a:latin typeface="Ubuntu Light" panose="020B0304030602030204" pitchFamily="34" charset="0"/>
            </a:endParaRPr>
          </a:p>
          <a:p>
            <a:pPr marL="457200" indent="-457200">
              <a:buAutoNum type="arabicPeriod"/>
            </a:pPr>
            <a:endParaRPr lang="en-US" dirty="0">
              <a:effectLst>
                <a:outerShdw blurRad="38100" dist="38100" dir="2700000" algn="tl">
                  <a:srgbClr val="000000">
                    <a:alpha val="43137"/>
                  </a:srgbClr>
                </a:outerShdw>
              </a:effectLst>
              <a:latin typeface="Ubuntu Light" panose="020B0304030602030204" pitchFamily="34" charset="0"/>
            </a:endParaRPr>
          </a:p>
        </p:txBody>
      </p:sp>
      <p:grpSp>
        <p:nvGrpSpPr>
          <p:cNvPr id="4112" name="组合 35"/>
          <p:cNvGrpSpPr/>
          <p:nvPr/>
        </p:nvGrpSpPr>
        <p:grpSpPr>
          <a:xfrm>
            <a:off x="3340735" y="1595755"/>
            <a:ext cx="5610860" cy="2513965"/>
            <a:chOff x="3892550" y="2204410"/>
            <a:chExt cx="4921250" cy="2463319"/>
          </a:xfrm>
        </p:grpSpPr>
        <p:cxnSp>
          <p:nvCxnSpPr>
            <p:cNvPr id="26" name="直接连接符 25"/>
            <p:cNvCxnSpPr/>
            <p:nvPr/>
          </p:nvCxnSpPr>
          <p:spPr>
            <a:xfrm>
              <a:off x="3892550" y="2204410"/>
              <a:ext cx="175577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7277101" y="2212680"/>
              <a:ext cx="153669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892550" y="2212680"/>
              <a:ext cx="0" cy="2455049"/>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8813800" y="2212680"/>
              <a:ext cx="0" cy="2455049"/>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892550" y="4667729"/>
              <a:ext cx="492125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119" name="文本框 55"/>
          <p:cNvSpPr txBox="1"/>
          <p:nvPr/>
        </p:nvSpPr>
        <p:spPr>
          <a:xfrm>
            <a:off x="3932238" y="3563938"/>
            <a:ext cx="4329112" cy="306705"/>
          </a:xfrm>
          <a:prstGeom prst="rect">
            <a:avLst/>
          </a:prstGeom>
          <a:noFill/>
          <a:ln w="9525">
            <a:noFill/>
          </a:ln>
        </p:spPr>
        <p:txBody>
          <a:bodyPr anchor="t">
            <a:spAutoFit/>
          </a:bodyPr>
          <a:lstStyle/>
          <a:p>
            <a:pPr algn="l"/>
            <a:r>
              <a:rPr lang="en-US" altLang="zh-CN" sz="1400" dirty="0">
                <a:solidFill>
                  <a:schemeClr val="bg1"/>
                </a:solidFill>
                <a:latin typeface="Microsoft YaHei" panose="020B0503020204020204" charset="-122"/>
                <a:ea typeface="Microsoft YaHei" panose="020B0503020204020204" charset="-122"/>
              </a:rPr>
              <a:t> ltieq.noreply@gmail.com</a:t>
            </a:r>
          </a:p>
        </p:txBody>
      </p:sp>
      <p:sp>
        <p:nvSpPr>
          <p:cNvPr id="4120" name="文本框 56"/>
          <p:cNvSpPr txBox="1"/>
          <p:nvPr/>
        </p:nvSpPr>
        <p:spPr>
          <a:xfrm>
            <a:off x="3932238" y="3295650"/>
            <a:ext cx="4291012" cy="306705"/>
          </a:xfrm>
          <a:prstGeom prst="rect">
            <a:avLst/>
          </a:prstGeom>
          <a:noFill/>
          <a:ln w="9525">
            <a:noFill/>
          </a:ln>
        </p:spPr>
        <p:txBody>
          <a:bodyPr anchor="t">
            <a:spAutoFit/>
          </a:bodyPr>
          <a:lstStyle/>
          <a:p>
            <a:pPr algn="dist"/>
            <a:r>
              <a:rPr lang="en-US" sz="1400" dirty="0">
                <a:solidFill>
                  <a:schemeClr val="bg1"/>
                </a:solidFill>
                <a:latin typeface="Microsoft YaHei" panose="020B0503020204020204" charset="-122"/>
                <a:ea typeface="Microsoft YaHei" panose="020B0503020204020204" charset="-122"/>
              </a:rPr>
              <a:t> </a:t>
            </a:r>
          </a:p>
        </p:txBody>
      </p:sp>
      <p:sp>
        <p:nvSpPr>
          <p:cNvPr id="4121" name="文本框 57"/>
          <p:cNvSpPr txBox="1"/>
          <p:nvPr/>
        </p:nvSpPr>
        <p:spPr>
          <a:xfrm>
            <a:off x="846772" y="430988"/>
            <a:ext cx="10811828" cy="583565"/>
          </a:xfrm>
          <a:prstGeom prst="rect">
            <a:avLst/>
          </a:prstGeom>
          <a:noFill/>
          <a:ln w="9525">
            <a:noFill/>
          </a:ln>
        </p:spPr>
        <p:txBody>
          <a:bodyPr wrap="square" anchor="t">
            <a:spAutoFit/>
          </a:bodyPr>
          <a:lstStyle/>
          <a:p>
            <a:r>
              <a:rPr lang="en-US" altLang="zh-CN" sz="3200" b="1" dirty="0">
                <a:solidFill>
                  <a:srgbClr val="0DB1C4"/>
                </a:solidFill>
                <a:effectLst>
                  <a:outerShdw blurRad="38100" dist="38100" dir="2700000" algn="tl">
                    <a:srgbClr val="000000">
                      <a:alpha val="43137"/>
                    </a:srgbClr>
                  </a:outerShdw>
                </a:effectLst>
                <a:latin typeface="Ubuntu Light" panose="020B0304030602030204" pitchFamily="34" charset="0"/>
                <a:ea typeface="Microsoft YaHei" panose="020B0503020204020204" charset="-122"/>
              </a:rPr>
              <a:t>     </a:t>
            </a:r>
            <a:r>
              <a:rPr lang="en-US" altLang="zh-CN" sz="3200" b="1" dirty="0">
                <a:ln/>
                <a:solidFill>
                  <a:schemeClr val="accent1"/>
                </a:solidFill>
                <a:effectLst>
                  <a:outerShdw blurRad="38100" dist="38100" dir="2700000" algn="tl" rotWithShape="0">
                    <a:srgbClr val="000000">
                      <a:alpha val="43137"/>
                    </a:srgbClr>
                  </a:outerShdw>
                </a:effectLst>
                <a:latin typeface="Ubuntu Light" panose="020B0304030602030204" pitchFamily="34" charset="0"/>
                <a:ea typeface="Microsoft YaHei" panose="020B0503020204020204" charset="-122"/>
              </a:rPr>
              <a:t> </a:t>
            </a:r>
            <a:r>
              <a:rPr lang="en-US" altLang="zh-CN" sz="3200" b="1" dirty="0">
                <a:ln/>
                <a:solidFill>
                  <a:schemeClr val="accent1"/>
                </a:solidFill>
                <a:effectLst>
                  <a:outerShdw blurRad="38100" dist="38100" dir="2700000" algn="tl" rotWithShape="0">
                    <a:srgbClr val="000000">
                      <a:alpha val="43137"/>
                    </a:srgbClr>
                  </a:outerShdw>
                </a:effectLst>
                <a:latin typeface="Ubuntu" panose="020B05040306020A0204" pitchFamily="34" charset="0"/>
                <a:ea typeface="Microsoft YaHei" panose="020B0503020204020204" charset="-122"/>
              </a:rPr>
              <a:t>LTIeQ</a:t>
            </a:r>
          </a:p>
        </p:txBody>
      </p:sp>
      <p:pic>
        <p:nvPicPr>
          <p:cNvPr id="4" name="Picture 3"/>
          <p:cNvPicPr>
            <a:picLocks noChangeAspect="1"/>
          </p:cNvPicPr>
          <p:nvPr/>
        </p:nvPicPr>
        <p:blipFill>
          <a:blip r:embed="rId2"/>
          <a:stretch>
            <a:fillRect/>
          </a:stretch>
        </p:blipFill>
        <p:spPr>
          <a:xfrm>
            <a:off x="222250" y="189865"/>
            <a:ext cx="1206000" cy="1063855"/>
          </a:xfrm>
          <a:prstGeom prst="rect">
            <a:avLst/>
          </a:prstGeom>
        </p:spPr>
      </p:pic>
      <p:graphicFrame>
        <p:nvGraphicFramePr>
          <p:cNvPr id="8" name="Table 7"/>
          <p:cNvGraphicFramePr/>
          <p:nvPr>
            <p:extLst>
              <p:ext uri="{D42A27DB-BD31-4B8C-83A1-F6EECF244321}">
                <p14:modId xmlns:p14="http://schemas.microsoft.com/office/powerpoint/2010/main" val="2567729058"/>
              </p:ext>
            </p:extLst>
          </p:nvPr>
        </p:nvGraphicFramePr>
        <p:xfrm>
          <a:off x="1308100" y="1925320"/>
          <a:ext cx="9441815" cy="4019550"/>
        </p:xfrm>
        <a:graphic>
          <a:graphicData uri="http://schemas.openxmlformats.org/drawingml/2006/table">
            <a:tbl>
              <a:tblPr firstRow="1" bandRow="1">
                <a:tableStyleId>{5C22544A-7EE6-4342-B048-85BDC9FD1C3A}</a:tableStyleId>
              </a:tblPr>
              <a:tblGrid>
                <a:gridCol w="1336675"/>
                <a:gridCol w="4052570"/>
                <a:gridCol w="4052570"/>
              </a:tblGrid>
              <a:tr h="803910">
                <a:tc>
                  <a:txBody>
                    <a:bodyPr/>
                    <a:lstStyle/>
                    <a:p>
                      <a:pPr>
                        <a:buNone/>
                      </a:pPr>
                      <a:r>
                        <a:rPr lang="en-IN" altLang="en-GB" dirty="0">
                          <a:latin typeface="Ubuntu Light" panose="020B0304030602030204" pitchFamily="34" charset="0"/>
                        </a:rPr>
                        <a:t>S. No.</a:t>
                      </a:r>
                    </a:p>
                  </a:txBody>
                  <a:tcPr/>
                </a:tc>
                <a:tc>
                  <a:txBody>
                    <a:bodyPr/>
                    <a:lstStyle/>
                    <a:p>
                      <a:pPr>
                        <a:buNone/>
                      </a:pPr>
                      <a:r>
                        <a:rPr lang="en-IN" altLang="en-GB" dirty="0">
                          <a:latin typeface="Ubuntu Light" panose="020B0304030602030204" pitchFamily="34" charset="0"/>
                        </a:rPr>
                        <a:t>PS No.</a:t>
                      </a:r>
                    </a:p>
                  </a:txBody>
                  <a:tcPr/>
                </a:tc>
                <a:tc>
                  <a:txBody>
                    <a:bodyPr/>
                    <a:lstStyle/>
                    <a:p>
                      <a:pPr>
                        <a:buNone/>
                      </a:pPr>
                      <a:r>
                        <a:rPr lang="en-IN" altLang="en-GB">
                          <a:latin typeface="Ubuntu Light" panose="020B0304030602030204" pitchFamily="34" charset="0"/>
                        </a:rPr>
                        <a:t>Name </a:t>
                      </a:r>
                    </a:p>
                  </a:txBody>
                  <a:tcPr/>
                </a:tc>
              </a:tr>
              <a:tr h="803910">
                <a:tc>
                  <a:txBody>
                    <a:bodyPr/>
                    <a:lstStyle/>
                    <a:p>
                      <a:pPr>
                        <a:buNone/>
                      </a:pPr>
                      <a:r>
                        <a:rPr lang="en-IN" altLang="en-GB" b="1">
                          <a:gradFill>
                            <a:gsLst>
                              <a:gs pos="0">
                                <a:srgbClr val="012D86"/>
                              </a:gs>
                              <a:gs pos="100000">
                                <a:srgbClr val="0E2557"/>
                              </a:gs>
                            </a:gsLst>
                            <a:lin scaled="0"/>
                          </a:gradFill>
                          <a:latin typeface="Ubuntu Light" panose="020B0304030602030204" pitchFamily="34" charset="0"/>
                          <a:cs typeface="Times New Roman" panose="02020603050405020304" charset="0"/>
                        </a:rPr>
                        <a:t>1. </a:t>
                      </a:r>
                    </a:p>
                  </a:txBody>
                  <a:tcPr/>
                </a:tc>
                <a:tc>
                  <a:txBody>
                    <a:bodyPr/>
                    <a:lstStyle/>
                    <a:p>
                      <a:pPr>
                        <a:buNone/>
                      </a:pPr>
                      <a:r>
                        <a:rPr lang="en-IN" altLang="en-GB" b="1">
                          <a:gradFill>
                            <a:gsLst>
                              <a:gs pos="0">
                                <a:srgbClr val="012D86"/>
                              </a:gs>
                              <a:gs pos="100000">
                                <a:srgbClr val="0E2557"/>
                              </a:gs>
                            </a:gsLst>
                            <a:lin scaled="0"/>
                          </a:gradFill>
                          <a:latin typeface="Ubuntu Light" panose="020B0304030602030204" pitchFamily="34" charset="0"/>
                        </a:rPr>
                        <a:t>10671296</a:t>
                      </a:r>
                    </a:p>
                  </a:txBody>
                  <a:tcPr/>
                </a:tc>
                <a:tc>
                  <a:txBody>
                    <a:bodyPr/>
                    <a:lstStyle/>
                    <a:p>
                      <a:pPr>
                        <a:buNone/>
                      </a:pPr>
                      <a:r>
                        <a:rPr lang="en-IN" altLang="en-GB" b="1" dirty="0">
                          <a:gradFill>
                            <a:gsLst>
                              <a:gs pos="0">
                                <a:srgbClr val="012D86"/>
                              </a:gs>
                              <a:gs pos="100000">
                                <a:srgbClr val="0E2557"/>
                              </a:gs>
                            </a:gsLst>
                            <a:lin scaled="0"/>
                          </a:gradFill>
                          <a:latin typeface="Ubuntu Light" panose="020B0304030602030204" pitchFamily="34" charset="0"/>
                        </a:rPr>
                        <a:t>Saurav </a:t>
                      </a:r>
                      <a:r>
                        <a:rPr lang="en-IN" altLang="en-GB" b="1" dirty="0" smtClean="0">
                          <a:gradFill>
                            <a:gsLst>
                              <a:gs pos="0">
                                <a:srgbClr val="012D86"/>
                              </a:gs>
                              <a:gs pos="100000">
                                <a:srgbClr val="0E2557"/>
                              </a:gs>
                            </a:gsLst>
                            <a:lin scaled="0"/>
                          </a:gradFill>
                          <a:latin typeface="Ubuntu Light" panose="020B0304030602030204" pitchFamily="34" charset="0"/>
                        </a:rPr>
                        <a:t>Tiwari (TL)</a:t>
                      </a:r>
                      <a:endParaRPr lang="en-IN" altLang="en-GB" b="1" dirty="0">
                        <a:gradFill>
                          <a:gsLst>
                            <a:gs pos="0">
                              <a:srgbClr val="012D86"/>
                            </a:gs>
                            <a:gs pos="100000">
                              <a:srgbClr val="0E2557"/>
                            </a:gs>
                          </a:gsLst>
                          <a:lin scaled="0"/>
                        </a:gradFill>
                        <a:latin typeface="Ubuntu Light" panose="020B0304030602030204" pitchFamily="34" charset="0"/>
                      </a:endParaRPr>
                    </a:p>
                  </a:txBody>
                  <a:tcPr/>
                </a:tc>
              </a:tr>
              <a:tr h="803910">
                <a:tc>
                  <a:txBody>
                    <a:bodyPr/>
                    <a:lstStyle/>
                    <a:p>
                      <a:pPr>
                        <a:buNone/>
                      </a:pPr>
                      <a:r>
                        <a:rPr lang="en-IN" altLang="en-GB" b="1">
                          <a:gradFill>
                            <a:gsLst>
                              <a:gs pos="0">
                                <a:srgbClr val="012D86"/>
                              </a:gs>
                              <a:gs pos="100000">
                                <a:srgbClr val="0E2557"/>
                              </a:gs>
                            </a:gsLst>
                            <a:lin scaled="0"/>
                          </a:gradFill>
                          <a:latin typeface="Ubuntu Light" panose="020B0304030602030204" pitchFamily="34" charset="0"/>
                        </a:rPr>
                        <a:t>2.</a:t>
                      </a:r>
                    </a:p>
                  </a:txBody>
                  <a:tcPr/>
                </a:tc>
                <a:tc>
                  <a:txBody>
                    <a:bodyPr/>
                    <a:lstStyle/>
                    <a:p>
                      <a:pPr marL="0" marR="0" lvl="0" indent="0" algn="l" defTabSz="1038860" rtl="0" eaLnBrk="1" fontAlgn="auto" latinLnBrk="0" hangingPunct="1">
                        <a:lnSpc>
                          <a:spcPct val="100000"/>
                        </a:lnSpc>
                        <a:spcBef>
                          <a:spcPts val="0"/>
                        </a:spcBef>
                        <a:spcAft>
                          <a:spcPts val="0"/>
                        </a:spcAft>
                        <a:buClrTx/>
                        <a:buSzTx/>
                        <a:buFontTx/>
                        <a:buNone/>
                        <a:tabLst/>
                        <a:defRPr/>
                      </a:pPr>
                      <a:r>
                        <a:rPr lang="en-IN" altLang="en-GB" b="1" dirty="0" smtClean="0">
                          <a:gradFill>
                            <a:gsLst>
                              <a:gs pos="0">
                                <a:srgbClr val="012D86"/>
                              </a:gs>
                              <a:gs pos="100000">
                                <a:srgbClr val="0E2557"/>
                              </a:gs>
                            </a:gsLst>
                            <a:lin scaled="0"/>
                          </a:gradFill>
                          <a:latin typeface="Ubuntu Light" panose="020B0304030602030204" pitchFamily="34" charset="0"/>
                        </a:rPr>
                        <a:t>10671294</a:t>
                      </a:r>
                    </a:p>
                    <a:p>
                      <a:pPr>
                        <a:buNone/>
                      </a:pPr>
                      <a:endParaRPr lang="en-IN" altLang="en-GB" b="1" dirty="0">
                        <a:gradFill>
                          <a:gsLst>
                            <a:gs pos="0">
                              <a:srgbClr val="012D86"/>
                            </a:gs>
                            <a:gs pos="100000">
                              <a:srgbClr val="0E2557"/>
                            </a:gs>
                          </a:gsLst>
                          <a:lin scaled="0"/>
                        </a:gradFill>
                        <a:latin typeface="Ubuntu Light" panose="020B0304030602030204" pitchFamily="34" charset="0"/>
                      </a:endParaRPr>
                    </a:p>
                  </a:txBody>
                  <a:tcPr/>
                </a:tc>
                <a:tc>
                  <a:txBody>
                    <a:bodyPr/>
                    <a:lstStyle/>
                    <a:p>
                      <a:pPr marL="0" marR="0" lvl="0" indent="0" algn="l" defTabSz="1038860" rtl="0" eaLnBrk="1" fontAlgn="auto" latinLnBrk="0" hangingPunct="1">
                        <a:lnSpc>
                          <a:spcPct val="100000"/>
                        </a:lnSpc>
                        <a:spcBef>
                          <a:spcPts val="0"/>
                        </a:spcBef>
                        <a:spcAft>
                          <a:spcPts val="0"/>
                        </a:spcAft>
                        <a:buClrTx/>
                        <a:buSzTx/>
                        <a:buFontTx/>
                        <a:buNone/>
                        <a:tabLst/>
                        <a:defRPr/>
                      </a:pPr>
                      <a:r>
                        <a:rPr lang="en-IN" altLang="en-GB" b="1" dirty="0" smtClean="0">
                          <a:gradFill>
                            <a:gsLst>
                              <a:gs pos="0">
                                <a:srgbClr val="012D86"/>
                              </a:gs>
                              <a:gs pos="100000">
                                <a:srgbClr val="0E2557"/>
                              </a:gs>
                            </a:gsLst>
                            <a:lin scaled="0"/>
                          </a:gradFill>
                          <a:latin typeface="Ubuntu Light" panose="020B0304030602030204" pitchFamily="34" charset="0"/>
                        </a:rPr>
                        <a:t>Ajay Upadhyaya</a:t>
                      </a:r>
                    </a:p>
                    <a:p>
                      <a:pPr>
                        <a:buNone/>
                      </a:pPr>
                      <a:endParaRPr lang="en-IN" altLang="en-GB" b="1" dirty="0">
                        <a:gradFill>
                          <a:gsLst>
                            <a:gs pos="0">
                              <a:srgbClr val="012D86"/>
                            </a:gs>
                            <a:gs pos="100000">
                              <a:srgbClr val="0E2557"/>
                            </a:gs>
                          </a:gsLst>
                          <a:lin scaled="0"/>
                        </a:gradFill>
                        <a:latin typeface="Ubuntu Light" panose="020B0304030602030204" pitchFamily="34" charset="0"/>
                      </a:endParaRPr>
                    </a:p>
                  </a:txBody>
                  <a:tcPr/>
                </a:tc>
              </a:tr>
              <a:tr h="803910">
                <a:tc>
                  <a:txBody>
                    <a:bodyPr/>
                    <a:lstStyle/>
                    <a:p>
                      <a:pPr>
                        <a:buNone/>
                      </a:pPr>
                      <a:r>
                        <a:rPr lang="en-IN" altLang="en-GB" b="1">
                          <a:gradFill>
                            <a:gsLst>
                              <a:gs pos="0">
                                <a:srgbClr val="012D86"/>
                              </a:gs>
                              <a:gs pos="100000">
                                <a:srgbClr val="0E2557"/>
                              </a:gs>
                            </a:gsLst>
                            <a:lin scaled="0"/>
                          </a:gradFill>
                          <a:latin typeface="Ubuntu Light" panose="020B0304030602030204" pitchFamily="34" charset="0"/>
                        </a:rPr>
                        <a:t>3.</a:t>
                      </a:r>
                    </a:p>
                  </a:txBody>
                  <a:tcPr/>
                </a:tc>
                <a:tc>
                  <a:txBody>
                    <a:bodyPr/>
                    <a:lstStyle/>
                    <a:p>
                      <a:pPr>
                        <a:buNone/>
                      </a:pPr>
                      <a:r>
                        <a:rPr lang="en-IN" altLang="en-GB" b="1" dirty="0" smtClean="0">
                          <a:gradFill>
                            <a:gsLst>
                              <a:gs pos="0">
                                <a:srgbClr val="012D86"/>
                              </a:gs>
                              <a:gs pos="100000">
                                <a:srgbClr val="0E2557"/>
                              </a:gs>
                            </a:gsLst>
                            <a:lin scaled="0"/>
                          </a:gradFill>
                          <a:latin typeface="Ubuntu Light" panose="020B0304030602030204" pitchFamily="34" charset="0"/>
                        </a:rPr>
                        <a:t>10671420</a:t>
                      </a:r>
                      <a:endParaRPr lang="en-IN" altLang="en-GB" b="1" dirty="0">
                        <a:gradFill>
                          <a:gsLst>
                            <a:gs pos="0">
                              <a:srgbClr val="012D86"/>
                            </a:gs>
                            <a:gs pos="100000">
                              <a:srgbClr val="0E2557"/>
                            </a:gs>
                          </a:gsLst>
                          <a:lin scaled="0"/>
                        </a:gradFill>
                        <a:latin typeface="Ubuntu Light" panose="020B0304030602030204" pitchFamily="34" charset="0"/>
                      </a:endParaRPr>
                    </a:p>
                  </a:txBody>
                  <a:tcPr/>
                </a:tc>
                <a:tc>
                  <a:txBody>
                    <a:bodyPr/>
                    <a:lstStyle/>
                    <a:p>
                      <a:pPr>
                        <a:buNone/>
                      </a:pPr>
                      <a:r>
                        <a:rPr lang="en-IN" altLang="en-GB" b="1" dirty="0" smtClean="0">
                          <a:gradFill>
                            <a:gsLst>
                              <a:gs pos="0">
                                <a:srgbClr val="012D86"/>
                              </a:gs>
                              <a:gs pos="100000">
                                <a:srgbClr val="0E2557"/>
                              </a:gs>
                            </a:gsLst>
                            <a:lin scaled="0"/>
                          </a:gradFill>
                          <a:latin typeface="Ubuntu Light" panose="020B0304030602030204" pitchFamily="34" charset="0"/>
                        </a:rPr>
                        <a:t>Sonali Dudve</a:t>
                      </a:r>
                      <a:endParaRPr lang="en-IN" altLang="en-GB" b="1" dirty="0">
                        <a:gradFill>
                          <a:gsLst>
                            <a:gs pos="0">
                              <a:srgbClr val="012D86"/>
                            </a:gs>
                            <a:gs pos="100000">
                              <a:srgbClr val="0E2557"/>
                            </a:gs>
                          </a:gsLst>
                          <a:lin scaled="0"/>
                        </a:gradFill>
                        <a:latin typeface="Ubuntu Light" panose="020B0304030602030204" pitchFamily="34" charset="0"/>
                      </a:endParaRPr>
                    </a:p>
                  </a:txBody>
                  <a:tcPr/>
                </a:tc>
              </a:tr>
              <a:tr h="803910">
                <a:tc>
                  <a:txBody>
                    <a:bodyPr/>
                    <a:lstStyle/>
                    <a:p>
                      <a:pPr>
                        <a:buNone/>
                      </a:pPr>
                      <a:r>
                        <a:rPr lang="en-IN" altLang="en-GB" b="1">
                          <a:gradFill>
                            <a:gsLst>
                              <a:gs pos="0">
                                <a:srgbClr val="012D86"/>
                              </a:gs>
                              <a:gs pos="100000">
                                <a:srgbClr val="0E2557"/>
                              </a:gs>
                            </a:gsLst>
                            <a:lin scaled="0"/>
                          </a:gradFill>
                          <a:latin typeface="Ubuntu Light" panose="020B0304030602030204" pitchFamily="34" charset="0"/>
                        </a:rPr>
                        <a:t>4.</a:t>
                      </a:r>
                    </a:p>
                  </a:txBody>
                  <a:tcPr/>
                </a:tc>
                <a:tc>
                  <a:txBody>
                    <a:bodyPr/>
                    <a:lstStyle/>
                    <a:p>
                      <a:pPr>
                        <a:buNone/>
                      </a:pPr>
                      <a:r>
                        <a:rPr lang="en-IN" altLang="en-GB" b="1" dirty="0" smtClean="0">
                          <a:gradFill>
                            <a:gsLst>
                              <a:gs pos="0">
                                <a:srgbClr val="012D86"/>
                              </a:gs>
                              <a:gs pos="100000">
                                <a:srgbClr val="0E2557"/>
                              </a:gs>
                            </a:gsLst>
                            <a:lin scaled="0"/>
                          </a:gradFill>
                          <a:latin typeface="Ubuntu Light" panose="020B0304030602030204" pitchFamily="34" charset="0"/>
                        </a:rPr>
                        <a:t>10671465</a:t>
                      </a:r>
                      <a:endParaRPr lang="en-IN" altLang="en-GB" b="1" dirty="0">
                        <a:gradFill>
                          <a:gsLst>
                            <a:gs pos="0">
                              <a:srgbClr val="012D86"/>
                            </a:gs>
                            <a:gs pos="100000">
                              <a:srgbClr val="0E2557"/>
                            </a:gs>
                          </a:gsLst>
                          <a:lin scaled="0"/>
                        </a:gradFill>
                        <a:latin typeface="Ubuntu Light" panose="020B0304030602030204" pitchFamily="34" charset="0"/>
                      </a:endParaRPr>
                    </a:p>
                  </a:txBody>
                  <a:tcPr/>
                </a:tc>
                <a:tc>
                  <a:txBody>
                    <a:bodyPr/>
                    <a:lstStyle/>
                    <a:p>
                      <a:pPr>
                        <a:buNone/>
                      </a:pPr>
                      <a:r>
                        <a:rPr lang="en-IN" altLang="en-GB" b="1" dirty="0" smtClean="0">
                          <a:gradFill>
                            <a:gsLst>
                              <a:gs pos="0">
                                <a:srgbClr val="012D86"/>
                              </a:gs>
                              <a:gs pos="100000">
                                <a:srgbClr val="0E2557"/>
                              </a:gs>
                            </a:gsLst>
                            <a:lin scaled="0"/>
                          </a:gradFill>
                          <a:latin typeface="Ubuntu Light" panose="020B0304030602030204" pitchFamily="34" charset="0"/>
                        </a:rPr>
                        <a:t>Yogesh Narwal </a:t>
                      </a:r>
                      <a:endParaRPr lang="en-IN" altLang="en-GB" b="1" dirty="0">
                        <a:gradFill>
                          <a:gsLst>
                            <a:gs pos="0">
                              <a:srgbClr val="012D86"/>
                            </a:gs>
                            <a:gs pos="100000">
                              <a:srgbClr val="0E2557"/>
                            </a:gs>
                          </a:gsLst>
                          <a:lin scaled="0"/>
                        </a:gradFill>
                        <a:latin typeface="Ubuntu Light" panose="020B0304030602030204" pitchFamily="34" charset="0"/>
                      </a:endParaRPr>
                    </a:p>
                  </a:txBody>
                  <a:tcPr/>
                </a:tc>
              </a:tr>
            </a:tbl>
          </a:graphicData>
        </a:graphic>
      </p:graphicFrame>
      <p:pic>
        <p:nvPicPr>
          <p:cNvPr id="14" name="Picture 13"/>
          <p:cNvPicPr>
            <a:picLocks noChangeAspect="1"/>
          </p:cNvPicPr>
          <p:nvPr/>
        </p:nvPicPr>
        <p:blipFill>
          <a:blip r:embed="rId2"/>
          <a:stretch>
            <a:fillRect/>
          </a:stretch>
        </p:blipFill>
        <p:spPr>
          <a:xfrm>
            <a:off x="10625222" y="329582"/>
            <a:ext cx="1206000" cy="1063855"/>
          </a:xfrm>
          <a:prstGeom prst="rect">
            <a:avLst/>
          </a:prstGeom>
        </p:spPr>
      </p:pic>
      <p:sp>
        <p:nvSpPr>
          <p:cNvPr id="15" name="Rectangle 14"/>
          <p:cNvSpPr/>
          <p:nvPr/>
        </p:nvSpPr>
        <p:spPr>
          <a:xfrm>
            <a:off x="5889093" y="1075098"/>
            <a:ext cx="1389627" cy="1179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b="1" dirty="0" smtClean="0">
                <a:effectLst>
                  <a:outerShdw blurRad="38100" dist="38100" dir="2700000" algn="tl">
                    <a:srgbClr val="000000">
                      <a:alpha val="43137"/>
                    </a:srgbClr>
                  </a:outerShdw>
                </a:effectLst>
                <a:latin typeface="Ubuntu" panose="020B05040306020A0204" pitchFamily="34" charset="0"/>
              </a:rPr>
              <a:t>Result</a:t>
            </a:r>
            <a:endParaRPr lang="en-GB" altLang="en-US" b="1" dirty="0">
              <a:effectLst>
                <a:outerShdw blurRad="38100" dist="38100" dir="2700000" algn="tl">
                  <a:srgbClr val="000000">
                    <a:alpha val="43137"/>
                  </a:srgbClr>
                </a:outerShdw>
              </a:effectLst>
              <a:latin typeface="Ubuntu" panose="020B05040306020A0204" pitchFamily="34" charset="0"/>
            </a:endParaRPr>
          </a:p>
        </p:txBody>
      </p:sp>
      <p:pic>
        <p:nvPicPr>
          <p:cNvPr id="18" name="图片 27"/>
          <p:cNvPicPr>
            <a:picLocks noChangeAspect="1"/>
          </p:cNvPicPr>
          <p:nvPr/>
        </p:nvPicPr>
        <p:blipFill>
          <a:blip r:embed="rId2"/>
          <a:stretch>
            <a:fillRect/>
          </a:stretch>
        </p:blipFill>
        <p:spPr>
          <a:xfrm>
            <a:off x="214176" y="907551"/>
            <a:ext cx="8614209" cy="5652498"/>
          </a:xfrm>
          <a:prstGeom prst="rect">
            <a:avLst/>
          </a:prstGeom>
          <a:noFill/>
          <a:ln w="9525">
            <a:noFill/>
          </a:ln>
        </p:spPr>
      </p:pic>
      <p:sp>
        <p:nvSpPr>
          <p:cNvPr id="4" name="Content Placeholder 3"/>
          <p:cNvSpPr>
            <a:spLocks noGrp="1"/>
          </p:cNvSpPr>
          <p:nvPr>
            <p:ph sz="half" idx="2"/>
          </p:nvPr>
        </p:nvSpPr>
        <p:spPr>
          <a:xfrm>
            <a:off x="8360229" y="1498650"/>
            <a:ext cx="3644202" cy="4338814"/>
          </a:xfrm>
        </p:spPr>
        <p:txBody>
          <a:bodyPr/>
          <a:lstStyle/>
          <a:p>
            <a:r>
              <a:rPr lang="en-GB" altLang="en-US" dirty="0" smtClean="0">
                <a:solidFill>
                  <a:srgbClr val="002060"/>
                </a:solidFill>
                <a:latin typeface="Ubuntu Light" panose="020B0304030602030204" pitchFamily="34" charset="0"/>
              </a:rPr>
              <a:t>Minimum Cut for each level has been set, which needs to be cleared mandatorily for proceeding to next level.</a:t>
            </a:r>
          </a:p>
          <a:p>
            <a:r>
              <a:rPr lang="en-GB" altLang="en-US" dirty="0" smtClean="0">
                <a:solidFill>
                  <a:srgbClr val="002060"/>
                </a:solidFill>
                <a:latin typeface="Ubuntu Light" panose="020B0304030602030204" pitchFamily="34" charset="0"/>
              </a:rPr>
              <a:t>A donut </a:t>
            </a:r>
            <a:r>
              <a:rPr lang="en-GB" altLang="en-US" dirty="0" err="1" smtClean="0">
                <a:solidFill>
                  <a:srgbClr val="002060"/>
                </a:solidFill>
                <a:latin typeface="Ubuntu Light" panose="020B0304030602030204" pitchFamily="34" charset="0"/>
              </a:rPr>
              <a:t>piechart</a:t>
            </a:r>
            <a:r>
              <a:rPr lang="en-GB" altLang="en-US" dirty="0" smtClean="0">
                <a:solidFill>
                  <a:srgbClr val="002060"/>
                </a:solidFill>
                <a:latin typeface="Ubuntu Light" panose="020B0304030602030204" pitchFamily="34" charset="0"/>
              </a:rPr>
              <a:t> of Correct and wrong answers given by the student along with his score is provided on the Screen.</a:t>
            </a:r>
          </a:p>
          <a:p>
            <a:r>
              <a:rPr lang="en-GB" altLang="en-US" dirty="0" smtClean="0">
                <a:solidFill>
                  <a:srgbClr val="002060"/>
                </a:solidFill>
                <a:latin typeface="Ubuntu Light" panose="020B0304030602030204" pitchFamily="34" charset="0"/>
              </a:rPr>
              <a:t>The student also has the option to end the test after each level if he wishes to.</a:t>
            </a:r>
            <a:endParaRPr lang="en-GB" altLang="en-US" dirty="0">
              <a:solidFill>
                <a:srgbClr val="002060"/>
              </a:solidFill>
              <a:latin typeface="Ubuntu Light" panose="020B0304030602030204" pitchFamily="34" charset="0"/>
            </a:endParaRPr>
          </a:p>
        </p:txBody>
      </p:sp>
      <p:sp>
        <p:nvSpPr>
          <p:cNvPr id="5" name="Rectangle 4"/>
          <p:cNvSpPr/>
          <p:nvPr/>
        </p:nvSpPr>
        <p:spPr>
          <a:xfrm>
            <a:off x="5360254" y="948037"/>
            <a:ext cx="1389627" cy="1179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3" name="Picture 2"/>
          <p:cNvPicPr>
            <a:picLocks noChangeAspect="1"/>
          </p:cNvPicPr>
          <p:nvPr/>
        </p:nvPicPr>
        <p:blipFill>
          <a:blip r:embed="rId3"/>
          <a:stretch>
            <a:fillRect/>
          </a:stretch>
        </p:blipFill>
        <p:spPr>
          <a:xfrm>
            <a:off x="1492674" y="1498650"/>
            <a:ext cx="6206247" cy="4163786"/>
          </a:xfrm>
          <a:prstGeom prst="rect">
            <a:avLst/>
          </a:prstGeom>
        </p:spPr>
      </p:pic>
    </p:spTree>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560" y="221198"/>
            <a:ext cx="11459013" cy="512961"/>
          </a:xfrm>
        </p:spPr>
        <p:txBody>
          <a:bodyPr/>
          <a:lstStyle/>
          <a:p>
            <a:pPr algn="ctr"/>
            <a:r>
              <a:rPr lang="en-GB" altLang="en-US" b="1" dirty="0" smtClean="0">
                <a:effectLst>
                  <a:outerShdw blurRad="38100" dist="38100" dir="2700000" algn="tl">
                    <a:srgbClr val="000000">
                      <a:alpha val="43137"/>
                    </a:srgbClr>
                  </a:outerShdw>
                </a:effectLst>
                <a:latin typeface="Ubuntu" panose="020B05040306020A0204" pitchFamily="34" charset="0"/>
              </a:rPr>
              <a:t>Report</a:t>
            </a:r>
            <a:endParaRPr lang="en-GB" altLang="en-US" b="1" dirty="0">
              <a:effectLst>
                <a:outerShdw blurRad="38100" dist="38100" dir="2700000" algn="tl">
                  <a:srgbClr val="000000">
                    <a:alpha val="43137"/>
                  </a:srgbClr>
                </a:outerShdw>
              </a:effectLst>
              <a:latin typeface="Ubuntu" panose="020B05040306020A0204" pitchFamily="34" charset="0"/>
            </a:endParaRPr>
          </a:p>
        </p:txBody>
      </p:sp>
      <p:sp>
        <p:nvSpPr>
          <p:cNvPr id="4" name="Content Placeholder 3"/>
          <p:cNvSpPr>
            <a:spLocks noGrp="1"/>
          </p:cNvSpPr>
          <p:nvPr>
            <p:ph sz="half" idx="2"/>
          </p:nvPr>
        </p:nvSpPr>
        <p:spPr>
          <a:xfrm>
            <a:off x="8874579" y="1295400"/>
            <a:ext cx="3129461" cy="4768832"/>
          </a:xfrm>
        </p:spPr>
        <p:txBody>
          <a:bodyPr/>
          <a:lstStyle/>
          <a:p>
            <a:r>
              <a:rPr lang="en-GB" altLang="en-US" dirty="0" smtClean="0">
                <a:solidFill>
                  <a:srgbClr val="002060"/>
                </a:solidFill>
                <a:latin typeface="Ubuntu Light" panose="020B0304030602030204" pitchFamily="34" charset="0"/>
              </a:rPr>
              <a:t>Reports are presented in a manner where the User is able to view his marks based on the test he has attempted </a:t>
            </a:r>
          </a:p>
          <a:p>
            <a:r>
              <a:rPr lang="en-GB" altLang="en-US" dirty="0" smtClean="0">
                <a:solidFill>
                  <a:srgbClr val="002060"/>
                </a:solidFill>
                <a:latin typeface="Ubuntu Light" panose="020B0304030602030204" pitchFamily="34" charset="0"/>
              </a:rPr>
              <a:t>Graph, pie chart and donut pie chart are also provided for the User to average score, his overall marks distribution and level wise score distribution for each subject.</a:t>
            </a:r>
          </a:p>
          <a:p>
            <a:r>
              <a:rPr lang="en-GB" altLang="en-US" dirty="0" smtClean="0">
                <a:solidFill>
                  <a:srgbClr val="002060"/>
                </a:solidFill>
                <a:latin typeface="Ubuntu Light" panose="020B0304030602030204" pitchFamily="34" charset="0"/>
              </a:rPr>
              <a:t>Option to Download as PDF has been provided</a:t>
            </a:r>
            <a:endParaRPr lang="en-GB" altLang="en-US" dirty="0">
              <a:solidFill>
                <a:srgbClr val="002060"/>
              </a:solidFill>
              <a:latin typeface="Ubuntu Light" panose="020B0304030602030204" pitchFamily="34" charset="0"/>
            </a:endParaRPr>
          </a:p>
        </p:txBody>
      </p:sp>
      <p:pic>
        <p:nvPicPr>
          <p:cNvPr id="18" name="图片 27"/>
          <p:cNvPicPr>
            <a:picLocks noChangeAspect="1"/>
          </p:cNvPicPr>
          <p:nvPr/>
        </p:nvPicPr>
        <p:blipFill>
          <a:blip r:embed="rId2"/>
          <a:stretch>
            <a:fillRect/>
          </a:stretch>
        </p:blipFill>
        <p:spPr>
          <a:xfrm>
            <a:off x="325560" y="880547"/>
            <a:ext cx="8859261" cy="5813296"/>
          </a:xfrm>
          <a:prstGeom prst="rect">
            <a:avLst/>
          </a:prstGeom>
          <a:noFill/>
          <a:ln w="9525">
            <a:noFill/>
          </a:ln>
        </p:spPr>
      </p:pic>
      <p:pic>
        <p:nvPicPr>
          <p:cNvPr id="13" name="Content Placeholder 12"/>
          <p:cNvPicPr>
            <a:picLocks noGrp="1" noChangeAspect="1"/>
          </p:cNvPicPr>
          <p:nvPr>
            <p:ph sz="half" idx="1"/>
          </p:nvPr>
        </p:nvPicPr>
        <p:blipFill>
          <a:blip r:embed="rId3"/>
          <a:stretch>
            <a:fillRect/>
          </a:stretch>
        </p:blipFill>
        <p:spPr>
          <a:xfrm>
            <a:off x="1583872" y="1387575"/>
            <a:ext cx="6423114" cy="4537863"/>
          </a:xfrm>
          <a:prstGeom prst="rect">
            <a:avLst/>
          </a:prstGeom>
        </p:spPr>
      </p:pic>
      <p:sp>
        <p:nvSpPr>
          <p:cNvPr id="6" name="Rectangle 5"/>
          <p:cNvSpPr/>
          <p:nvPr/>
        </p:nvSpPr>
        <p:spPr>
          <a:xfrm>
            <a:off x="5360252" y="805452"/>
            <a:ext cx="1389627" cy="1179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effectLst>
                  <a:outerShdw blurRad="38100" dist="38100" dir="2700000" algn="tl">
                    <a:srgbClr val="000000">
                      <a:alpha val="43137"/>
                    </a:srgbClr>
                  </a:outerShdw>
                </a:effectLst>
                <a:latin typeface="Ubuntu" panose="020B05040306020A0204" pitchFamily="34" charset="0"/>
              </a:rPr>
              <a:t>Forgot Password</a:t>
            </a:r>
            <a:endParaRPr lang="en-US" b="1" dirty="0">
              <a:effectLst>
                <a:outerShdw blurRad="38100" dist="38100" dir="2700000" algn="tl">
                  <a:srgbClr val="000000">
                    <a:alpha val="43137"/>
                  </a:srgbClr>
                </a:outerShdw>
              </a:effectLst>
              <a:latin typeface="Ubuntu" panose="020B05040306020A0204" pitchFamily="34" charset="0"/>
            </a:endParaRPr>
          </a:p>
        </p:txBody>
      </p:sp>
      <p:pic>
        <p:nvPicPr>
          <p:cNvPr id="5" name="Picture 4"/>
          <p:cNvPicPr>
            <a:picLocks noChangeAspect="1"/>
          </p:cNvPicPr>
          <p:nvPr/>
        </p:nvPicPr>
        <p:blipFill>
          <a:blip r:embed="rId2"/>
          <a:stretch>
            <a:fillRect/>
          </a:stretch>
        </p:blipFill>
        <p:spPr>
          <a:xfrm>
            <a:off x="556929" y="1567543"/>
            <a:ext cx="2169942" cy="4531178"/>
          </a:xfrm>
          <a:prstGeom prst="rect">
            <a:avLst/>
          </a:prstGeom>
        </p:spPr>
      </p:pic>
      <p:pic>
        <p:nvPicPr>
          <p:cNvPr id="6" name="Picture 5"/>
          <p:cNvPicPr>
            <a:picLocks noChangeAspect="1"/>
          </p:cNvPicPr>
          <p:nvPr/>
        </p:nvPicPr>
        <p:blipFill>
          <a:blip r:embed="rId2"/>
          <a:stretch>
            <a:fillRect/>
          </a:stretch>
        </p:blipFill>
        <p:spPr>
          <a:xfrm>
            <a:off x="2987164" y="1567543"/>
            <a:ext cx="2169942" cy="4531178"/>
          </a:xfrm>
          <a:prstGeom prst="rect">
            <a:avLst/>
          </a:prstGeom>
        </p:spPr>
      </p:pic>
      <p:pic>
        <p:nvPicPr>
          <p:cNvPr id="7" name="Picture 6"/>
          <p:cNvPicPr>
            <a:picLocks noChangeAspect="1"/>
          </p:cNvPicPr>
          <p:nvPr/>
        </p:nvPicPr>
        <p:blipFill>
          <a:blip r:embed="rId2"/>
          <a:stretch>
            <a:fillRect/>
          </a:stretch>
        </p:blipFill>
        <p:spPr>
          <a:xfrm>
            <a:off x="5417400" y="1567543"/>
            <a:ext cx="2169942" cy="4531178"/>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6730" y="1719943"/>
            <a:ext cx="1730828" cy="4160862"/>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0700" y="1719943"/>
            <a:ext cx="1812471" cy="4160862"/>
          </a:xfrm>
          <a:prstGeom prst="rect">
            <a:avLst/>
          </a:prstGeom>
        </p:spPr>
      </p:pic>
      <p:sp>
        <p:nvSpPr>
          <p:cNvPr id="12" name="Content Placeholder 11"/>
          <p:cNvSpPr>
            <a:spLocks noGrp="1"/>
          </p:cNvSpPr>
          <p:nvPr>
            <p:ph sz="half" idx="2"/>
          </p:nvPr>
        </p:nvSpPr>
        <p:spPr>
          <a:xfrm>
            <a:off x="8355750" y="1719943"/>
            <a:ext cx="3286522" cy="4876800"/>
          </a:xfrm>
        </p:spPr>
        <p:txBody>
          <a:bodyPr/>
          <a:lstStyle/>
          <a:p>
            <a:r>
              <a:rPr lang="en-US" dirty="0" smtClean="0">
                <a:solidFill>
                  <a:srgbClr val="002060"/>
                </a:solidFill>
                <a:latin typeface="Ubuntu Light" panose="020B0304030602030204" pitchFamily="34" charset="0"/>
              </a:rPr>
              <a:t>User needs to enter a valid email ID on which he will receive an OTP</a:t>
            </a:r>
          </a:p>
          <a:p>
            <a:r>
              <a:rPr lang="en-US" dirty="0" smtClean="0">
                <a:solidFill>
                  <a:srgbClr val="002060"/>
                </a:solidFill>
                <a:latin typeface="Ubuntu Light" panose="020B0304030602030204" pitchFamily="34" charset="0"/>
              </a:rPr>
              <a:t>The User will enter the OTP which is confirmed by the system</a:t>
            </a:r>
          </a:p>
          <a:p>
            <a:r>
              <a:rPr lang="en-US" dirty="0" smtClean="0">
                <a:solidFill>
                  <a:srgbClr val="002060"/>
                </a:solidFill>
                <a:latin typeface="Ubuntu Light" panose="020B0304030602030204" pitchFamily="34" charset="0"/>
              </a:rPr>
              <a:t>The User then enters the password which resets his password</a:t>
            </a:r>
          </a:p>
          <a:p>
            <a:r>
              <a:rPr lang="en-US" dirty="0" smtClean="0">
                <a:solidFill>
                  <a:srgbClr val="002060"/>
                </a:solidFill>
                <a:latin typeface="Ubuntu Light" panose="020B0304030602030204" pitchFamily="34" charset="0"/>
              </a:rPr>
              <a:t>The User is redirected to home Screen.</a:t>
            </a:r>
            <a:endParaRPr lang="en-US" dirty="0">
              <a:solidFill>
                <a:srgbClr val="002060"/>
              </a:solidFill>
              <a:latin typeface="Ubuntu Light" panose="020B0304030602030204" pitchFamily="34" charset="0"/>
            </a:endParaRPr>
          </a:p>
        </p:txBody>
      </p:sp>
      <p:pic>
        <p:nvPicPr>
          <p:cNvPr id="13" name="Content Placeholder 7"/>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735664" y="1719943"/>
            <a:ext cx="1812472" cy="4160862"/>
          </a:xfrm>
        </p:spPr>
      </p:pic>
      <p:sp>
        <p:nvSpPr>
          <p:cNvPr id="14" name="Rectangle 13"/>
          <p:cNvSpPr/>
          <p:nvPr/>
        </p:nvSpPr>
        <p:spPr>
          <a:xfrm>
            <a:off x="5394530" y="926937"/>
            <a:ext cx="1389627" cy="1179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2720426586"/>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5307"/>
            <a:ext cx="12192000" cy="789386"/>
          </a:xfrm>
        </p:spPr>
        <p:txBody>
          <a:bodyPr/>
          <a:lstStyle/>
          <a:p>
            <a:r>
              <a:rPr lang="en-US" dirty="0" smtClean="0">
                <a:solidFill>
                  <a:srgbClr val="002060"/>
                </a:solidFill>
                <a:effectLst>
                  <a:outerShdw blurRad="38100" dist="38100" dir="2700000" algn="tl">
                    <a:srgbClr val="000000">
                      <a:alpha val="43137"/>
                    </a:srgbClr>
                  </a:outerShdw>
                </a:effectLst>
                <a:latin typeface="Ubuntu" panose="020B05040306020A0204" pitchFamily="34" charset="0"/>
              </a:rPr>
              <a:t>SCRUM</a:t>
            </a:r>
            <a:endParaRPr lang="en-US" dirty="0">
              <a:solidFill>
                <a:srgbClr val="002060"/>
              </a:solidFill>
              <a:effectLst>
                <a:outerShdw blurRad="38100" dist="38100" dir="2700000" algn="tl">
                  <a:srgbClr val="000000">
                    <a:alpha val="43137"/>
                  </a:srgbClr>
                </a:outerShdw>
              </a:effectLst>
              <a:latin typeface="Ubuntu" panose="020B05040306020A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879" y="1721884"/>
            <a:ext cx="10474777" cy="4142250"/>
          </a:xfrm>
          <a:prstGeom prst="rect">
            <a:avLst/>
          </a:prstGeom>
        </p:spPr>
      </p:pic>
    </p:spTree>
    <p:extLst>
      <p:ext uri="{BB962C8B-B14F-4D97-AF65-F5344CB8AC3E}">
        <p14:creationId xmlns:p14="http://schemas.microsoft.com/office/powerpoint/2010/main" val="277435496"/>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grpSp>
        <p:nvGrpSpPr>
          <p:cNvPr id="669" name="Google Shape;669;p48"/>
          <p:cNvGrpSpPr/>
          <p:nvPr/>
        </p:nvGrpSpPr>
        <p:grpSpPr>
          <a:xfrm>
            <a:off x="2079754" y="2144910"/>
            <a:ext cx="7105297" cy="3724123"/>
            <a:chOff x="1907514" y="1611245"/>
            <a:chExt cx="5328973" cy="2793092"/>
          </a:xfrm>
        </p:grpSpPr>
        <p:sp>
          <p:nvSpPr>
            <p:cNvPr id="670" name="Google Shape;670;p48"/>
            <p:cNvSpPr/>
            <p:nvPr/>
          </p:nvSpPr>
          <p:spPr>
            <a:xfrm>
              <a:off x="1907514" y="1611245"/>
              <a:ext cx="1103817" cy="1191534"/>
            </a:xfrm>
            <a:custGeom>
              <a:avLst/>
              <a:gdLst/>
              <a:ahLst/>
              <a:cxnLst/>
              <a:rect l="l" t="t" r="r" b="b"/>
              <a:pathLst>
                <a:path w="4732" h="5225" extrusionOk="0">
                  <a:moveTo>
                    <a:pt x="346" y="0"/>
                  </a:moveTo>
                  <a:cubicBezTo>
                    <a:pt x="148" y="0"/>
                    <a:pt x="1" y="148"/>
                    <a:pt x="1" y="333"/>
                  </a:cubicBezTo>
                  <a:lnTo>
                    <a:pt x="1" y="4423"/>
                  </a:lnTo>
                  <a:cubicBezTo>
                    <a:pt x="1" y="4608"/>
                    <a:pt x="148" y="4756"/>
                    <a:pt x="346" y="4756"/>
                  </a:cubicBezTo>
                  <a:lnTo>
                    <a:pt x="2046" y="4756"/>
                  </a:lnTo>
                  <a:lnTo>
                    <a:pt x="2366" y="5224"/>
                  </a:lnTo>
                  <a:lnTo>
                    <a:pt x="2687" y="4756"/>
                  </a:lnTo>
                  <a:lnTo>
                    <a:pt x="4387" y="4756"/>
                  </a:lnTo>
                  <a:cubicBezTo>
                    <a:pt x="4572" y="4756"/>
                    <a:pt x="4732" y="4608"/>
                    <a:pt x="4732" y="4423"/>
                  </a:cubicBezTo>
                  <a:lnTo>
                    <a:pt x="4732" y="333"/>
                  </a:lnTo>
                  <a:cubicBezTo>
                    <a:pt x="4732" y="148"/>
                    <a:pt x="4584" y="0"/>
                    <a:pt x="4387" y="0"/>
                  </a:cubicBezTo>
                  <a:close/>
                </a:path>
              </a:pathLst>
            </a:custGeom>
            <a:solidFill>
              <a:srgbClr val="002060"/>
            </a:solidFill>
            <a:ln>
              <a:noFill/>
            </a:ln>
          </p:spPr>
          <p:txBody>
            <a:bodyPr spcFirstLastPara="1" wrap="square" lIns="121900" tIns="121900" rIns="121900" bIns="121900" anchor="ctr" anchorCtr="0">
              <a:noAutofit/>
            </a:bodyPr>
            <a:lstStyle/>
            <a:p>
              <a:pPr algn="l">
                <a:spcBef>
                  <a:spcPts val="0"/>
                </a:spcBef>
                <a:spcAft>
                  <a:spcPts val="0"/>
                </a:spcAft>
              </a:pPr>
              <a:endParaRPr sz="1600"/>
            </a:p>
          </p:txBody>
        </p:sp>
        <p:sp>
          <p:nvSpPr>
            <p:cNvPr id="671" name="Google Shape;671;p48"/>
            <p:cNvSpPr/>
            <p:nvPr/>
          </p:nvSpPr>
          <p:spPr>
            <a:xfrm>
              <a:off x="3974021" y="1611245"/>
              <a:ext cx="1101018" cy="1191534"/>
            </a:xfrm>
            <a:custGeom>
              <a:avLst/>
              <a:gdLst/>
              <a:ahLst/>
              <a:cxnLst/>
              <a:rect l="l" t="t" r="r" b="b"/>
              <a:pathLst>
                <a:path w="4720" h="5225" extrusionOk="0">
                  <a:moveTo>
                    <a:pt x="333" y="0"/>
                  </a:moveTo>
                  <a:cubicBezTo>
                    <a:pt x="148" y="0"/>
                    <a:pt x="1" y="148"/>
                    <a:pt x="1" y="333"/>
                  </a:cubicBezTo>
                  <a:lnTo>
                    <a:pt x="1" y="4423"/>
                  </a:lnTo>
                  <a:cubicBezTo>
                    <a:pt x="1" y="4608"/>
                    <a:pt x="148" y="4756"/>
                    <a:pt x="333" y="4756"/>
                  </a:cubicBezTo>
                  <a:lnTo>
                    <a:pt x="2046" y="4756"/>
                  </a:lnTo>
                  <a:lnTo>
                    <a:pt x="2354" y="5224"/>
                  </a:lnTo>
                  <a:lnTo>
                    <a:pt x="2674" y="4756"/>
                  </a:lnTo>
                  <a:lnTo>
                    <a:pt x="4387" y="4756"/>
                  </a:lnTo>
                  <a:cubicBezTo>
                    <a:pt x="4572" y="4756"/>
                    <a:pt x="4720" y="4608"/>
                    <a:pt x="4720" y="4423"/>
                  </a:cubicBezTo>
                  <a:lnTo>
                    <a:pt x="4720" y="333"/>
                  </a:lnTo>
                  <a:cubicBezTo>
                    <a:pt x="4720" y="148"/>
                    <a:pt x="4572" y="0"/>
                    <a:pt x="4387" y="0"/>
                  </a:cubicBezTo>
                  <a:close/>
                </a:path>
              </a:pathLst>
            </a:custGeom>
            <a:solidFill>
              <a:srgbClr val="002060"/>
            </a:solidFill>
            <a:ln>
              <a:noFill/>
            </a:ln>
          </p:spPr>
          <p:txBody>
            <a:bodyPr spcFirstLastPara="1" wrap="square" lIns="121900" tIns="121900" rIns="121900" bIns="121900" anchor="ctr" anchorCtr="0">
              <a:noAutofit/>
            </a:bodyPr>
            <a:lstStyle/>
            <a:p>
              <a:pPr algn="l">
                <a:spcBef>
                  <a:spcPts val="0"/>
                </a:spcBef>
                <a:spcAft>
                  <a:spcPts val="0"/>
                </a:spcAft>
              </a:pPr>
              <a:endParaRPr sz="1600"/>
            </a:p>
          </p:txBody>
        </p:sp>
        <p:sp>
          <p:nvSpPr>
            <p:cNvPr id="672" name="Google Shape;672;p48"/>
            <p:cNvSpPr/>
            <p:nvPr/>
          </p:nvSpPr>
          <p:spPr>
            <a:xfrm>
              <a:off x="2921990" y="3212803"/>
              <a:ext cx="1104050" cy="1191534"/>
            </a:xfrm>
            <a:custGeom>
              <a:avLst/>
              <a:gdLst/>
              <a:ahLst/>
              <a:cxnLst/>
              <a:rect l="l" t="t" r="r" b="b"/>
              <a:pathLst>
                <a:path w="4733" h="5225" extrusionOk="0">
                  <a:moveTo>
                    <a:pt x="2367" y="0"/>
                  </a:moveTo>
                  <a:lnTo>
                    <a:pt x="2059" y="469"/>
                  </a:lnTo>
                  <a:lnTo>
                    <a:pt x="346" y="469"/>
                  </a:lnTo>
                  <a:cubicBezTo>
                    <a:pt x="161" y="469"/>
                    <a:pt x="1" y="616"/>
                    <a:pt x="1" y="801"/>
                  </a:cubicBezTo>
                  <a:lnTo>
                    <a:pt x="1" y="4892"/>
                  </a:lnTo>
                  <a:cubicBezTo>
                    <a:pt x="1" y="5077"/>
                    <a:pt x="161" y="5225"/>
                    <a:pt x="346" y="5225"/>
                  </a:cubicBezTo>
                  <a:lnTo>
                    <a:pt x="4400" y="5225"/>
                  </a:lnTo>
                  <a:cubicBezTo>
                    <a:pt x="4584" y="5225"/>
                    <a:pt x="4732" y="5077"/>
                    <a:pt x="4732" y="4892"/>
                  </a:cubicBezTo>
                  <a:lnTo>
                    <a:pt x="4732" y="801"/>
                  </a:lnTo>
                  <a:cubicBezTo>
                    <a:pt x="4732" y="616"/>
                    <a:pt x="4584" y="469"/>
                    <a:pt x="4400" y="469"/>
                  </a:cubicBezTo>
                  <a:lnTo>
                    <a:pt x="2687" y="469"/>
                  </a:lnTo>
                  <a:lnTo>
                    <a:pt x="2367" y="0"/>
                  </a:lnTo>
                  <a:close/>
                </a:path>
              </a:pathLst>
            </a:custGeom>
            <a:solidFill>
              <a:srgbClr val="002060"/>
            </a:solidFill>
            <a:ln>
              <a:noFill/>
            </a:ln>
          </p:spPr>
          <p:txBody>
            <a:bodyPr spcFirstLastPara="1" wrap="square" lIns="121900" tIns="121900" rIns="121900" bIns="121900" anchor="ctr" anchorCtr="0">
              <a:noAutofit/>
            </a:bodyPr>
            <a:lstStyle/>
            <a:p>
              <a:pPr algn="l">
                <a:spcBef>
                  <a:spcPts val="0"/>
                </a:spcBef>
                <a:spcAft>
                  <a:spcPts val="0"/>
                </a:spcAft>
              </a:pPr>
              <a:endParaRPr sz="1600"/>
            </a:p>
          </p:txBody>
        </p:sp>
        <p:sp>
          <p:nvSpPr>
            <p:cNvPr id="673" name="Google Shape;673;p48"/>
            <p:cNvSpPr/>
            <p:nvPr/>
          </p:nvSpPr>
          <p:spPr>
            <a:xfrm>
              <a:off x="5000161" y="3212803"/>
              <a:ext cx="1103817" cy="1191534"/>
            </a:xfrm>
            <a:custGeom>
              <a:avLst/>
              <a:gdLst/>
              <a:ahLst/>
              <a:cxnLst/>
              <a:rect l="l" t="t" r="r" b="b"/>
              <a:pathLst>
                <a:path w="4732" h="5225" extrusionOk="0">
                  <a:moveTo>
                    <a:pt x="2366" y="0"/>
                  </a:moveTo>
                  <a:lnTo>
                    <a:pt x="2058" y="469"/>
                  </a:lnTo>
                  <a:lnTo>
                    <a:pt x="358" y="469"/>
                  </a:lnTo>
                  <a:cubicBezTo>
                    <a:pt x="350" y="468"/>
                    <a:pt x="343" y="468"/>
                    <a:pt x="336" y="468"/>
                  </a:cubicBezTo>
                  <a:cubicBezTo>
                    <a:pt x="149" y="468"/>
                    <a:pt x="0" y="623"/>
                    <a:pt x="0" y="801"/>
                  </a:cubicBezTo>
                  <a:lnTo>
                    <a:pt x="0" y="4892"/>
                  </a:lnTo>
                  <a:cubicBezTo>
                    <a:pt x="0" y="5077"/>
                    <a:pt x="148" y="5225"/>
                    <a:pt x="333" y="5225"/>
                  </a:cubicBezTo>
                  <a:lnTo>
                    <a:pt x="4387" y="5225"/>
                  </a:lnTo>
                  <a:cubicBezTo>
                    <a:pt x="4572" y="5225"/>
                    <a:pt x="4732" y="5077"/>
                    <a:pt x="4732" y="4892"/>
                  </a:cubicBezTo>
                  <a:lnTo>
                    <a:pt x="4732" y="801"/>
                  </a:lnTo>
                  <a:cubicBezTo>
                    <a:pt x="4732" y="616"/>
                    <a:pt x="4572" y="469"/>
                    <a:pt x="4387" y="469"/>
                  </a:cubicBezTo>
                  <a:lnTo>
                    <a:pt x="2674" y="469"/>
                  </a:lnTo>
                  <a:lnTo>
                    <a:pt x="2366" y="0"/>
                  </a:lnTo>
                  <a:close/>
                </a:path>
              </a:pathLst>
            </a:custGeom>
            <a:solidFill>
              <a:srgbClr val="002060"/>
            </a:solidFill>
            <a:ln>
              <a:noFill/>
            </a:ln>
          </p:spPr>
          <p:txBody>
            <a:bodyPr spcFirstLastPara="1" wrap="square" lIns="121900" tIns="121900" rIns="121900" bIns="121900" anchor="ctr" anchorCtr="0">
              <a:noAutofit/>
            </a:bodyPr>
            <a:lstStyle/>
            <a:p>
              <a:pPr algn="l">
                <a:spcBef>
                  <a:spcPts val="0"/>
                </a:spcBef>
                <a:spcAft>
                  <a:spcPts val="0"/>
                </a:spcAft>
              </a:pPr>
              <a:endParaRPr sz="1600">
                <a:solidFill>
                  <a:sysClr val="windowText" lastClr="000000"/>
                </a:solidFill>
              </a:endParaRPr>
            </a:p>
          </p:txBody>
        </p:sp>
        <p:sp>
          <p:nvSpPr>
            <p:cNvPr id="674" name="Google Shape;674;p48"/>
            <p:cNvSpPr/>
            <p:nvPr/>
          </p:nvSpPr>
          <p:spPr>
            <a:xfrm>
              <a:off x="6040529" y="1611245"/>
              <a:ext cx="1104050" cy="1191534"/>
            </a:xfrm>
            <a:custGeom>
              <a:avLst/>
              <a:gdLst/>
              <a:ahLst/>
              <a:cxnLst/>
              <a:rect l="l" t="t" r="r" b="b"/>
              <a:pathLst>
                <a:path w="4733" h="5225" extrusionOk="0">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solidFill>
              <a:srgbClr val="002060"/>
            </a:solidFill>
            <a:ln>
              <a:noFill/>
            </a:ln>
          </p:spPr>
          <p:txBody>
            <a:bodyPr spcFirstLastPara="1" wrap="square" lIns="121900" tIns="121900" rIns="121900" bIns="121900" anchor="ctr" anchorCtr="0">
              <a:noAutofit/>
            </a:bodyPr>
            <a:lstStyle/>
            <a:p>
              <a:pPr algn="l">
                <a:spcBef>
                  <a:spcPts val="0"/>
                </a:spcBef>
                <a:spcAft>
                  <a:spcPts val="0"/>
                </a:spcAft>
              </a:pPr>
              <a:endParaRPr sz="1600"/>
            </a:p>
          </p:txBody>
        </p:sp>
        <p:sp>
          <p:nvSpPr>
            <p:cNvPr id="675" name="Google Shape;675;p48"/>
            <p:cNvSpPr/>
            <p:nvPr/>
          </p:nvSpPr>
          <p:spPr>
            <a:xfrm>
              <a:off x="1976560" y="2983732"/>
              <a:ext cx="5259926" cy="48117"/>
            </a:xfrm>
            <a:custGeom>
              <a:avLst/>
              <a:gdLst/>
              <a:ahLst/>
              <a:cxnLst/>
              <a:rect l="l" t="t" r="r" b="b"/>
              <a:pathLst>
                <a:path w="22549" h="211" extrusionOk="0">
                  <a:moveTo>
                    <a:pt x="0" y="1"/>
                  </a:moveTo>
                  <a:lnTo>
                    <a:pt x="0" y="210"/>
                  </a:lnTo>
                  <a:lnTo>
                    <a:pt x="22548" y="210"/>
                  </a:lnTo>
                  <a:lnTo>
                    <a:pt x="22548" y="1"/>
                  </a:lnTo>
                  <a:close/>
                </a:path>
              </a:pathLst>
            </a:custGeom>
            <a:solidFill>
              <a:schemeClr val="accent1">
                <a:lumMod val="75000"/>
              </a:schemeClr>
            </a:solidFill>
            <a:ln>
              <a:noFill/>
            </a:ln>
          </p:spPr>
          <p:txBody>
            <a:bodyPr spcFirstLastPara="1" wrap="square" lIns="121900" tIns="121900" rIns="121900" bIns="121900" anchor="ctr" anchorCtr="0">
              <a:noAutofit/>
            </a:bodyPr>
            <a:lstStyle/>
            <a:p>
              <a:pPr algn="l">
                <a:spcBef>
                  <a:spcPts val="0"/>
                </a:spcBef>
                <a:spcAft>
                  <a:spcPts val="0"/>
                </a:spcAft>
              </a:pPr>
              <a:endParaRPr sz="1600"/>
            </a:p>
          </p:txBody>
        </p:sp>
        <p:sp>
          <p:nvSpPr>
            <p:cNvPr id="676" name="Google Shape;676;p48"/>
            <p:cNvSpPr/>
            <p:nvPr/>
          </p:nvSpPr>
          <p:spPr>
            <a:xfrm>
              <a:off x="2284006" y="2909504"/>
              <a:ext cx="267557" cy="224852"/>
            </a:xfrm>
            <a:custGeom>
              <a:avLst/>
              <a:gdLst/>
              <a:ahLst/>
              <a:cxnLst/>
              <a:rect l="l" t="t" r="r" b="b"/>
              <a:pathLst>
                <a:path w="1147" h="986" extrusionOk="0">
                  <a:moveTo>
                    <a:pt x="643" y="0"/>
                  </a:moveTo>
                  <a:cubicBezTo>
                    <a:pt x="525" y="0"/>
                    <a:pt x="406" y="42"/>
                    <a:pt x="309" y="135"/>
                  </a:cubicBezTo>
                  <a:cubicBezTo>
                    <a:pt x="1" y="443"/>
                    <a:pt x="210" y="973"/>
                    <a:pt x="654" y="985"/>
                  </a:cubicBezTo>
                  <a:cubicBezTo>
                    <a:pt x="925" y="985"/>
                    <a:pt x="1134" y="764"/>
                    <a:pt x="1146" y="492"/>
                  </a:cubicBezTo>
                  <a:cubicBezTo>
                    <a:pt x="1146" y="197"/>
                    <a:pt x="898" y="0"/>
                    <a:pt x="643" y="0"/>
                  </a:cubicBezTo>
                  <a:close/>
                </a:path>
              </a:pathLst>
            </a:custGeom>
            <a:solidFill>
              <a:srgbClr val="002060"/>
            </a:solidFill>
            <a:ln>
              <a:noFill/>
            </a:ln>
          </p:spPr>
          <p:txBody>
            <a:bodyPr spcFirstLastPara="1" wrap="square" lIns="121900" tIns="121900" rIns="121900" bIns="121900" anchor="ctr" anchorCtr="0">
              <a:noAutofit/>
            </a:bodyPr>
            <a:lstStyle/>
            <a:p>
              <a:pPr algn="l">
                <a:spcBef>
                  <a:spcPts val="0"/>
                </a:spcBef>
                <a:spcAft>
                  <a:spcPts val="0"/>
                </a:spcAft>
              </a:pPr>
              <a:endParaRPr sz="1600"/>
            </a:p>
          </p:txBody>
        </p:sp>
        <p:sp>
          <p:nvSpPr>
            <p:cNvPr id="677" name="Google Shape;677;p48"/>
            <p:cNvSpPr/>
            <p:nvPr/>
          </p:nvSpPr>
          <p:spPr>
            <a:xfrm>
              <a:off x="3321575" y="2909732"/>
              <a:ext cx="267557" cy="224624"/>
            </a:xfrm>
            <a:custGeom>
              <a:avLst/>
              <a:gdLst/>
              <a:ahLst/>
              <a:cxnLst/>
              <a:rect l="l" t="t" r="r" b="b"/>
              <a:pathLst>
                <a:path w="1147" h="985" extrusionOk="0">
                  <a:moveTo>
                    <a:pt x="656" y="0"/>
                  </a:moveTo>
                  <a:cubicBezTo>
                    <a:pt x="534" y="0"/>
                    <a:pt x="409" y="46"/>
                    <a:pt x="309" y="146"/>
                  </a:cubicBezTo>
                  <a:cubicBezTo>
                    <a:pt x="1" y="454"/>
                    <a:pt x="222" y="984"/>
                    <a:pt x="654" y="984"/>
                  </a:cubicBezTo>
                  <a:cubicBezTo>
                    <a:pt x="925" y="984"/>
                    <a:pt x="1147" y="763"/>
                    <a:pt x="1147" y="491"/>
                  </a:cubicBezTo>
                  <a:cubicBezTo>
                    <a:pt x="1147" y="193"/>
                    <a:pt x="906" y="0"/>
                    <a:pt x="656" y="0"/>
                  </a:cubicBezTo>
                  <a:close/>
                </a:path>
              </a:pathLst>
            </a:custGeom>
            <a:solidFill>
              <a:srgbClr val="002060"/>
            </a:solidFill>
            <a:ln>
              <a:noFill/>
            </a:ln>
          </p:spPr>
          <p:txBody>
            <a:bodyPr spcFirstLastPara="1" wrap="square" lIns="121900" tIns="121900" rIns="121900" bIns="121900" anchor="ctr" anchorCtr="0">
              <a:noAutofit/>
            </a:bodyPr>
            <a:lstStyle/>
            <a:p>
              <a:pPr algn="l">
                <a:spcBef>
                  <a:spcPts val="0"/>
                </a:spcBef>
                <a:spcAft>
                  <a:spcPts val="0"/>
                </a:spcAft>
              </a:pPr>
              <a:endParaRPr sz="1600"/>
            </a:p>
          </p:txBody>
        </p:sp>
        <p:sp>
          <p:nvSpPr>
            <p:cNvPr id="678" name="Google Shape;678;p48"/>
            <p:cNvSpPr/>
            <p:nvPr/>
          </p:nvSpPr>
          <p:spPr>
            <a:xfrm>
              <a:off x="4359144" y="2909276"/>
              <a:ext cx="267557" cy="223940"/>
            </a:xfrm>
            <a:custGeom>
              <a:avLst/>
              <a:gdLst/>
              <a:ahLst/>
              <a:cxnLst/>
              <a:rect l="l" t="t" r="r" b="b"/>
              <a:pathLst>
                <a:path w="1147" h="982" extrusionOk="0">
                  <a:moveTo>
                    <a:pt x="666" y="1"/>
                  </a:moveTo>
                  <a:cubicBezTo>
                    <a:pt x="222" y="1"/>
                    <a:pt x="1" y="530"/>
                    <a:pt x="309" y="838"/>
                  </a:cubicBezTo>
                  <a:cubicBezTo>
                    <a:pt x="408" y="938"/>
                    <a:pt x="530" y="982"/>
                    <a:pt x="650" y="982"/>
                  </a:cubicBezTo>
                  <a:cubicBezTo>
                    <a:pt x="903" y="982"/>
                    <a:pt x="1147" y="786"/>
                    <a:pt x="1147" y="493"/>
                  </a:cubicBezTo>
                  <a:cubicBezTo>
                    <a:pt x="1147" y="222"/>
                    <a:pt x="925" y="1"/>
                    <a:pt x="666" y="1"/>
                  </a:cubicBezTo>
                  <a:close/>
                </a:path>
              </a:pathLst>
            </a:custGeom>
            <a:solidFill>
              <a:srgbClr val="002060"/>
            </a:solidFill>
            <a:ln>
              <a:noFill/>
            </a:ln>
          </p:spPr>
          <p:txBody>
            <a:bodyPr spcFirstLastPara="1" wrap="square" lIns="121900" tIns="121900" rIns="121900" bIns="121900" anchor="ctr" anchorCtr="0">
              <a:noAutofit/>
            </a:bodyPr>
            <a:lstStyle/>
            <a:p>
              <a:pPr algn="l">
                <a:spcBef>
                  <a:spcPts val="0"/>
                </a:spcBef>
                <a:spcAft>
                  <a:spcPts val="0"/>
                </a:spcAft>
              </a:pPr>
              <a:endParaRPr sz="1600"/>
            </a:p>
          </p:txBody>
        </p:sp>
        <p:sp>
          <p:nvSpPr>
            <p:cNvPr id="679" name="Google Shape;679;p48"/>
            <p:cNvSpPr/>
            <p:nvPr/>
          </p:nvSpPr>
          <p:spPr>
            <a:xfrm>
              <a:off x="5399513" y="2909732"/>
              <a:ext cx="264757" cy="224624"/>
            </a:xfrm>
            <a:custGeom>
              <a:avLst/>
              <a:gdLst/>
              <a:ahLst/>
              <a:cxnLst/>
              <a:rect l="l" t="t" r="r" b="b"/>
              <a:pathLst>
                <a:path w="1135" h="985" extrusionOk="0">
                  <a:moveTo>
                    <a:pt x="653" y="0"/>
                  </a:moveTo>
                  <a:cubicBezTo>
                    <a:pt x="533" y="0"/>
                    <a:pt x="410" y="46"/>
                    <a:pt x="309" y="146"/>
                  </a:cubicBezTo>
                  <a:cubicBezTo>
                    <a:pt x="1" y="454"/>
                    <a:pt x="210" y="984"/>
                    <a:pt x="654" y="984"/>
                  </a:cubicBezTo>
                  <a:cubicBezTo>
                    <a:pt x="925" y="984"/>
                    <a:pt x="1135" y="763"/>
                    <a:pt x="1135" y="491"/>
                  </a:cubicBezTo>
                  <a:cubicBezTo>
                    <a:pt x="1135" y="193"/>
                    <a:pt x="900" y="0"/>
                    <a:pt x="653" y="0"/>
                  </a:cubicBezTo>
                  <a:close/>
                </a:path>
              </a:pathLst>
            </a:custGeom>
            <a:solidFill>
              <a:srgbClr val="002060"/>
            </a:solidFill>
            <a:ln>
              <a:noFill/>
            </a:ln>
          </p:spPr>
          <p:txBody>
            <a:bodyPr spcFirstLastPara="1" wrap="square" lIns="121900" tIns="121900" rIns="121900" bIns="121900" anchor="ctr" anchorCtr="0">
              <a:noAutofit/>
            </a:bodyPr>
            <a:lstStyle/>
            <a:p>
              <a:pPr algn="l">
                <a:spcBef>
                  <a:spcPts val="0"/>
                </a:spcBef>
                <a:spcAft>
                  <a:spcPts val="0"/>
                </a:spcAft>
              </a:pPr>
              <a:endParaRPr sz="1600"/>
            </a:p>
          </p:txBody>
        </p:sp>
        <p:sp>
          <p:nvSpPr>
            <p:cNvPr id="680" name="Google Shape;680;p48"/>
            <p:cNvSpPr/>
            <p:nvPr/>
          </p:nvSpPr>
          <p:spPr>
            <a:xfrm>
              <a:off x="6474638" y="2909276"/>
              <a:ext cx="267557" cy="223940"/>
            </a:xfrm>
            <a:custGeom>
              <a:avLst/>
              <a:gdLst/>
              <a:ahLst/>
              <a:cxnLst/>
              <a:rect l="l" t="t" r="r" b="b"/>
              <a:pathLst>
                <a:path w="1147" h="982" extrusionOk="0">
                  <a:moveTo>
                    <a:pt x="493" y="1"/>
                  </a:moveTo>
                  <a:cubicBezTo>
                    <a:pt x="222" y="1"/>
                    <a:pt x="0" y="222"/>
                    <a:pt x="0" y="493"/>
                  </a:cubicBezTo>
                  <a:cubicBezTo>
                    <a:pt x="0" y="786"/>
                    <a:pt x="244" y="982"/>
                    <a:pt x="497" y="982"/>
                  </a:cubicBezTo>
                  <a:cubicBezTo>
                    <a:pt x="617" y="982"/>
                    <a:pt x="739" y="938"/>
                    <a:pt x="838" y="838"/>
                  </a:cubicBezTo>
                  <a:cubicBezTo>
                    <a:pt x="1146" y="530"/>
                    <a:pt x="924" y="1"/>
                    <a:pt x="493" y="1"/>
                  </a:cubicBezTo>
                  <a:close/>
                </a:path>
              </a:pathLst>
            </a:custGeom>
            <a:solidFill>
              <a:srgbClr val="002060"/>
            </a:solidFill>
            <a:ln>
              <a:noFill/>
            </a:ln>
          </p:spPr>
          <p:txBody>
            <a:bodyPr spcFirstLastPara="1" wrap="square" lIns="121900" tIns="121900" rIns="121900" bIns="121900" anchor="ctr" anchorCtr="0">
              <a:noAutofit/>
            </a:bodyPr>
            <a:lstStyle/>
            <a:p>
              <a:pPr algn="l">
                <a:spcBef>
                  <a:spcPts val="0"/>
                </a:spcBef>
                <a:spcAft>
                  <a:spcPts val="0"/>
                </a:spcAft>
              </a:pPr>
              <a:endParaRPr sz="1600">
                <a:solidFill>
                  <a:sysClr val="windowText" lastClr="000000"/>
                </a:solidFill>
              </a:endParaRPr>
            </a:p>
          </p:txBody>
        </p:sp>
      </p:grpSp>
      <p:sp>
        <p:nvSpPr>
          <p:cNvPr id="681" name="Google Shape;681;p48"/>
          <p:cNvSpPr txBox="1">
            <a:spLocks noGrp="1"/>
          </p:cNvSpPr>
          <p:nvPr>
            <p:ph type="title"/>
          </p:nvPr>
        </p:nvSpPr>
        <p:spPr>
          <a:xfrm>
            <a:off x="-81643" y="450458"/>
            <a:ext cx="12192000" cy="1218400"/>
          </a:xfrm>
          <a:prstGeom prst="rect">
            <a:avLst/>
          </a:prstGeom>
        </p:spPr>
        <p:txBody>
          <a:bodyPr spcFirstLastPara="1" vert="horz" wrap="square" lIns="121900" tIns="121900" rIns="121900" bIns="121900" numCol="1" anchor="b" anchorCtr="0" compatLnSpc="1">
            <a:noAutofit/>
          </a:bodyPr>
          <a:lstStyle/>
          <a:p>
            <a:r>
              <a:rPr lang="es" dirty="0" smtClean="0">
                <a:solidFill>
                  <a:srgbClr val="002060"/>
                </a:solidFill>
                <a:effectLst>
                  <a:outerShdw blurRad="38100" dist="38100" dir="2700000" algn="tl">
                    <a:srgbClr val="000000">
                      <a:alpha val="43137"/>
                    </a:srgbClr>
                  </a:outerShdw>
                </a:effectLst>
                <a:latin typeface="Ubuntu" panose="020B05040306020A0204" pitchFamily="34" charset="0"/>
              </a:rPr>
              <a:t> Timeline</a:t>
            </a:r>
            <a:endParaRPr dirty="0">
              <a:solidFill>
                <a:srgbClr val="002060"/>
              </a:solidFill>
              <a:effectLst>
                <a:outerShdw blurRad="38100" dist="38100" dir="2700000" algn="tl">
                  <a:srgbClr val="000000">
                    <a:alpha val="43137"/>
                  </a:srgbClr>
                </a:outerShdw>
              </a:effectLst>
              <a:latin typeface="Ubuntu" panose="020B05040306020A0204" pitchFamily="34" charset="0"/>
            </a:endParaRPr>
          </a:p>
        </p:txBody>
      </p:sp>
      <p:sp>
        <p:nvSpPr>
          <p:cNvPr id="682" name="Google Shape;682;p48"/>
          <p:cNvSpPr txBox="1">
            <a:spLocks noGrp="1"/>
          </p:cNvSpPr>
          <p:nvPr>
            <p:ph type="body" idx="4294967295"/>
          </p:nvPr>
        </p:nvSpPr>
        <p:spPr>
          <a:xfrm>
            <a:off x="2060830" y="2716350"/>
            <a:ext cx="1466000" cy="807792"/>
          </a:xfrm>
          <a:prstGeom prst="rect">
            <a:avLst/>
          </a:prstGeom>
        </p:spPr>
        <p:txBody>
          <a:bodyPr spcFirstLastPara="1" vert="horz" wrap="square" lIns="121900" tIns="121900" rIns="121900" bIns="121900" numCol="1" anchor="t" anchorCtr="0" compatLnSpc="1">
            <a:noAutofit/>
          </a:bodyPr>
          <a:lstStyle/>
          <a:p>
            <a:pPr marL="0" indent="0" algn="ctr">
              <a:spcBef>
                <a:spcPts val="0"/>
              </a:spcBef>
              <a:spcAft>
                <a:spcPts val="0"/>
              </a:spcAft>
              <a:buClr>
                <a:schemeClr val="dk1"/>
              </a:buClr>
              <a:buSzPts val="1100"/>
              <a:buNone/>
            </a:pPr>
            <a:r>
              <a:rPr lang="en-US" sz="1333" dirty="0" smtClean="0">
                <a:solidFill>
                  <a:schemeClr val="bg2"/>
                </a:solidFill>
                <a:latin typeface="Ubuntu"/>
                <a:ea typeface="Ubuntu"/>
                <a:cs typeface="Ubuntu"/>
                <a:sym typeface="Ubuntu"/>
              </a:rPr>
              <a:t>Basic Planning and Reading of Case Study</a:t>
            </a:r>
            <a:endParaRPr sz="1333" dirty="0">
              <a:solidFill>
                <a:schemeClr val="bg2"/>
              </a:solidFill>
              <a:latin typeface="Ubuntu"/>
              <a:ea typeface="Ubuntu"/>
              <a:cs typeface="Ubuntu"/>
              <a:sym typeface="Ubuntu"/>
            </a:endParaRPr>
          </a:p>
        </p:txBody>
      </p:sp>
      <p:sp>
        <p:nvSpPr>
          <p:cNvPr id="683" name="Google Shape;683;p48"/>
          <p:cNvSpPr txBox="1">
            <a:spLocks noGrp="1"/>
          </p:cNvSpPr>
          <p:nvPr>
            <p:ph type="body" idx="4294967295"/>
          </p:nvPr>
        </p:nvSpPr>
        <p:spPr>
          <a:xfrm>
            <a:off x="2186321" y="2251900"/>
            <a:ext cx="1138800" cy="317200"/>
          </a:xfrm>
          <a:prstGeom prst="rect">
            <a:avLst/>
          </a:prstGeom>
        </p:spPr>
        <p:txBody>
          <a:bodyPr spcFirstLastPara="1" vert="horz" wrap="square" lIns="121900" tIns="121900" rIns="121900" bIns="121900" numCol="1" anchor="t" anchorCtr="0" compatLnSpc="1">
            <a:noAutofit/>
          </a:bodyPr>
          <a:lstStyle/>
          <a:p>
            <a:pPr marL="0" indent="0" algn="ctr">
              <a:spcBef>
                <a:spcPts val="0"/>
              </a:spcBef>
              <a:spcAft>
                <a:spcPts val="0"/>
              </a:spcAft>
              <a:buNone/>
            </a:pPr>
            <a:r>
              <a:rPr lang="en-US" sz="1600" dirty="0" smtClean="0">
                <a:solidFill>
                  <a:schemeClr val="bg2"/>
                </a:solidFill>
                <a:latin typeface="Ubuntu Medium"/>
                <a:ea typeface="Ubuntu Medium"/>
                <a:cs typeface="Ubuntu Medium"/>
                <a:sym typeface="Ubuntu Medium"/>
              </a:rPr>
              <a:t>25 Sept.</a:t>
            </a:r>
            <a:endParaRPr sz="1600" dirty="0">
              <a:solidFill>
                <a:schemeClr val="bg2"/>
              </a:solidFill>
              <a:latin typeface="Ubuntu Medium"/>
              <a:ea typeface="Ubuntu Medium"/>
              <a:cs typeface="Ubuntu Medium"/>
              <a:sym typeface="Ubuntu Medium"/>
            </a:endParaRPr>
          </a:p>
        </p:txBody>
      </p:sp>
      <p:sp>
        <p:nvSpPr>
          <p:cNvPr id="684" name="Google Shape;684;p48"/>
          <p:cNvSpPr txBox="1">
            <a:spLocks noGrp="1"/>
          </p:cNvSpPr>
          <p:nvPr>
            <p:ph type="body" idx="4294967295"/>
          </p:nvPr>
        </p:nvSpPr>
        <p:spPr>
          <a:xfrm>
            <a:off x="4835097" y="2679095"/>
            <a:ext cx="1466000" cy="906000"/>
          </a:xfrm>
          <a:prstGeom prst="rect">
            <a:avLst/>
          </a:prstGeom>
        </p:spPr>
        <p:txBody>
          <a:bodyPr spcFirstLastPara="1" vert="horz" wrap="square" lIns="121900" tIns="121900" rIns="121900" bIns="121900" numCol="1" anchor="t" anchorCtr="0" compatLnSpc="1">
            <a:noAutofit/>
          </a:bodyPr>
          <a:lstStyle/>
          <a:p>
            <a:pPr marL="0" indent="0" algn="ctr">
              <a:spcBef>
                <a:spcPts val="0"/>
              </a:spcBef>
              <a:spcAft>
                <a:spcPts val="0"/>
              </a:spcAft>
              <a:buClr>
                <a:schemeClr val="dk1"/>
              </a:buClr>
              <a:buSzPts val="1100"/>
              <a:buNone/>
            </a:pPr>
            <a:r>
              <a:rPr lang="es" sz="1333" dirty="0" smtClean="0">
                <a:solidFill>
                  <a:schemeClr val="bg2"/>
                </a:solidFill>
                <a:latin typeface="Ubuntu"/>
                <a:ea typeface="Ubuntu"/>
                <a:cs typeface="Ubuntu"/>
                <a:sym typeface="Ubuntu"/>
              </a:rPr>
              <a:t>Outlay Of Student Module</a:t>
            </a:r>
            <a:endParaRPr sz="1333" dirty="0">
              <a:solidFill>
                <a:schemeClr val="bg2"/>
              </a:solidFill>
              <a:latin typeface="Ubuntu"/>
              <a:ea typeface="Ubuntu"/>
              <a:cs typeface="Ubuntu"/>
              <a:sym typeface="Ubuntu"/>
            </a:endParaRPr>
          </a:p>
        </p:txBody>
      </p:sp>
      <p:sp>
        <p:nvSpPr>
          <p:cNvPr id="685" name="Google Shape;685;p48"/>
          <p:cNvSpPr txBox="1">
            <a:spLocks noGrp="1"/>
          </p:cNvSpPr>
          <p:nvPr>
            <p:ph type="body" idx="4294967295"/>
          </p:nvPr>
        </p:nvSpPr>
        <p:spPr>
          <a:xfrm>
            <a:off x="4999709" y="2205992"/>
            <a:ext cx="1138800" cy="450400"/>
          </a:xfrm>
          <a:prstGeom prst="rect">
            <a:avLst/>
          </a:prstGeom>
        </p:spPr>
        <p:txBody>
          <a:bodyPr spcFirstLastPara="1" vert="horz" wrap="square" lIns="121900" tIns="121900" rIns="121900" bIns="121900" numCol="1" anchor="t" anchorCtr="0" compatLnSpc="1">
            <a:noAutofit/>
          </a:bodyPr>
          <a:lstStyle/>
          <a:p>
            <a:pPr marL="0" indent="0" algn="ctr">
              <a:spcBef>
                <a:spcPts val="0"/>
              </a:spcBef>
              <a:spcAft>
                <a:spcPts val="0"/>
              </a:spcAft>
              <a:buNone/>
            </a:pPr>
            <a:r>
              <a:rPr lang="es" sz="1600" dirty="0" smtClean="0">
                <a:solidFill>
                  <a:schemeClr val="bg2"/>
                </a:solidFill>
                <a:latin typeface="Ubuntu Medium"/>
                <a:ea typeface="Ubuntu Medium"/>
                <a:cs typeface="Ubuntu Medium"/>
                <a:sym typeface="Ubuntu Medium"/>
              </a:rPr>
              <a:t>29 Sept.</a:t>
            </a:r>
            <a:endParaRPr sz="1600" dirty="0">
              <a:solidFill>
                <a:schemeClr val="bg2"/>
              </a:solidFill>
              <a:latin typeface="Ubuntu Medium"/>
              <a:ea typeface="Ubuntu Medium"/>
              <a:cs typeface="Ubuntu Medium"/>
              <a:sym typeface="Ubuntu Medium"/>
            </a:endParaRPr>
          </a:p>
        </p:txBody>
      </p:sp>
      <p:sp>
        <p:nvSpPr>
          <p:cNvPr id="686" name="Google Shape;686;p48"/>
          <p:cNvSpPr txBox="1">
            <a:spLocks noGrp="1"/>
          </p:cNvSpPr>
          <p:nvPr>
            <p:ph type="body" idx="4294967295"/>
          </p:nvPr>
        </p:nvSpPr>
        <p:spPr>
          <a:xfrm>
            <a:off x="3342512" y="4903571"/>
            <a:ext cx="1651819" cy="906000"/>
          </a:xfrm>
          <a:prstGeom prst="rect">
            <a:avLst/>
          </a:prstGeom>
        </p:spPr>
        <p:txBody>
          <a:bodyPr spcFirstLastPara="1" vert="horz" wrap="square" lIns="121900" tIns="121900" rIns="121900" bIns="121900" numCol="1" anchor="t" anchorCtr="0" compatLnSpc="1">
            <a:noAutofit/>
          </a:bodyPr>
          <a:lstStyle/>
          <a:p>
            <a:pPr marL="0" indent="0" algn="ctr">
              <a:spcBef>
                <a:spcPts val="0"/>
              </a:spcBef>
              <a:spcAft>
                <a:spcPts val="0"/>
              </a:spcAft>
              <a:buClr>
                <a:schemeClr val="dk1"/>
              </a:buClr>
              <a:buSzPts val="1100"/>
              <a:buNone/>
            </a:pPr>
            <a:r>
              <a:rPr lang="es" sz="1333" dirty="0" smtClean="0">
                <a:solidFill>
                  <a:schemeClr val="bg2"/>
                </a:solidFill>
                <a:latin typeface="Ubuntu"/>
                <a:ea typeface="Ubuntu"/>
                <a:cs typeface="Ubuntu"/>
                <a:sym typeface="Ubuntu"/>
              </a:rPr>
              <a:t>Outlay of Admin Module</a:t>
            </a:r>
            <a:endParaRPr sz="1333" dirty="0">
              <a:solidFill>
                <a:schemeClr val="bg2"/>
              </a:solidFill>
              <a:latin typeface="Ubuntu"/>
              <a:ea typeface="Ubuntu"/>
              <a:cs typeface="Ubuntu"/>
              <a:sym typeface="Ubuntu"/>
            </a:endParaRPr>
          </a:p>
        </p:txBody>
      </p:sp>
      <p:sp>
        <p:nvSpPr>
          <p:cNvPr id="687" name="Google Shape;687;p48"/>
          <p:cNvSpPr txBox="1">
            <a:spLocks noGrp="1"/>
          </p:cNvSpPr>
          <p:nvPr>
            <p:ph type="body" idx="4294967295"/>
          </p:nvPr>
        </p:nvSpPr>
        <p:spPr>
          <a:xfrm>
            <a:off x="3551510" y="4485631"/>
            <a:ext cx="1138800" cy="450400"/>
          </a:xfrm>
          <a:prstGeom prst="rect">
            <a:avLst/>
          </a:prstGeom>
        </p:spPr>
        <p:txBody>
          <a:bodyPr spcFirstLastPara="1" vert="horz" wrap="square" lIns="121900" tIns="121900" rIns="121900" bIns="121900" numCol="1" anchor="t" anchorCtr="0" compatLnSpc="1">
            <a:noAutofit/>
          </a:bodyPr>
          <a:lstStyle/>
          <a:p>
            <a:pPr marL="0" indent="0" algn="ctr">
              <a:spcBef>
                <a:spcPts val="0"/>
              </a:spcBef>
              <a:spcAft>
                <a:spcPts val="0"/>
              </a:spcAft>
              <a:buNone/>
            </a:pPr>
            <a:r>
              <a:rPr lang="es" sz="1600" dirty="0" smtClean="0">
                <a:solidFill>
                  <a:schemeClr val="bg2"/>
                </a:solidFill>
                <a:latin typeface="Ubuntu Medium"/>
                <a:ea typeface="Ubuntu Medium"/>
                <a:cs typeface="Ubuntu Medium"/>
                <a:sym typeface="Ubuntu Medium"/>
              </a:rPr>
              <a:t>27 Sept.</a:t>
            </a:r>
            <a:endParaRPr sz="1600" dirty="0">
              <a:solidFill>
                <a:schemeClr val="bg2"/>
              </a:solidFill>
              <a:latin typeface="Ubuntu Medium"/>
              <a:ea typeface="Ubuntu Medium"/>
              <a:cs typeface="Ubuntu Medium"/>
              <a:sym typeface="Ubuntu Medium"/>
            </a:endParaRPr>
          </a:p>
        </p:txBody>
      </p:sp>
      <p:sp>
        <p:nvSpPr>
          <p:cNvPr id="688" name="Google Shape;688;p48"/>
          <p:cNvSpPr txBox="1">
            <a:spLocks noGrp="1"/>
          </p:cNvSpPr>
          <p:nvPr>
            <p:ph type="body" idx="4294967295"/>
          </p:nvPr>
        </p:nvSpPr>
        <p:spPr>
          <a:xfrm>
            <a:off x="6169755" y="4831467"/>
            <a:ext cx="1504400" cy="906000"/>
          </a:xfrm>
          <a:prstGeom prst="rect">
            <a:avLst/>
          </a:prstGeom>
        </p:spPr>
        <p:txBody>
          <a:bodyPr spcFirstLastPara="1" vert="horz" wrap="square" lIns="121900" tIns="121900" rIns="121900" bIns="121900" numCol="1" anchor="t" anchorCtr="0" compatLnSpc="1">
            <a:noAutofit/>
          </a:bodyPr>
          <a:lstStyle/>
          <a:p>
            <a:pPr marL="0" indent="0" algn="ctr">
              <a:spcBef>
                <a:spcPts val="0"/>
              </a:spcBef>
              <a:spcAft>
                <a:spcPts val="0"/>
              </a:spcAft>
              <a:buClr>
                <a:schemeClr val="dk1"/>
              </a:buClr>
              <a:buSzPts val="1100"/>
              <a:buNone/>
            </a:pPr>
            <a:r>
              <a:rPr lang="es" sz="1333" dirty="0" smtClean="0">
                <a:solidFill>
                  <a:schemeClr val="bg2"/>
                </a:solidFill>
                <a:latin typeface="Ubuntu"/>
                <a:ea typeface="Ubuntu"/>
                <a:cs typeface="Ubuntu"/>
                <a:sym typeface="Ubuntu"/>
              </a:rPr>
              <a:t>Test Conducted and UI implementation</a:t>
            </a:r>
            <a:r>
              <a:rPr lang="es" sz="1333" dirty="0">
                <a:solidFill>
                  <a:schemeClr val="bg2"/>
                </a:solidFill>
                <a:latin typeface="Ubuntu"/>
                <a:ea typeface="Ubuntu"/>
                <a:cs typeface="Ubuntu"/>
                <a:sym typeface="Ubuntu"/>
              </a:rPr>
              <a:t/>
            </a:r>
            <a:br>
              <a:rPr lang="es" sz="1333" dirty="0">
                <a:solidFill>
                  <a:schemeClr val="bg2"/>
                </a:solidFill>
                <a:latin typeface="Ubuntu"/>
                <a:ea typeface="Ubuntu"/>
                <a:cs typeface="Ubuntu"/>
                <a:sym typeface="Ubuntu"/>
              </a:rPr>
            </a:br>
            <a:endParaRPr sz="1333" dirty="0">
              <a:solidFill>
                <a:schemeClr val="bg2"/>
              </a:solidFill>
              <a:latin typeface="Ubuntu"/>
              <a:ea typeface="Ubuntu"/>
              <a:cs typeface="Ubuntu"/>
              <a:sym typeface="Ubuntu"/>
            </a:endParaRPr>
          </a:p>
        </p:txBody>
      </p:sp>
      <p:sp>
        <p:nvSpPr>
          <p:cNvPr id="689" name="Google Shape;689;p48"/>
          <p:cNvSpPr txBox="1">
            <a:spLocks noGrp="1"/>
          </p:cNvSpPr>
          <p:nvPr>
            <p:ph type="body" idx="4294967295"/>
          </p:nvPr>
        </p:nvSpPr>
        <p:spPr>
          <a:xfrm>
            <a:off x="6369761" y="4508421"/>
            <a:ext cx="1138800" cy="450400"/>
          </a:xfrm>
          <a:prstGeom prst="rect">
            <a:avLst/>
          </a:prstGeom>
        </p:spPr>
        <p:txBody>
          <a:bodyPr spcFirstLastPara="1" vert="horz" wrap="square" lIns="121900" tIns="121900" rIns="121900" bIns="121900" numCol="1" anchor="t" anchorCtr="0" compatLnSpc="1">
            <a:noAutofit/>
          </a:bodyPr>
          <a:lstStyle/>
          <a:p>
            <a:pPr marL="0" indent="0" algn="ctr">
              <a:spcBef>
                <a:spcPts val="0"/>
              </a:spcBef>
              <a:spcAft>
                <a:spcPts val="0"/>
              </a:spcAft>
              <a:buNone/>
            </a:pPr>
            <a:r>
              <a:rPr lang="es" sz="1600" dirty="0" smtClean="0">
                <a:solidFill>
                  <a:schemeClr val="bg2"/>
                </a:solidFill>
                <a:latin typeface="Ubuntu Medium"/>
                <a:ea typeface="Ubuntu Medium"/>
                <a:cs typeface="Ubuntu Medium"/>
                <a:sym typeface="Ubuntu Medium"/>
              </a:rPr>
              <a:t>01 Oct.</a:t>
            </a:r>
            <a:endParaRPr sz="1600" dirty="0">
              <a:solidFill>
                <a:schemeClr val="bg2"/>
              </a:solidFill>
              <a:latin typeface="Ubuntu Medium"/>
              <a:ea typeface="Ubuntu Medium"/>
              <a:cs typeface="Ubuntu Medium"/>
              <a:sym typeface="Ubuntu Medium"/>
            </a:endParaRPr>
          </a:p>
        </p:txBody>
      </p:sp>
      <p:sp>
        <p:nvSpPr>
          <p:cNvPr id="690" name="Google Shape;690;p48"/>
          <p:cNvSpPr txBox="1"/>
          <p:nvPr/>
        </p:nvSpPr>
        <p:spPr>
          <a:xfrm>
            <a:off x="7453655" y="2545467"/>
            <a:ext cx="1710000" cy="906000"/>
          </a:xfrm>
          <a:prstGeom prst="rect">
            <a:avLst/>
          </a:prstGeom>
          <a:noFill/>
          <a:ln>
            <a:noFill/>
          </a:ln>
        </p:spPr>
        <p:txBody>
          <a:bodyPr spcFirstLastPara="1" wrap="square" lIns="121900" tIns="121900" rIns="121900" bIns="121900" anchor="t" anchorCtr="0">
            <a:noAutofit/>
          </a:bodyPr>
          <a:lstStyle/>
          <a:p>
            <a:pPr>
              <a:spcBef>
                <a:spcPts val="0"/>
              </a:spcBef>
              <a:spcAft>
                <a:spcPts val="0"/>
              </a:spcAft>
            </a:pPr>
            <a:r>
              <a:rPr lang="es" sz="1333" dirty="0" smtClean="0">
                <a:solidFill>
                  <a:schemeClr val="bg2"/>
                </a:solidFill>
                <a:latin typeface="Ubuntu"/>
                <a:ea typeface="Ubuntu"/>
                <a:cs typeface="Ubuntu"/>
                <a:sym typeface="Ubuntu"/>
              </a:rPr>
              <a:t>Bug Fixing, Minor Changes and Testing</a:t>
            </a:r>
            <a:endParaRPr sz="1333" dirty="0">
              <a:solidFill>
                <a:schemeClr val="bg2"/>
              </a:solidFill>
              <a:latin typeface="Ubuntu"/>
              <a:ea typeface="Ubuntu"/>
              <a:cs typeface="Ubuntu"/>
              <a:sym typeface="Ubuntu"/>
            </a:endParaRPr>
          </a:p>
        </p:txBody>
      </p:sp>
      <p:sp>
        <p:nvSpPr>
          <p:cNvPr id="691" name="Google Shape;691;p48"/>
          <p:cNvSpPr txBox="1"/>
          <p:nvPr/>
        </p:nvSpPr>
        <p:spPr>
          <a:xfrm>
            <a:off x="7757073" y="2205992"/>
            <a:ext cx="1138800" cy="450400"/>
          </a:xfrm>
          <a:prstGeom prst="rect">
            <a:avLst/>
          </a:prstGeom>
          <a:noFill/>
          <a:ln>
            <a:noFill/>
          </a:ln>
        </p:spPr>
        <p:txBody>
          <a:bodyPr spcFirstLastPara="1" wrap="square" lIns="121900" tIns="121900" rIns="121900" bIns="121900" anchor="t" anchorCtr="0">
            <a:noAutofit/>
          </a:bodyPr>
          <a:lstStyle/>
          <a:p>
            <a:pPr>
              <a:spcBef>
                <a:spcPts val="0"/>
              </a:spcBef>
              <a:spcAft>
                <a:spcPts val="0"/>
              </a:spcAft>
            </a:pPr>
            <a:r>
              <a:rPr lang="es" sz="1600" dirty="0" smtClean="0">
                <a:solidFill>
                  <a:schemeClr val="bg2"/>
                </a:solidFill>
                <a:latin typeface="Ubuntu Medium"/>
                <a:ea typeface="Ubuntu Medium"/>
                <a:cs typeface="Ubuntu Medium"/>
                <a:sym typeface="Ubuntu Medium"/>
              </a:rPr>
              <a:t>03 Oct.</a:t>
            </a:r>
            <a:endParaRPr sz="1600" dirty="0">
              <a:solidFill>
                <a:schemeClr val="bg2"/>
              </a:solidFill>
              <a:latin typeface="Ubuntu Medium"/>
              <a:ea typeface="Ubuntu Medium"/>
              <a:cs typeface="Ubuntu Medium"/>
              <a:sym typeface="Ubuntu Medium"/>
            </a:endParaRPr>
          </a:p>
        </p:txBody>
      </p:sp>
      <p:sp>
        <p:nvSpPr>
          <p:cNvPr id="28" name="Google Shape;680;p48"/>
          <p:cNvSpPr/>
          <p:nvPr/>
        </p:nvSpPr>
        <p:spPr>
          <a:xfrm>
            <a:off x="9163806" y="3846260"/>
            <a:ext cx="356743" cy="298587"/>
          </a:xfrm>
          <a:custGeom>
            <a:avLst/>
            <a:gdLst/>
            <a:ahLst/>
            <a:cxnLst/>
            <a:rect l="l" t="t" r="r" b="b"/>
            <a:pathLst>
              <a:path w="1147" h="982" extrusionOk="0">
                <a:moveTo>
                  <a:pt x="493" y="1"/>
                </a:moveTo>
                <a:cubicBezTo>
                  <a:pt x="222" y="1"/>
                  <a:pt x="0" y="222"/>
                  <a:pt x="0" y="493"/>
                </a:cubicBezTo>
                <a:cubicBezTo>
                  <a:pt x="0" y="786"/>
                  <a:pt x="244" y="982"/>
                  <a:pt x="497" y="982"/>
                </a:cubicBezTo>
                <a:cubicBezTo>
                  <a:pt x="617" y="982"/>
                  <a:pt x="739" y="938"/>
                  <a:pt x="838" y="838"/>
                </a:cubicBezTo>
                <a:cubicBezTo>
                  <a:pt x="1146" y="530"/>
                  <a:pt x="924" y="1"/>
                  <a:pt x="493" y="1"/>
                </a:cubicBezTo>
                <a:close/>
              </a:path>
            </a:pathLst>
          </a:custGeom>
          <a:solidFill>
            <a:schemeClr val="accent1">
              <a:lumMod val="75000"/>
            </a:schemeClr>
          </a:solidFill>
          <a:ln>
            <a:noFill/>
          </a:ln>
        </p:spPr>
        <p:txBody>
          <a:bodyPr spcFirstLastPara="1" wrap="square" lIns="121900" tIns="121900" rIns="121900" bIns="121900" anchor="ctr" anchorCtr="0">
            <a:noAutofit/>
          </a:bodyPr>
          <a:lstStyle/>
          <a:p>
            <a:pPr algn="l">
              <a:spcBef>
                <a:spcPts val="0"/>
              </a:spcBef>
              <a:spcAft>
                <a:spcPts val="0"/>
              </a:spcAft>
            </a:pPr>
            <a:endParaRPr sz="1600"/>
          </a:p>
        </p:txBody>
      </p:sp>
      <p:sp>
        <p:nvSpPr>
          <p:cNvPr id="29" name="Rectangle 28"/>
          <p:cNvSpPr/>
          <p:nvPr/>
        </p:nvSpPr>
        <p:spPr>
          <a:xfrm>
            <a:off x="9456356" y="3978090"/>
            <a:ext cx="432619" cy="6095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0" name="Google Shape;673;p48"/>
          <p:cNvSpPr/>
          <p:nvPr/>
        </p:nvSpPr>
        <p:spPr>
          <a:xfrm>
            <a:off x="8587463" y="4290291"/>
            <a:ext cx="1471756" cy="1588712"/>
          </a:xfrm>
          <a:custGeom>
            <a:avLst/>
            <a:gdLst/>
            <a:ahLst/>
            <a:cxnLst/>
            <a:rect l="l" t="t" r="r" b="b"/>
            <a:pathLst>
              <a:path w="4732" h="5225" extrusionOk="0">
                <a:moveTo>
                  <a:pt x="2366" y="0"/>
                </a:moveTo>
                <a:lnTo>
                  <a:pt x="2058" y="469"/>
                </a:lnTo>
                <a:lnTo>
                  <a:pt x="358" y="469"/>
                </a:lnTo>
                <a:cubicBezTo>
                  <a:pt x="350" y="468"/>
                  <a:pt x="343" y="468"/>
                  <a:pt x="336" y="468"/>
                </a:cubicBezTo>
                <a:cubicBezTo>
                  <a:pt x="149" y="468"/>
                  <a:pt x="0" y="623"/>
                  <a:pt x="0" y="801"/>
                </a:cubicBezTo>
                <a:lnTo>
                  <a:pt x="0" y="4892"/>
                </a:lnTo>
                <a:cubicBezTo>
                  <a:pt x="0" y="5077"/>
                  <a:pt x="148" y="5225"/>
                  <a:pt x="333" y="5225"/>
                </a:cubicBezTo>
                <a:lnTo>
                  <a:pt x="4387" y="5225"/>
                </a:lnTo>
                <a:cubicBezTo>
                  <a:pt x="4572" y="5225"/>
                  <a:pt x="4732" y="5077"/>
                  <a:pt x="4732" y="4892"/>
                </a:cubicBezTo>
                <a:lnTo>
                  <a:pt x="4732" y="801"/>
                </a:lnTo>
                <a:cubicBezTo>
                  <a:pt x="4732" y="616"/>
                  <a:pt x="4572" y="469"/>
                  <a:pt x="4387" y="469"/>
                </a:cubicBezTo>
                <a:lnTo>
                  <a:pt x="2674" y="469"/>
                </a:lnTo>
                <a:lnTo>
                  <a:pt x="2366" y="0"/>
                </a:lnTo>
                <a:close/>
              </a:path>
            </a:pathLst>
          </a:custGeom>
          <a:solidFill>
            <a:srgbClr val="002060"/>
          </a:solidFill>
          <a:ln>
            <a:noFill/>
          </a:ln>
        </p:spPr>
        <p:txBody>
          <a:bodyPr spcFirstLastPara="1" wrap="square" lIns="121900" tIns="121900" rIns="121900" bIns="121900" anchor="ctr" anchorCtr="0">
            <a:noAutofit/>
          </a:bodyPr>
          <a:lstStyle/>
          <a:p>
            <a:pPr algn="l">
              <a:spcBef>
                <a:spcPts val="0"/>
              </a:spcBef>
              <a:spcAft>
                <a:spcPts val="0"/>
              </a:spcAft>
            </a:pPr>
            <a:endParaRPr sz="1600"/>
          </a:p>
        </p:txBody>
      </p:sp>
      <p:sp>
        <p:nvSpPr>
          <p:cNvPr id="31" name="Google Shape;689;p48"/>
          <p:cNvSpPr txBox="1">
            <a:spLocks/>
          </p:cNvSpPr>
          <p:nvPr/>
        </p:nvSpPr>
        <p:spPr>
          <a:xfrm>
            <a:off x="8731961" y="4484907"/>
            <a:ext cx="1138800" cy="450400"/>
          </a:xfrm>
          <a:prstGeom prst="rect">
            <a:avLst/>
          </a:prstGeom>
          <a:noFill/>
          <a:ln>
            <a:noFill/>
          </a:ln>
        </p:spPr>
        <p:txBody>
          <a:bodyPr spcFirstLastPara="1" wrap="square" lIns="121900" tIns="121900" rIns="121900" bIns="121900" anchor="t" anchorCtr="0">
            <a:noAutofit/>
          </a:bodyPr>
          <a:lstStyle/>
          <a:p>
            <a:pPr defTabSz="1219170" fontAlgn="auto">
              <a:spcBef>
                <a:spcPts val="0"/>
              </a:spcBef>
              <a:spcAft>
                <a:spcPts val="0"/>
              </a:spcAft>
              <a:buClr>
                <a:schemeClr val="lt2"/>
              </a:buClr>
              <a:buSzPts val="1400"/>
              <a:defRPr/>
            </a:pPr>
            <a:r>
              <a:rPr lang="en-US" sz="1600" dirty="0" smtClean="0">
                <a:solidFill>
                  <a:schemeClr val="bg2"/>
                </a:solidFill>
                <a:latin typeface="Ubuntu Medium"/>
                <a:ea typeface="Ubuntu Medium"/>
                <a:cs typeface="Ubuntu Medium"/>
                <a:sym typeface="Ubuntu Medium"/>
              </a:rPr>
              <a:t>05 Oct.</a:t>
            </a:r>
            <a:endParaRPr lang="en-US" sz="1600" kern="0" dirty="0">
              <a:solidFill>
                <a:schemeClr val="bg2"/>
              </a:solidFill>
              <a:latin typeface="Ubuntu Medium"/>
              <a:ea typeface="Ubuntu Medium"/>
              <a:cs typeface="Ubuntu Medium"/>
              <a:sym typeface="Ubuntu Medium"/>
            </a:endParaRPr>
          </a:p>
        </p:txBody>
      </p:sp>
      <p:sp>
        <p:nvSpPr>
          <p:cNvPr id="32" name="Google Shape;688;p48"/>
          <p:cNvSpPr txBox="1">
            <a:spLocks/>
          </p:cNvSpPr>
          <p:nvPr/>
        </p:nvSpPr>
        <p:spPr>
          <a:xfrm>
            <a:off x="8549161" y="4903571"/>
            <a:ext cx="1504400" cy="906000"/>
          </a:xfrm>
          <a:prstGeom prst="rect">
            <a:avLst/>
          </a:prstGeom>
          <a:noFill/>
          <a:ln>
            <a:noFill/>
          </a:ln>
        </p:spPr>
        <p:txBody>
          <a:bodyPr spcFirstLastPara="1" wrap="square" lIns="121900" tIns="121900" rIns="121900" bIns="121900" anchor="t" anchorCtr="0">
            <a:noAutofit/>
          </a:bodyPr>
          <a:lstStyle/>
          <a:p>
            <a:pPr defTabSz="1219170" fontAlgn="auto">
              <a:spcBef>
                <a:spcPts val="0"/>
              </a:spcBef>
              <a:spcAft>
                <a:spcPts val="0"/>
              </a:spcAft>
              <a:buClr>
                <a:schemeClr val="dk1"/>
              </a:buClr>
              <a:buSzPts val="1100"/>
              <a:defRPr/>
            </a:pPr>
            <a:r>
              <a:rPr lang="en-US" sz="1333" dirty="0" smtClean="0">
                <a:solidFill>
                  <a:schemeClr val="bg2"/>
                </a:solidFill>
                <a:latin typeface="Ubuntu"/>
                <a:ea typeface="Ubuntu"/>
                <a:cs typeface="Ubuntu"/>
                <a:sym typeface="Ubuntu"/>
              </a:rPr>
              <a:t>Final Presentation</a:t>
            </a:r>
            <a:endParaRPr lang="en-US" sz="1333" kern="0" dirty="0">
              <a:solidFill>
                <a:schemeClr val="bg2"/>
              </a:solidFill>
              <a:latin typeface="Ubuntu"/>
              <a:ea typeface="Ubuntu"/>
              <a:cs typeface="Ubuntu"/>
              <a:sym typeface="Ubuntu"/>
            </a:endParaRPr>
          </a:p>
        </p:txBody>
      </p:sp>
    </p:spTree>
    <p:extLst>
      <p:ext uri="{BB962C8B-B14F-4D97-AF65-F5344CB8AC3E}">
        <p14:creationId xmlns:p14="http://schemas.microsoft.com/office/powerpoint/2010/main" val="1240378730"/>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b="1" dirty="0" smtClean="0">
                <a:effectLst>
                  <a:outerShdw blurRad="38100" dist="38100" dir="2700000" algn="tl">
                    <a:srgbClr val="000000">
                      <a:alpha val="43137"/>
                    </a:srgbClr>
                  </a:outerShdw>
                </a:effectLst>
                <a:latin typeface="Ubuntu Light" panose="020B0304030602030204" pitchFamily="34" charset="0"/>
              </a:rPr>
              <a:t>Message from Team LTIeQ</a:t>
            </a:r>
            <a:endParaRPr lang="en-GB" altLang="en-US" b="1" dirty="0">
              <a:effectLst>
                <a:outerShdw blurRad="38100" dist="38100" dir="2700000" algn="tl">
                  <a:srgbClr val="000000">
                    <a:alpha val="43137"/>
                  </a:srgbClr>
                </a:outerShdw>
              </a:effectLst>
              <a:latin typeface="Ubuntu Light" panose="020B0304030602030204" pitchFamily="34" charset="0"/>
            </a:endParaRPr>
          </a:p>
        </p:txBody>
      </p:sp>
      <p:sp>
        <p:nvSpPr>
          <p:cNvPr id="3" name="Content Placeholder 2"/>
          <p:cNvSpPr>
            <a:spLocks noGrp="1"/>
          </p:cNvSpPr>
          <p:nvPr>
            <p:ph sz="half" idx="1"/>
          </p:nvPr>
        </p:nvSpPr>
        <p:spPr>
          <a:xfrm>
            <a:off x="734786" y="1295400"/>
            <a:ext cx="10899321" cy="4876800"/>
          </a:xfrm>
        </p:spPr>
        <p:txBody>
          <a:bodyPr/>
          <a:lstStyle/>
          <a:p>
            <a:r>
              <a:rPr lang="en-IN" altLang="en-US"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We would like to thank LTI for providing us with an opportunity to work on such an exciting project.</a:t>
            </a:r>
            <a:endParaRPr lang="en-IN" altLang="en-US" sz="2000" dirty="0">
              <a:gradFill>
                <a:gsLst>
                  <a:gs pos="0">
                    <a:srgbClr val="012D86"/>
                  </a:gs>
                  <a:gs pos="100000">
                    <a:srgbClr val="0E2557"/>
                  </a:gs>
                </a:gsLst>
                <a:lin scaled="0"/>
              </a:gradFill>
              <a:latin typeface="Ubuntu Light" panose="020B0304030602030204" pitchFamily="34" charset="0"/>
              <a:cs typeface="Times New Roman" panose="02020603050405020304" charset="0"/>
            </a:endParaRPr>
          </a:p>
          <a:p>
            <a:r>
              <a:rPr lang="en-IN" altLang="en-US" sz="2000" dirty="0">
                <a:gradFill>
                  <a:gsLst>
                    <a:gs pos="0">
                      <a:srgbClr val="012D86"/>
                    </a:gs>
                    <a:gs pos="100000">
                      <a:srgbClr val="0E2557"/>
                    </a:gs>
                  </a:gsLst>
                  <a:lin scaled="0"/>
                </a:gradFill>
                <a:latin typeface="Ubuntu Light" panose="020B0304030602030204" pitchFamily="34" charset="0"/>
                <a:cs typeface="Times New Roman" panose="02020603050405020304" charset="0"/>
              </a:rPr>
              <a:t>All of this would have never been possible without the guidance and coordination of Mrs. </a:t>
            </a:r>
            <a:r>
              <a:rPr lang="en-IN" altLang="en-US" sz="2000" dirty="0" err="1">
                <a:gradFill>
                  <a:gsLst>
                    <a:gs pos="0">
                      <a:srgbClr val="012D86"/>
                    </a:gs>
                    <a:gs pos="100000">
                      <a:srgbClr val="0E2557"/>
                    </a:gs>
                  </a:gsLst>
                  <a:lin scaled="0"/>
                </a:gradFill>
                <a:latin typeface="Ubuntu Light" panose="020B0304030602030204" pitchFamily="34" charset="0"/>
                <a:cs typeface="Times New Roman" panose="02020603050405020304" charset="0"/>
              </a:rPr>
              <a:t>Iswarya</a:t>
            </a:r>
            <a:r>
              <a:rPr lang="en-IN" altLang="en-US" sz="2000" dirty="0">
                <a:gradFill>
                  <a:gsLst>
                    <a:gs pos="0">
                      <a:srgbClr val="012D86"/>
                    </a:gs>
                    <a:gs pos="100000">
                      <a:srgbClr val="0E2557"/>
                    </a:gs>
                  </a:gsLst>
                  <a:lin scaled="0"/>
                </a:gradFill>
                <a:latin typeface="Ubuntu Light" panose="020B0304030602030204" pitchFamily="34" charset="0"/>
                <a:cs typeface="Times New Roman" panose="02020603050405020304" charset="0"/>
              </a:rPr>
              <a:t> and </a:t>
            </a:r>
            <a:r>
              <a:rPr lang="en-IN" altLang="en-US" sz="2000" dirty="0" err="1">
                <a:gradFill>
                  <a:gsLst>
                    <a:gs pos="0">
                      <a:srgbClr val="012D86"/>
                    </a:gs>
                    <a:gs pos="100000">
                      <a:srgbClr val="0E2557"/>
                    </a:gs>
                  </a:gsLst>
                  <a:lin scaled="0"/>
                </a:gradFill>
                <a:latin typeface="Ubuntu Light" panose="020B0304030602030204" pitchFamily="34" charset="0"/>
                <a:cs typeface="Times New Roman" panose="02020603050405020304" charset="0"/>
              </a:rPr>
              <a:t>Suruthi</a:t>
            </a:r>
            <a:r>
              <a:rPr lang="en-IN" altLang="en-US" sz="2000" dirty="0">
                <a:gradFill>
                  <a:gsLst>
                    <a:gs pos="0">
                      <a:srgbClr val="012D86"/>
                    </a:gs>
                    <a:gs pos="100000">
                      <a:srgbClr val="0E2557"/>
                    </a:gs>
                  </a:gsLst>
                  <a:lin scaled="0"/>
                </a:gradFill>
                <a:latin typeface="Ubuntu Light" panose="020B0304030602030204" pitchFamily="34" charset="0"/>
                <a:cs typeface="Times New Roman" panose="02020603050405020304" charset="0"/>
              </a:rPr>
              <a:t> whose constant and valuable arrangement with </a:t>
            </a:r>
            <a:r>
              <a:rPr lang="en-IN" altLang="en-US"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coordinators and </a:t>
            </a:r>
            <a:r>
              <a:rPr lang="en-IN" altLang="en-US" sz="2000" dirty="0">
                <a:gradFill>
                  <a:gsLst>
                    <a:gs pos="0">
                      <a:srgbClr val="012D86"/>
                    </a:gs>
                    <a:gs pos="100000">
                      <a:srgbClr val="0E2557"/>
                    </a:gs>
                  </a:gsLst>
                  <a:lin scaled="0"/>
                </a:gradFill>
                <a:latin typeface="Ubuntu Light" panose="020B0304030602030204" pitchFamily="34" charset="0"/>
                <a:cs typeface="Times New Roman" panose="02020603050405020304" charset="0"/>
              </a:rPr>
              <a:t>regular feedback </a:t>
            </a:r>
            <a:r>
              <a:rPr lang="en-IN" altLang="en-US"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assessment helped shape path for us to make this possible</a:t>
            </a:r>
          </a:p>
          <a:p>
            <a:r>
              <a:rPr lang="en-IN" altLang="en-US"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This project helped us use all the skills we have learned during our training period, for which we would like to offer our heart felt wishes to our Instructor Mrs. Rashmi Pawaskar, whose tireless efforts and support helped us reach were we are. </a:t>
            </a:r>
          </a:p>
          <a:p>
            <a:r>
              <a:rPr lang="en-IN" altLang="en-US"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Lastly, We would like to thank everyone in GET 856 batch for their valuable efforts throughout the course of training, where we all helped each other, shared ideas and opinions, which improved our skills, helped when times were low and high, for all the codes, jokes and memes, let us all reach the heights we all want to.</a:t>
            </a:r>
          </a:p>
          <a:p>
            <a:pPr marL="0" indent="0">
              <a:buNone/>
            </a:pPr>
            <a:r>
              <a:rPr lang="en-IN" altLang="en-US" sz="2000" dirty="0">
                <a:gradFill>
                  <a:gsLst>
                    <a:gs pos="0">
                      <a:srgbClr val="012D86"/>
                    </a:gs>
                    <a:gs pos="100000">
                      <a:srgbClr val="0E2557"/>
                    </a:gs>
                  </a:gsLst>
                  <a:lin scaled="0"/>
                </a:gradFill>
                <a:latin typeface="Ubuntu Light" panose="020B0304030602030204" pitchFamily="34" charset="0"/>
                <a:cs typeface="Times New Roman" panose="02020603050405020304" charset="0"/>
              </a:rPr>
              <a:t>	</a:t>
            </a:r>
            <a:r>
              <a:rPr lang="en-IN" altLang="en-US"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			</a:t>
            </a:r>
            <a:r>
              <a:rPr lang="en-IN" altLang="en-US" sz="2000" b="1" dirty="0" smtClean="0">
                <a:gradFill>
                  <a:gsLst>
                    <a:gs pos="0">
                      <a:srgbClr val="012D86"/>
                    </a:gs>
                    <a:gs pos="100000">
                      <a:srgbClr val="0E2557"/>
                    </a:gs>
                  </a:gsLst>
                  <a:lin scaled="0"/>
                </a:gradFill>
                <a:effectLst>
                  <a:outerShdw blurRad="38100" dist="38100" dir="2700000" algn="tl">
                    <a:srgbClr val="000000">
                      <a:alpha val="43137"/>
                    </a:srgbClr>
                  </a:outerShdw>
                </a:effectLst>
                <a:latin typeface="Ubuntu Light" panose="020B0304030602030204" pitchFamily="34" charset="0"/>
                <a:cs typeface="Times New Roman" panose="02020603050405020304" charset="0"/>
              </a:rPr>
              <a:t>Cheers,</a:t>
            </a:r>
          </a:p>
          <a:p>
            <a:pPr marL="0" indent="0">
              <a:buNone/>
            </a:pPr>
            <a:r>
              <a:rPr lang="en-IN" altLang="en-US" sz="2000" b="1" dirty="0">
                <a:gradFill>
                  <a:gsLst>
                    <a:gs pos="0">
                      <a:srgbClr val="012D86"/>
                    </a:gs>
                    <a:gs pos="100000">
                      <a:srgbClr val="0E2557"/>
                    </a:gs>
                  </a:gsLst>
                  <a:lin scaled="0"/>
                </a:gradFill>
                <a:effectLst>
                  <a:outerShdw blurRad="38100" dist="38100" dir="2700000" algn="tl">
                    <a:srgbClr val="000000">
                      <a:alpha val="43137"/>
                    </a:srgbClr>
                  </a:outerShdw>
                </a:effectLst>
                <a:latin typeface="Ubuntu Light" panose="020B0304030602030204" pitchFamily="34" charset="0"/>
                <a:cs typeface="Times New Roman" panose="02020603050405020304" charset="0"/>
              </a:rPr>
              <a:t>	</a:t>
            </a:r>
            <a:r>
              <a:rPr lang="en-IN" altLang="en-US" sz="2000" b="1" dirty="0" smtClean="0">
                <a:gradFill>
                  <a:gsLst>
                    <a:gs pos="0">
                      <a:srgbClr val="012D86"/>
                    </a:gs>
                    <a:gs pos="100000">
                      <a:srgbClr val="0E2557"/>
                    </a:gs>
                  </a:gsLst>
                  <a:lin scaled="0"/>
                </a:gradFill>
                <a:effectLst>
                  <a:outerShdw blurRad="38100" dist="38100" dir="2700000" algn="tl">
                    <a:srgbClr val="000000">
                      <a:alpha val="43137"/>
                    </a:srgbClr>
                  </a:outerShdw>
                </a:effectLst>
                <a:latin typeface="Ubuntu Light" panose="020B0304030602030204" pitchFamily="34" charset="0"/>
                <a:cs typeface="Times New Roman" panose="02020603050405020304" charset="0"/>
              </a:rPr>
              <a:t>			</a:t>
            </a:r>
            <a:r>
              <a:rPr lang="en-IN" altLang="en-US" sz="2000" b="1" dirty="0">
                <a:gradFill>
                  <a:gsLst>
                    <a:gs pos="0">
                      <a:srgbClr val="012D86"/>
                    </a:gs>
                    <a:gs pos="100000">
                      <a:srgbClr val="0E2557"/>
                    </a:gs>
                  </a:gsLst>
                  <a:lin scaled="0"/>
                </a:gradFill>
                <a:effectLst>
                  <a:outerShdw blurRad="38100" dist="38100" dir="2700000" algn="tl">
                    <a:srgbClr val="000000">
                      <a:alpha val="43137"/>
                    </a:srgbClr>
                  </a:outerShdw>
                </a:effectLst>
                <a:latin typeface="Ubuntu Light" panose="020B0304030602030204" pitchFamily="34" charset="0"/>
                <a:cs typeface="Times New Roman" panose="02020603050405020304" charset="0"/>
              </a:rPr>
              <a:t> </a:t>
            </a:r>
            <a:r>
              <a:rPr lang="en-IN" altLang="en-US" sz="2000" b="1" dirty="0" smtClean="0">
                <a:gradFill>
                  <a:gsLst>
                    <a:gs pos="0">
                      <a:srgbClr val="012D86"/>
                    </a:gs>
                    <a:gs pos="100000">
                      <a:srgbClr val="0E2557"/>
                    </a:gs>
                  </a:gsLst>
                  <a:lin scaled="0"/>
                </a:gradFill>
                <a:effectLst>
                  <a:outerShdw blurRad="38100" dist="38100" dir="2700000" algn="tl">
                    <a:srgbClr val="000000">
                      <a:alpha val="43137"/>
                    </a:srgbClr>
                  </a:outerShdw>
                </a:effectLst>
                <a:latin typeface="Ubuntu Light" panose="020B0304030602030204" pitchFamily="34" charset="0"/>
                <a:cs typeface="Times New Roman" panose="02020603050405020304" charset="0"/>
              </a:rPr>
              <a:t>            LTIeQ </a:t>
            </a:r>
          </a:p>
          <a:p>
            <a:endParaRPr lang="en-GB" altLang="en-US" sz="2000" dirty="0">
              <a:solidFill>
                <a:schemeClr val="accent1">
                  <a:lumMod val="60000"/>
                  <a:lumOff val="40000"/>
                </a:schemeClr>
              </a:solidFill>
              <a:latin typeface="Ubuntu Light" panose="020B0304030602030204" pitchFamily="34" charset="0"/>
              <a:cs typeface="Times New Roman" panose="02020603050405020304" pitchFamily="18" charset="0"/>
            </a:endParaRPr>
          </a:p>
        </p:txBody>
      </p:sp>
      <p:sp>
        <p:nvSpPr>
          <p:cNvPr id="4" name="Rectangle 3"/>
          <p:cNvSpPr/>
          <p:nvPr/>
        </p:nvSpPr>
        <p:spPr>
          <a:xfrm>
            <a:off x="5360254" y="948037"/>
            <a:ext cx="1389627" cy="1179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838" y="320570"/>
            <a:ext cx="11459013" cy="513080"/>
          </a:xfrm>
        </p:spPr>
        <p:txBody>
          <a:bodyPr/>
          <a:lstStyle/>
          <a:p>
            <a:pPr algn="ctr"/>
            <a:r>
              <a:rPr lang="en-IN" altLang="en-GB" b="1" dirty="0" smtClean="0">
                <a:effectLst>
                  <a:outerShdw blurRad="38100" dist="38100" dir="2700000" algn="tl">
                    <a:srgbClr val="000000">
                      <a:alpha val="43137"/>
                    </a:srgbClr>
                  </a:outerShdw>
                </a:effectLst>
                <a:latin typeface="Ubuntu" panose="020B05040306020A0204" pitchFamily="34" charset="0"/>
                <a:cs typeface="Times New Roman" panose="02020603050405020304" charset="0"/>
              </a:rPr>
              <a:t>Online </a:t>
            </a:r>
            <a:r>
              <a:rPr lang="en-IN" altLang="en-GB" b="1" dirty="0">
                <a:effectLst>
                  <a:outerShdw blurRad="38100" dist="38100" dir="2700000" algn="tl">
                    <a:srgbClr val="000000">
                      <a:alpha val="43137"/>
                    </a:srgbClr>
                  </a:outerShdw>
                </a:effectLst>
                <a:latin typeface="Ubuntu" panose="020B05040306020A0204" pitchFamily="34" charset="0"/>
                <a:cs typeface="Times New Roman" panose="02020603050405020304" charset="0"/>
              </a:rPr>
              <a:t>Examination </a:t>
            </a:r>
            <a:r>
              <a:rPr lang="en-IN" altLang="en-GB" b="1" dirty="0" smtClean="0">
                <a:effectLst>
                  <a:outerShdw blurRad="38100" dist="38100" dir="2700000" algn="tl">
                    <a:srgbClr val="000000">
                      <a:alpha val="43137"/>
                    </a:srgbClr>
                  </a:outerShdw>
                </a:effectLst>
                <a:latin typeface="Ubuntu" panose="020B05040306020A0204" pitchFamily="34" charset="0"/>
                <a:cs typeface="Times New Roman" panose="02020603050405020304" charset="0"/>
              </a:rPr>
              <a:t>System</a:t>
            </a:r>
            <a:endParaRPr lang="en-IN" altLang="en-GB" b="1" dirty="0">
              <a:effectLst>
                <a:outerShdw blurRad="38100" dist="38100" dir="2700000" algn="tl">
                  <a:srgbClr val="000000">
                    <a:alpha val="43137"/>
                  </a:srgbClr>
                </a:outerShdw>
              </a:effectLst>
              <a:latin typeface="Ubuntu" panose="020B05040306020A0204" pitchFamily="34" charset="0"/>
              <a:cs typeface="Times New Roman" panose="02020603050405020304" charset="0"/>
            </a:endParaRPr>
          </a:p>
        </p:txBody>
      </p:sp>
      <p:sp>
        <p:nvSpPr>
          <p:cNvPr id="3" name="Content Placeholder 2"/>
          <p:cNvSpPr>
            <a:spLocks noGrp="1"/>
          </p:cNvSpPr>
          <p:nvPr>
            <p:ph sz="half" idx="1"/>
          </p:nvPr>
        </p:nvSpPr>
        <p:spPr>
          <a:xfrm>
            <a:off x="767443" y="1507671"/>
            <a:ext cx="10594521" cy="4876800"/>
          </a:xfrm>
        </p:spPr>
        <p:txBody>
          <a:bodyPr>
            <a:scene3d>
              <a:camera prst="orthographicFront"/>
              <a:lightRig rig="threePt" dir="t"/>
            </a:scene3d>
          </a:bodyPr>
          <a:lstStyle/>
          <a:p>
            <a:pPr marL="0" indent="0">
              <a:buNone/>
            </a:pPr>
            <a:r>
              <a:rPr lang="en-IN" altLang="en-GB" sz="2000" dirty="0">
                <a:gradFill>
                  <a:gsLst>
                    <a:gs pos="0">
                      <a:srgbClr val="012D86"/>
                    </a:gs>
                    <a:gs pos="100000">
                      <a:srgbClr val="0E2557"/>
                    </a:gs>
                  </a:gsLst>
                  <a:lin scaled="0"/>
                </a:gradFill>
                <a:latin typeface="Ubuntu Light" panose="020B0304030602030204" pitchFamily="34" charset="0"/>
                <a:cs typeface="Times New Roman" panose="02020603050405020304" charset="0"/>
                <a:sym typeface="+mn-ea"/>
              </a:rPr>
              <a:t>Online </a:t>
            </a:r>
            <a:r>
              <a:rPr lang="en-IN" altLang="en-GB"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sym typeface="+mn-ea"/>
              </a:rPr>
              <a:t>Exam </a:t>
            </a:r>
            <a:r>
              <a:rPr lang="en-IN" altLang="en-GB" sz="2000" dirty="0">
                <a:gradFill>
                  <a:gsLst>
                    <a:gs pos="0">
                      <a:srgbClr val="012D86"/>
                    </a:gs>
                    <a:gs pos="100000">
                      <a:srgbClr val="0E2557"/>
                    </a:gs>
                  </a:gsLst>
                  <a:lin scaled="0"/>
                </a:gradFill>
                <a:latin typeface="Ubuntu Light" panose="020B0304030602030204" pitchFamily="34" charset="0"/>
                <a:cs typeface="Times New Roman" panose="02020603050405020304" charset="0"/>
                <a:sym typeface="+mn-ea"/>
              </a:rPr>
              <a:t>S</a:t>
            </a:r>
            <a:r>
              <a:rPr lang="en-IN" altLang="en-GB"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sym typeface="+mn-ea"/>
              </a:rPr>
              <a:t>ystem </a:t>
            </a:r>
            <a:r>
              <a:rPr lang="en-IN" altLang="en-GB" sz="2000" dirty="0">
                <a:gradFill>
                  <a:gsLst>
                    <a:gs pos="0">
                      <a:srgbClr val="012D86"/>
                    </a:gs>
                    <a:gs pos="100000">
                      <a:srgbClr val="0E2557"/>
                    </a:gs>
                  </a:gsLst>
                  <a:lin scaled="0"/>
                </a:gradFill>
                <a:latin typeface="Ubuntu Light" panose="020B0304030602030204" pitchFamily="34" charset="0"/>
                <a:cs typeface="Times New Roman" panose="02020603050405020304" charset="0"/>
                <a:sym typeface="+mn-ea"/>
              </a:rPr>
              <a:t>is a Multiple </a:t>
            </a:r>
            <a:r>
              <a:rPr lang="en-IN" altLang="en-GB"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sym typeface="+mn-ea"/>
              </a:rPr>
              <a:t>Choice Questions (MCQ</a:t>
            </a:r>
            <a:r>
              <a:rPr lang="en-IN" altLang="en-GB" sz="2000" dirty="0">
                <a:gradFill>
                  <a:gsLst>
                    <a:gs pos="0">
                      <a:srgbClr val="012D86"/>
                    </a:gs>
                    <a:gs pos="100000">
                      <a:srgbClr val="0E2557"/>
                    </a:gs>
                  </a:gsLst>
                  <a:lin scaled="0"/>
                </a:gradFill>
                <a:latin typeface="Ubuntu Light" panose="020B0304030602030204" pitchFamily="34" charset="0"/>
                <a:cs typeface="Times New Roman" panose="02020603050405020304" charset="0"/>
                <a:sym typeface="+mn-ea"/>
              </a:rPr>
              <a:t>) based examination system. It provides </a:t>
            </a:r>
            <a:r>
              <a:rPr lang="en-IN" altLang="en-GB"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sym typeface="+mn-ea"/>
              </a:rPr>
              <a:t>a comfortable </a:t>
            </a:r>
            <a:r>
              <a:rPr lang="en-IN" altLang="en-GB" sz="2000" dirty="0">
                <a:gradFill>
                  <a:gsLst>
                    <a:gs pos="0">
                      <a:srgbClr val="012D86"/>
                    </a:gs>
                    <a:gs pos="100000">
                      <a:srgbClr val="0E2557"/>
                    </a:gs>
                  </a:gsLst>
                  <a:lin scaled="0"/>
                </a:gradFill>
                <a:latin typeface="Ubuntu Light" panose="020B0304030602030204" pitchFamily="34" charset="0"/>
                <a:cs typeface="Times New Roman" panose="02020603050405020304" charset="0"/>
                <a:sym typeface="+mn-ea"/>
              </a:rPr>
              <a:t>to use environment for both test </a:t>
            </a:r>
            <a:r>
              <a:rPr lang="en-IN" altLang="en-GB"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sym typeface="+mn-ea"/>
              </a:rPr>
              <a:t>organizers </a:t>
            </a:r>
            <a:r>
              <a:rPr lang="en-IN" altLang="en-GB" sz="2000" dirty="0">
                <a:gradFill>
                  <a:gsLst>
                    <a:gs pos="0">
                      <a:srgbClr val="012D86"/>
                    </a:gs>
                    <a:gs pos="100000">
                      <a:srgbClr val="0E2557"/>
                    </a:gs>
                  </a:gsLst>
                  <a:lin scaled="0"/>
                </a:gradFill>
                <a:latin typeface="Ubuntu Light" panose="020B0304030602030204" pitchFamily="34" charset="0"/>
                <a:cs typeface="Times New Roman" panose="02020603050405020304" charset="0"/>
                <a:sym typeface="+mn-ea"/>
              </a:rPr>
              <a:t>and </a:t>
            </a:r>
            <a:r>
              <a:rPr lang="en-IN" altLang="en-GB"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sym typeface="+mn-ea"/>
              </a:rPr>
              <a:t>candidates for </a:t>
            </a:r>
            <a:r>
              <a:rPr lang="en-IN" altLang="en-GB" sz="2000" dirty="0">
                <a:gradFill>
                  <a:gsLst>
                    <a:gs pos="0">
                      <a:srgbClr val="012D86"/>
                    </a:gs>
                    <a:gs pos="100000">
                      <a:srgbClr val="0E2557"/>
                    </a:gs>
                  </a:gsLst>
                  <a:lin scaled="0"/>
                </a:gradFill>
                <a:latin typeface="Ubuntu Light" panose="020B0304030602030204" pitchFamily="34" charset="0"/>
                <a:cs typeface="Times New Roman" panose="02020603050405020304" charset="0"/>
                <a:sym typeface="+mn-ea"/>
              </a:rPr>
              <a:t>the test</a:t>
            </a:r>
            <a:r>
              <a:rPr lang="en-IN" altLang="en-GB"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sym typeface="+mn-ea"/>
              </a:rPr>
              <a:t>. It was developed to conduct mass-evaluation by providing :</a:t>
            </a:r>
            <a:endParaRPr lang="en-IN" altLang="en-GB" sz="2000" dirty="0">
              <a:gradFill>
                <a:gsLst>
                  <a:gs pos="0">
                    <a:srgbClr val="012D86"/>
                  </a:gs>
                  <a:gs pos="100000">
                    <a:srgbClr val="0E2557"/>
                  </a:gs>
                </a:gsLst>
                <a:lin scaled="0"/>
              </a:gradFill>
              <a:latin typeface="Ubuntu Light" panose="020B0304030602030204" pitchFamily="34" charset="0"/>
              <a:cs typeface="Times New Roman" panose="02020603050405020304" charset="0"/>
              <a:sym typeface="+mn-ea"/>
            </a:endParaRPr>
          </a:p>
          <a:p>
            <a:r>
              <a:rPr lang="en-IN" altLang="en-US" sz="2000" dirty="0" smtClean="0">
                <a:gradFill>
                  <a:gsLst>
                    <a:gs pos="0">
                      <a:srgbClr val="012D86"/>
                    </a:gs>
                    <a:gs pos="100000">
                      <a:srgbClr val="0E2557"/>
                    </a:gs>
                  </a:gsLst>
                  <a:lin scaled="0"/>
                </a:gradFill>
                <a:effectLst/>
                <a:latin typeface="Ubuntu Light" panose="020B0304030602030204" pitchFamily="34" charset="0"/>
                <a:cs typeface="Times New Roman" panose="02020603050405020304" charset="0"/>
                <a:sym typeface="+mn-ea"/>
              </a:rPr>
              <a:t>Automation to </a:t>
            </a:r>
            <a:r>
              <a:rPr lang="en-IN" altLang="en-US" sz="2000" dirty="0">
                <a:gradFill>
                  <a:gsLst>
                    <a:gs pos="0">
                      <a:srgbClr val="012D86"/>
                    </a:gs>
                    <a:gs pos="100000">
                      <a:srgbClr val="0E2557"/>
                    </a:gs>
                  </a:gsLst>
                  <a:lin scaled="0"/>
                </a:gradFill>
                <a:effectLst/>
                <a:latin typeface="Ubuntu Light" panose="020B0304030602030204" pitchFamily="34" charset="0"/>
                <a:cs typeface="Times New Roman" panose="02020603050405020304" charset="0"/>
                <a:sym typeface="+mn-ea"/>
              </a:rPr>
              <a:t>the </a:t>
            </a:r>
            <a:r>
              <a:rPr lang="en-IN" altLang="en-US" sz="2000" dirty="0" smtClean="0">
                <a:gradFill>
                  <a:gsLst>
                    <a:gs pos="0">
                      <a:srgbClr val="012D86"/>
                    </a:gs>
                    <a:gs pos="100000">
                      <a:srgbClr val="0E2557"/>
                    </a:gs>
                  </a:gsLst>
                  <a:lin scaled="0"/>
                </a:gradFill>
                <a:effectLst/>
                <a:latin typeface="Ubuntu Light" panose="020B0304030602030204" pitchFamily="34" charset="0"/>
                <a:cs typeface="Times New Roman" panose="02020603050405020304" charset="0"/>
                <a:sym typeface="+mn-ea"/>
              </a:rPr>
              <a:t>procedure </a:t>
            </a:r>
            <a:r>
              <a:rPr lang="en-IN" altLang="en-US" sz="2000" dirty="0">
                <a:gradFill>
                  <a:gsLst>
                    <a:gs pos="0">
                      <a:srgbClr val="012D86"/>
                    </a:gs>
                    <a:gs pos="100000">
                      <a:srgbClr val="0E2557"/>
                    </a:gs>
                  </a:gsLst>
                  <a:lin scaled="0"/>
                </a:gradFill>
                <a:effectLst/>
                <a:latin typeface="Ubuntu Light" panose="020B0304030602030204" pitchFamily="34" charset="0"/>
                <a:cs typeface="Times New Roman" panose="02020603050405020304" charset="0"/>
                <a:sym typeface="+mn-ea"/>
              </a:rPr>
              <a:t>of </a:t>
            </a:r>
            <a:r>
              <a:rPr lang="en-IN" altLang="en-US" sz="2000" dirty="0" smtClean="0">
                <a:gradFill>
                  <a:gsLst>
                    <a:gs pos="0">
                      <a:srgbClr val="012D86"/>
                    </a:gs>
                    <a:gs pos="100000">
                      <a:srgbClr val="0E2557"/>
                    </a:gs>
                  </a:gsLst>
                  <a:lin scaled="0"/>
                </a:gradFill>
                <a:effectLst/>
                <a:latin typeface="Ubuntu Light" panose="020B0304030602030204" pitchFamily="34" charset="0"/>
                <a:cs typeface="Times New Roman" panose="02020603050405020304" charset="0"/>
                <a:sym typeface="+mn-ea"/>
              </a:rPr>
              <a:t>conducting and evaluating exams.</a:t>
            </a:r>
            <a:endParaRPr lang="en-IN" altLang="en-US" sz="2000" dirty="0">
              <a:gradFill>
                <a:gsLst>
                  <a:gs pos="0">
                    <a:srgbClr val="012D86"/>
                  </a:gs>
                  <a:gs pos="100000">
                    <a:srgbClr val="0E2557"/>
                  </a:gs>
                </a:gsLst>
                <a:lin scaled="0"/>
              </a:gradFill>
              <a:effectLst/>
              <a:latin typeface="Ubuntu Light" panose="020B0304030602030204" pitchFamily="34" charset="0"/>
              <a:cs typeface="Times New Roman" panose="02020603050405020304" charset="0"/>
              <a:sym typeface="+mn-ea"/>
            </a:endParaRPr>
          </a:p>
          <a:p>
            <a:r>
              <a:rPr lang="en-IN" altLang="en-US" sz="2000" dirty="0" smtClean="0">
                <a:ln/>
                <a:gradFill>
                  <a:gsLst>
                    <a:gs pos="0">
                      <a:srgbClr val="012D86"/>
                    </a:gs>
                    <a:gs pos="100000">
                      <a:srgbClr val="0E2557"/>
                    </a:gs>
                  </a:gsLst>
                  <a:lin scaled="0"/>
                </a:gradFill>
                <a:effectLst/>
                <a:latin typeface="Ubuntu Light" panose="020B0304030602030204" pitchFamily="34" charset="0"/>
                <a:cs typeface="Times New Roman" panose="02020603050405020304" charset="0"/>
              </a:rPr>
              <a:t>Security </a:t>
            </a:r>
            <a:r>
              <a:rPr lang="en-IN" altLang="en-US" sz="2000" dirty="0">
                <a:ln/>
                <a:gradFill>
                  <a:gsLst>
                    <a:gs pos="0">
                      <a:srgbClr val="012D86"/>
                    </a:gs>
                    <a:gs pos="100000">
                      <a:srgbClr val="0E2557"/>
                    </a:gs>
                  </a:gsLst>
                  <a:lin scaled="0"/>
                </a:gradFill>
                <a:effectLst/>
                <a:latin typeface="Ubuntu Light" panose="020B0304030602030204" pitchFamily="34" charset="0"/>
                <a:cs typeface="Times New Roman" panose="02020603050405020304" charset="0"/>
              </a:rPr>
              <a:t>of </a:t>
            </a:r>
            <a:r>
              <a:rPr lang="en-IN" altLang="en-US" sz="2000" dirty="0" smtClean="0">
                <a:ln/>
                <a:gradFill>
                  <a:gsLst>
                    <a:gs pos="0">
                      <a:srgbClr val="012D86"/>
                    </a:gs>
                    <a:gs pos="100000">
                      <a:srgbClr val="0E2557"/>
                    </a:gs>
                  </a:gsLst>
                  <a:lin scaled="0"/>
                </a:gradFill>
                <a:effectLst/>
                <a:latin typeface="Ubuntu Light" panose="020B0304030602030204" pitchFamily="34" charset="0"/>
                <a:cs typeface="Times New Roman" panose="02020603050405020304" charset="0"/>
              </a:rPr>
              <a:t>question set.</a:t>
            </a:r>
            <a:endParaRPr lang="en-IN" altLang="en-US" sz="2000" dirty="0">
              <a:ln/>
              <a:gradFill>
                <a:gsLst>
                  <a:gs pos="0">
                    <a:srgbClr val="012D86"/>
                  </a:gs>
                  <a:gs pos="100000">
                    <a:srgbClr val="0E2557"/>
                  </a:gs>
                </a:gsLst>
                <a:lin scaled="0"/>
              </a:gradFill>
              <a:effectLst/>
              <a:latin typeface="Ubuntu Light" panose="020B0304030602030204" pitchFamily="34" charset="0"/>
              <a:cs typeface="Times New Roman" panose="02020603050405020304" charset="0"/>
            </a:endParaRPr>
          </a:p>
          <a:p>
            <a:r>
              <a:rPr lang="en-IN" altLang="en-US" sz="2000" dirty="0" smtClean="0">
                <a:ln/>
                <a:gradFill>
                  <a:gsLst>
                    <a:gs pos="0">
                      <a:srgbClr val="012D86"/>
                    </a:gs>
                    <a:gs pos="100000">
                      <a:srgbClr val="0E2557"/>
                    </a:gs>
                  </a:gsLst>
                  <a:lin scaled="0"/>
                </a:gradFill>
                <a:effectLst/>
                <a:latin typeface="Ubuntu Light" panose="020B0304030602030204" pitchFamily="34" charset="0"/>
                <a:cs typeface="Times New Roman" panose="02020603050405020304" charset="0"/>
              </a:rPr>
              <a:t>Least </a:t>
            </a:r>
            <a:r>
              <a:rPr lang="en-IN" altLang="en-US" sz="2000" dirty="0">
                <a:ln/>
                <a:gradFill>
                  <a:gsLst>
                    <a:gs pos="0">
                      <a:srgbClr val="012D86"/>
                    </a:gs>
                    <a:gs pos="100000">
                      <a:srgbClr val="0E2557"/>
                    </a:gs>
                  </a:gsLst>
                  <a:lin scaled="0"/>
                </a:gradFill>
                <a:effectLst/>
                <a:latin typeface="Ubuntu Light" panose="020B0304030602030204" pitchFamily="34" charset="0"/>
                <a:cs typeface="Times New Roman" panose="02020603050405020304" charset="0"/>
              </a:rPr>
              <a:t>examination </a:t>
            </a:r>
            <a:r>
              <a:rPr lang="en-IN" altLang="en-US" sz="2000" dirty="0" smtClean="0">
                <a:ln/>
                <a:gradFill>
                  <a:gsLst>
                    <a:gs pos="0">
                      <a:srgbClr val="012D86"/>
                    </a:gs>
                    <a:gs pos="100000">
                      <a:srgbClr val="0E2557"/>
                    </a:gs>
                  </a:gsLst>
                  <a:lin scaled="0"/>
                </a:gradFill>
                <a:effectLst/>
                <a:latin typeface="Ubuntu Light" panose="020B0304030602030204" pitchFamily="34" charset="0"/>
                <a:cs typeface="Times New Roman" panose="02020603050405020304" charset="0"/>
              </a:rPr>
              <a:t>and </a:t>
            </a:r>
            <a:r>
              <a:rPr lang="en-IN" altLang="en-US" sz="2000" dirty="0">
                <a:ln/>
                <a:gradFill>
                  <a:gsLst>
                    <a:gs pos="0">
                      <a:srgbClr val="012D86"/>
                    </a:gs>
                    <a:gs pos="100000">
                      <a:srgbClr val="0E2557"/>
                    </a:gs>
                  </a:gsLst>
                  <a:lin scaled="0"/>
                </a:gradFill>
                <a:effectLst/>
                <a:latin typeface="Ubuntu Light" panose="020B0304030602030204" pitchFamily="34" charset="0"/>
                <a:cs typeface="Times New Roman" panose="02020603050405020304" charset="0"/>
              </a:rPr>
              <a:t>logistics </a:t>
            </a:r>
            <a:r>
              <a:rPr lang="en-IN" altLang="en-US" sz="2000" dirty="0" smtClean="0">
                <a:ln/>
                <a:gradFill>
                  <a:gsLst>
                    <a:gs pos="0">
                      <a:srgbClr val="012D86"/>
                    </a:gs>
                    <a:gs pos="100000">
                      <a:srgbClr val="0E2557"/>
                    </a:gs>
                  </a:gsLst>
                  <a:lin scaled="0"/>
                </a:gradFill>
                <a:effectLst/>
                <a:latin typeface="Ubuntu Light" panose="020B0304030602030204" pitchFamily="34" charset="0"/>
                <a:cs typeface="Times New Roman" panose="02020603050405020304" charset="0"/>
              </a:rPr>
              <a:t>cost.</a:t>
            </a:r>
          </a:p>
          <a:p>
            <a:r>
              <a:rPr lang="en-IN" altLang="en-US"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sym typeface="+mn-ea"/>
              </a:rPr>
              <a:t>Results accuracy </a:t>
            </a:r>
            <a:r>
              <a:rPr lang="en-IN" altLang="en-US" sz="2000" dirty="0">
                <a:gradFill>
                  <a:gsLst>
                    <a:gs pos="0">
                      <a:srgbClr val="012D86"/>
                    </a:gs>
                    <a:gs pos="100000">
                      <a:srgbClr val="0E2557"/>
                    </a:gs>
                  </a:gsLst>
                  <a:lin scaled="0"/>
                </a:gradFill>
                <a:latin typeface="Ubuntu Light" panose="020B0304030602030204" pitchFamily="34" charset="0"/>
                <a:cs typeface="Times New Roman" panose="02020603050405020304" charset="0"/>
                <a:sym typeface="+mn-ea"/>
              </a:rPr>
              <a:t>and f</a:t>
            </a:r>
            <a:r>
              <a:rPr lang="en-IN" altLang="en-US"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sym typeface="+mn-ea"/>
              </a:rPr>
              <a:t>airness.</a:t>
            </a:r>
            <a:endParaRPr lang="en-IN" altLang="en-US" sz="2000" dirty="0">
              <a:ln/>
              <a:gradFill>
                <a:gsLst>
                  <a:gs pos="0">
                    <a:srgbClr val="012D86"/>
                  </a:gs>
                  <a:gs pos="100000">
                    <a:srgbClr val="0E2557"/>
                  </a:gs>
                </a:gsLst>
                <a:lin scaled="0"/>
              </a:gradFill>
              <a:effectLst/>
              <a:latin typeface="Ubuntu Light" panose="020B0304030602030204" pitchFamily="34" charset="0"/>
              <a:cs typeface="Times New Roman" panose="02020603050405020304" charset="0"/>
            </a:endParaRPr>
          </a:p>
          <a:p>
            <a:r>
              <a:rPr lang="en-IN" altLang="en-US"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sym typeface="+mn-ea"/>
              </a:rPr>
              <a:t>Minimum </a:t>
            </a:r>
            <a:r>
              <a:rPr lang="en-IN" altLang="en-US" sz="2000" dirty="0">
                <a:gradFill>
                  <a:gsLst>
                    <a:gs pos="0">
                      <a:srgbClr val="012D86"/>
                    </a:gs>
                    <a:gs pos="100000">
                      <a:srgbClr val="0E2557"/>
                    </a:gs>
                  </a:gsLst>
                  <a:lin scaled="0"/>
                </a:gradFill>
                <a:latin typeface="Ubuntu Light" panose="020B0304030602030204" pitchFamily="34" charset="0"/>
                <a:cs typeface="Times New Roman" panose="02020603050405020304" charset="0"/>
                <a:sym typeface="+mn-ea"/>
              </a:rPr>
              <a:t>r</a:t>
            </a:r>
            <a:r>
              <a:rPr lang="en-IN" altLang="en-US"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sym typeface="+mn-ea"/>
              </a:rPr>
              <a:t>esult processing time</a:t>
            </a:r>
            <a:endParaRPr lang="en-IN" altLang="en-US" sz="2000" dirty="0" smtClean="0">
              <a:gradFill>
                <a:gsLst>
                  <a:gs pos="0">
                    <a:srgbClr val="012D86"/>
                  </a:gs>
                  <a:gs pos="100000">
                    <a:srgbClr val="0E2557"/>
                  </a:gs>
                </a:gsLst>
                <a:lin scaled="0"/>
              </a:gradFill>
              <a:effectLst/>
              <a:latin typeface="Ubuntu Light" panose="020B0304030602030204" pitchFamily="34" charset="0"/>
              <a:cs typeface="Times New Roman" panose="02020603050405020304" charset="0"/>
              <a:sym typeface="+mn-ea"/>
            </a:endParaRPr>
          </a:p>
        </p:txBody>
      </p:sp>
      <p:sp>
        <p:nvSpPr>
          <p:cNvPr id="6" name="Rectangles 5"/>
          <p:cNvSpPr/>
          <p:nvPr/>
        </p:nvSpPr>
        <p:spPr>
          <a:xfrm>
            <a:off x="5889943" y="2829560"/>
            <a:ext cx="411480" cy="1198880"/>
          </a:xfrm>
          <a:prstGeom prst="rect">
            <a:avLst/>
          </a:prstGeom>
          <a:noFill/>
          <a:ln>
            <a:noFill/>
          </a:ln>
        </p:spPr>
        <p:txBody>
          <a:bodyPr wrap="none" rtlCol="0" anchor="t">
            <a:spAutoFit/>
          </a:bodyPr>
          <a:lstStyle/>
          <a:p>
            <a:pPr algn="ctr"/>
            <a:r>
              <a:rPr lang="en-US" altLang="en-GB" sz="7200" b="1">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 </a:t>
            </a:r>
          </a:p>
        </p:txBody>
      </p:sp>
      <p:sp>
        <p:nvSpPr>
          <p:cNvPr id="5" name="Rectangle 4"/>
          <p:cNvSpPr/>
          <p:nvPr/>
        </p:nvSpPr>
        <p:spPr>
          <a:xfrm>
            <a:off x="5195129" y="993680"/>
            <a:ext cx="1389627" cy="1179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4703" y="3043319"/>
            <a:ext cx="4457700" cy="2762250"/>
          </a:xfrm>
          <a:prstGeom prst="rect">
            <a:avLst/>
          </a:prstGeom>
        </p:spPr>
      </p:pic>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36" y="365111"/>
            <a:ext cx="11255513" cy="492125"/>
          </a:xfrm>
        </p:spPr>
        <p:txBody>
          <a:bodyPr/>
          <a:lstStyle/>
          <a:p>
            <a:pPr algn="ctr"/>
            <a:r>
              <a:rPr lang="en-IN" altLang="en-GB" sz="3200" b="1" dirty="0" smtClean="0">
                <a:effectLst>
                  <a:outerShdw blurRad="38100" dist="38100" dir="2700000" algn="tl">
                    <a:srgbClr val="000000">
                      <a:alpha val="43137"/>
                    </a:srgbClr>
                  </a:outerShdw>
                </a:effectLst>
                <a:latin typeface="Ubuntu" panose="020B05040306020A0204" pitchFamily="34" charset="0"/>
                <a:cs typeface="Times New Roman" panose="02020603050405020304" charset="0"/>
              </a:rPr>
              <a:t>Necessity</a:t>
            </a:r>
            <a:endParaRPr lang="en-IN" altLang="en-GB" sz="3200" b="1" dirty="0">
              <a:effectLst>
                <a:outerShdw blurRad="38100" dist="38100" dir="2700000" algn="tl">
                  <a:srgbClr val="000000">
                    <a:alpha val="43137"/>
                  </a:srgbClr>
                </a:outerShdw>
              </a:effectLst>
              <a:latin typeface="Ubuntu" panose="020B05040306020A0204" pitchFamily="34" charset="0"/>
              <a:cs typeface="Times New Roman" panose="02020603050405020304" charset="0"/>
            </a:endParaRPr>
          </a:p>
        </p:txBody>
      </p:sp>
      <p:sp>
        <p:nvSpPr>
          <p:cNvPr id="3" name="Content Placeholder 2"/>
          <p:cNvSpPr>
            <a:spLocks noGrp="1"/>
          </p:cNvSpPr>
          <p:nvPr>
            <p:ph sz="half" idx="1"/>
          </p:nvPr>
        </p:nvSpPr>
        <p:spPr>
          <a:xfrm>
            <a:off x="783770" y="1810113"/>
            <a:ext cx="10717077" cy="5119370"/>
          </a:xfrm>
        </p:spPr>
        <p:txBody>
          <a:bodyPr/>
          <a:lstStyle/>
          <a:p>
            <a:r>
              <a:rPr lang="en-IN" altLang="en-GB"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Remote Accessibility.</a:t>
            </a:r>
          </a:p>
          <a:p>
            <a:r>
              <a:rPr lang="en-IN" altLang="en-GB"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Flexibility of Exam Management.</a:t>
            </a:r>
          </a:p>
          <a:p>
            <a:r>
              <a:rPr lang="en-IN" altLang="en-GB"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Reduces the workload of Test Organizers.</a:t>
            </a:r>
          </a:p>
          <a:p>
            <a:r>
              <a:rPr lang="en-GB" altLang="en-US"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Secure </a:t>
            </a:r>
            <a:r>
              <a:rPr lang="en-GB" altLang="en-US" sz="2000" dirty="0">
                <a:gradFill>
                  <a:gsLst>
                    <a:gs pos="0">
                      <a:srgbClr val="012D86"/>
                    </a:gs>
                    <a:gs pos="100000">
                      <a:srgbClr val="0E2557"/>
                    </a:gs>
                  </a:gsLst>
                  <a:lin scaled="0"/>
                </a:gradFill>
                <a:latin typeface="Ubuntu Light" panose="020B0304030602030204" pitchFamily="34" charset="0"/>
                <a:cs typeface="Times New Roman" panose="02020603050405020304" charset="0"/>
              </a:rPr>
              <a:t>online sign on and access </a:t>
            </a:r>
            <a:r>
              <a:rPr lang="en-GB" altLang="en-US"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control.</a:t>
            </a:r>
          </a:p>
          <a:p>
            <a:r>
              <a:rPr lang="en-IN" altLang="en-US" sz="2000" dirty="0" smtClean="0">
                <a:ln/>
                <a:gradFill>
                  <a:gsLst>
                    <a:gs pos="0">
                      <a:srgbClr val="012D86"/>
                    </a:gs>
                    <a:gs pos="100000">
                      <a:srgbClr val="0E2557"/>
                    </a:gs>
                  </a:gsLst>
                  <a:lin scaled="0"/>
                </a:gradFill>
                <a:latin typeface="Ubuntu Light" panose="020B0304030602030204" pitchFamily="34" charset="0"/>
                <a:cs typeface="Times New Roman" panose="02020603050405020304" charset="0"/>
              </a:rPr>
              <a:t>Result </a:t>
            </a:r>
            <a:r>
              <a:rPr lang="en-IN" altLang="en-US" sz="2000" dirty="0">
                <a:ln/>
                <a:gradFill>
                  <a:gsLst>
                    <a:gs pos="0">
                      <a:srgbClr val="012D86"/>
                    </a:gs>
                    <a:gs pos="100000">
                      <a:srgbClr val="0E2557"/>
                    </a:gs>
                  </a:gsLst>
                  <a:lin scaled="0"/>
                </a:gradFill>
                <a:latin typeface="Ubuntu Light" panose="020B0304030602030204" pitchFamily="34" charset="0"/>
                <a:cs typeface="Times New Roman" panose="02020603050405020304" charset="0"/>
              </a:rPr>
              <a:t>analysis via graphical </a:t>
            </a:r>
            <a:r>
              <a:rPr lang="en-IN" altLang="en-US" sz="2000" dirty="0" smtClean="0">
                <a:ln/>
                <a:gradFill>
                  <a:gsLst>
                    <a:gs pos="0">
                      <a:srgbClr val="012D86"/>
                    </a:gs>
                    <a:gs pos="100000">
                      <a:srgbClr val="0E2557"/>
                    </a:gs>
                  </a:gsLst>
                  <a:lin scaled="0"/>
                </a:gradFill>
                <a:latin typeface="Ubuntu Light" panose="020B0304030602030204" pitchFamily="34" charset="0"/>
                <a:cs typeface="Times New Roman" panose="02020603050405020304" charset="0"/>
              </a:rPr>
              <a:t>representation.</a:t>
            </a:r>
          </a:p>
          <a:p>
            <a:r>
              <a:rPr lang="en-IN" altLang="en-US"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Useful in educational as well as in corporate world.</a:t>
            </a:r>
          </a:p>
          <a:p>
            <a:endParaRPr lang="en-IN" altLang="en-GB"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endParaRPr>
          </a:p>
          <a:p>
            <a:pPr marL="0" indent="0">
              <a:buNone/>
            </a:pPr>
            <a:endParaRPr lang="en-IN" altLang="en-GB" sz="2000" dirty="0">
              <a:gradFill>
                <a:gsLst>
                  <a:gs pos="0">
                    <a:srgbClr val="012D86"/>
                  </a:gs>
                  <a:gs pos="100000">
                    <a:srgbClr val="0E2557"/>
                  </a:gs>
                </a:gsLst>
                <a:lin scaled="0"/>
              </a:gradFill>
              <a:latin typeface="Ubuntu Light" panose="020B0304030602030204" pitchFamily="34" charset="0"/>
              <a:cs typeface="Times New Roman" panose="02020603050405020304" charset="0"/>
            </a:endParaRPr>
          </a:p>
        </p:txBody>
      </p:sp>
      <p:sp>
        <p:nvSpPr>
          <p:cNvPr id="4" name="Rectangle 3"/>
          <p:cNvSpPr/>
          <p:nvPr/>
        </p:nvSpPr>
        <p:spPr>
          <a:xfrm>
            <a:off x="5381978" y="902442"/>
            <a:ext cx="1389627" cy="1179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5453" y="1714499"/>
            <a:ext cx="5039096" cy="2801711"/>
          </a:xfrm>
          <a:prstGeom prst="rect">
            <a:avLst/>
          </a:prstGeom>
        </p:spPr>
      </p:pic>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561242" y="333587"/>
            <a:ext cx="6604000" cy="492443"/>
          </a:xfrm>
        </p:spPr>
        <p:txBody>
          <a:bodyPr/>
          <a:lstStyle/>
          <a:p>
            <a:r>
              <a:rPr lang="en-US" b="1" dirty="0" smtClean="0">
                <a:solidFill>
                  <a:srgbClr val="002060"/>
                </a:solidFill>
                <a:effectLst>
                  <a:outerShdw blurRad="38100" dist="38100" dir="2700000" algn="tl">
                    <a:srgbClr val="000000">
                      <a:alpha val="43137"/>
                    </a:srgbClr>
                  </a:outerShdw>
                </a:effectLst>
                <a:latin typeface="Ubuntu" panose="020B05040306020A0204" pitchFamily="34" charset="0"/>
              </a:rPr>
              <a:t>Architecture</a:t>
            </a:r>
            <a:endParaRPr lang="en-US" b="1" dirty="0">
              <a:solidFill>
                <a:srgbClr val="002060"/>
              </a:solidFill>
              <a:effectLst>
                <a:outerShdw blurRad="38100" dist="38100" dir="2700000" algn="tl">
                  <a:srgbClr val="000000">
                    <a:alpha val="43137"/>
                  </a:srgbClr>
                </a:outerShdw>
              </a:effectLst>
              <a:latin typeface="Ubuntu" panose="020B05040306020A0204" pitchFamily="34" charset="0"/>
            </a:endParaRPr>
          </a:p>
        </p:txBody>
      </p:sp>
      <p:graphicFrame>
        <p:nvGraphicFramePr>
          <p:cNvPr id="6" name="Diagram 5"/>
          <p:cNvGraphicFramePr/>
          <p:nvPr>
            <p:extLst>
              <p:ext uri="{D42A27DB-BD31-4B8C-83A1-F6EECF244321}">
                <p14:modId xmlns:p14="http://schemas.microsoft.com/office/powerpoint/2010/main" val="1130304011"/>
              </p:ext>
            </p:extLst>
          </p:nvPr>
        </p:nvGraphicFramePr>
        <p:xfrm>
          <a:off x="-1270000" y="1104689"/>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p:cNvGraphicFramePr/>
          <p:nvPr>
            <p:extLst>
              <p:ext uri="{D42A27DB-BD31-4B8C-83A1-F6EECF244321}">
                <p14:modId xmlns:p14="http://schemas.microsoft.com/office/powerpoint/2010/main" val="1754764703"/>
              </p:ext>
            </p:extLst>
          </p:nvPr>
        </p:nvGraphicFramePr>
        <p:xfrm>
          <a:off x="4559069" y="952422"/>
          <a:ext cx="812800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Rectangle 8"/>
          <p:cNvSpPr/>
          <p:nvPr/>
        </p:nvSpPr>
        <p:spPr>
          <a:xfrm>
            <a:off x="5168429" y="893428"/>
            <a:ext cx="1389627" cy="1179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3257263142"/>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789940" y="1168036"/>
            <a:ext cx="10825842" cy="4876800"/>
          </a:xfrm>
        </p:spPr>
        <p:txBody>
          <a:bodyPr anchor="ctr"/>
          <a:lstStyle/>
          <a:p>
            <a:r>
              <a:rPr lang="en-IN" altLang="en-GB"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 LTIeQ </a:t>
            </a:r>
            <a:r>
              <a:rPr lang="en-IN" altLang="en-GB" sz="2000" dirty="0">
                <a:gradFill>
                  <a:gsLst>
                    <a:gs pos="0">
                      <a:srgbClr val="012D86"/>
                    </a:gs>
                    <a:gs pos="100000">
                      <a:srgbClr val="0E2557"/>
                    </a:gs>
                  </a:gsLst>
                  <a:lin scaled="0"/>
                </a:gradFill>
                <a:latin typeface="Ubuntu Light" panose="020B0304030602030204" pitchFamily="34" charset="0"/>
                <a:cs typeface="Times New Roman" panose="02020603050405020304" charset="0"/>
              </a:rPr>
              <a:t>is a </a:t>
            </a:r>
            <a:r>
              <a:rPr lang="en-IN" altLang="en-GB"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Web </a:t>
            </a:r>
            <a:r>
              <a:rPr lang="en-IN" altLang="en-GB" sz="2000" dirty="0">
                <a:gradFill>
                  <a:gsLst>
                    <a:gs pos="0">
                      <a:srgbClr val="012D86"/>
                    </a:gs>
                    <a:gs pos="100000">
                      <a:srgbClr val="0E2557"/>
                    </a:gs>
                  </a:gsLst>
                  <a:lin scaled="0"/>
                </a:gradFill>
                <a:latin typeface="Ubuntu Light" panose="020B0304030602030204" pitchFamily="34" charset="0"/>
                <a:cs typeface="Times New Roman" panose="02020603050405020304" charset="0"/>
              </a:rPr>
              <a:t>B</a:t>
            </a:r>
            <a:r>
              <a:rPr lang="en-IN" altLang="en-GB"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ased Online </a:t>
            </a:r>
            <a:r>
              <a:rPr lang="en-IN" altLang="en-GB" sz="2000" dirty="0">
                <a:gradFill>
                  <a:gsLst>
                    <a:gs pos="0">
                      <a:srgbClr val="012D86"/>
                    </a:gs>
                    <a:gs pos="100000">
                      <a:srgbClr val="0E2557"/>
                    </a:gs>
                  </a:gsLst>
                  <a:lin scaled="0"/>
                </a:gradFill>
                <a:latin typeface="Ubuntu Light" panose="020B0304030602030204" pitchFamily="34" charset="0"/>
                <a:cs typeface="Times New Roman" panose="02020603050405020304" charset="0"/>
              </a:rPr>
              <a:t>E</a:t>
            </a:r>
            <a:r>
              <a:rPr lang="en-IN" altLang="en-GB"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xam </a:t>
            </a:r>
            <a:r>
              <a:rPr lang="en-IN" altLang="en-GB" sz="2000" dirty="0">
                <a:gradFill>
                  <a:gsLst>
                    <a:gs pos="0">
                      <a:srgbClr val="012D86"/>
                    </a:gs>
                    <a:gs pos="100000">
                      <a:srgbClr val="0E2557"/>
                    </a:gs>
                  </a:gsLst>
                  <a:lin scaled="0"/>
                </a:gradFill>
                <a:latin typeface="Ubuntu Light" panose="020B0304030602030204" pitchFamily="34" charset="0"/>
                <a:cs typeface="Times New Roman" panose="02020603050405020304" charset="0"/>
              </a:rPr>
              <a:t>M</a:t>
            </a:r>
            <a:r>
              <a:rPr lang="en-IN" altLang="en-GB"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anagement </a:t>
            </a:r>
            <a:r>
              <a:rPr lang="en-IN" altLang="en-GB" sz="2000" dirty="0">
                <a:gradFill>
                  <a:gsLst>
                    <a:gs pos="0">
                      <a:srgbClr val="012D86"/>
                    </a:gs>
                    <a:gs pos="100000">
                      <a:srgbClr val="0E2557"/>
                    </a:gs>
                  </a:gsLst>
                  <a:lin scaled="0"/>
                </a:gradFill>
                <a:latin typeface="Ubuntu Light" panose="020B0304030602030204" pitchFamily="34" charset="0"/>
                <a:cs typeface="Times New Roman" panose="02020603050405020304" charset="0"/>
              </a:rPr>
              <a:t>S</a:t>
            </a:r>
            <a:r>
              <a:rPr lang="en-IN" altLang="en-GB"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ystem which helps organizations maintain and analyze candidate’s performance in various different tests.  </a:t>
            </a:r>
            <a:endParaRPr lang="en-IN" altLang="en-GB" sz="2000" dirty="0">
              <a:gradFill>
                <a:gsLst>
                  <a:gs pos="0">
                    <a:srgbClr val="012D86"/>
                  </a:gs>
                  <a:gs pos="100000">
                    <a:srgbClr val="0E2557"/>
                  </a:gs>
                </a:gsLst>
                <a:lin scaled="0"/>
              </a:gradFill>
              <a:latin typeface="Ubuntu Light" panose="020B0304030602030204" pitchFamily="34" charset="0"/>
              <a:cs typeface="Times New Roman" panose="02020603050405020304" charset="0"/>
            </a:endParaRPr>
          </a:p>
          <a:p>
            <a:r>
              <a:rPr lang="en-IN" altLang="en-GB"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Beneficial </a:t>
            </a:r>
            <a:r>
              <a:rPr lang="en-IN" altLang="en-GB" sz="2000" dirty="0">
                <a:gradFill>
                  <a:gsLst>
                    <a:gs pos="0">
                      <a:srgbClr val="012D86"/>
                    </a:gs>
                    <a:gs pos="100000">
                      <a:srgbClr val="0E2557"/>
                    </a:gs>
                  </a:gsLst>
                  <a:lin scaled="0"/>
                </a:gradFill>
                <a:latin typeface="Ubuntu Light" panose="020B0304030602030204" pitchFamily="34" charset="0"/>
                <a:cs typeface="Times New Roman" panose="02020603050405020304" charset="0"/>
              </a:rPr>
              <a:t>for the </a:t>
            </a:r>
            <a:r>
              <a:rPr lang="en-IN" altLang="en-GB"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Educational as well as Corporate firms for conducting mass-evaluations. Recruiting agencies and study centres will also </a:t>
            </a:r>
            <a:r>
              <a:rPr lang="en-IN" altLang="en-GB" sz="2000" dirty="0">
                <a:gradFill>
                  <a:gsLst>
                    <a:gs pos="0">
                      <a:srgbClr val="012D86"/>
                    </a:gs>
                    <a:gs pos="100000">
                      <a:srgbClr val="0E2557"/>
                    </a:gs>
                  </a:gsLst>
                  <a:lin scaled="0"/>
                </a:gradFill>
                <a:latin typeface="Ubuntu Light" panose="020B0304030602030204" pitchFamily="34" charset="0"/>
                <a:cs typeface="Times New Roman" panose="02020603050405020304" charset="0"/>
              </a:rPr>
              <a:t>use </a:t>
            </a:r>
            <a:r>
              <a:rPr lang="en-IN" altLang="en-GB"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it for easier evaluation to help students and candidates learn and grow.</a:t>
            </a:r>
            <a:endParaRPr lang="en-IN" altLang="en-GB" sz="2000" dirty="0">
              <a:gradFill>
                <a:gsLst>
                  <a:gs pos="0">
                    <a:srgbClr val="012D86"/>
                  </a:gs>
                  <a:gs pos="100000">
                    <a:srgbClr val="0E2557"/>
                  </a:gs>
                </a:gsLst>
                <a:lin scaled="0"/>
              </a:gradFill>
              <a:latin typeface="Ubuntu Light" panose="020B0304030602030204" pitchFamily="34" charset="0"/>
              <a:cs typeface="Times New Roman" panose="02020603050405020304" charset="0"/>
            </a:endParaRPr>
          </a:p>
          <a:p>
            <a:pPr>
              <a:buNone/>
            </a:pPr>
            <a:endParaRPr lang="en-IN" altLang="en-GB" sz="2000" dirty="0">
              <a:gradFill>
                <a:gsLst>
                  <a:gs pos="0">
                    <a:srgbClr val="012D86"/>
                  </a:gs>
                  <a:gs pos="100000">
                    <a:srgbClr val="0E2557"/>
                  </a:gs>
                </a:gsLst>
                <a:lin scaled="0"/>
              </a:gradFill>
              <a:latin typeface="Ubuntu Light" panose="020B0304030602030204" pitchFamily="34" charset="0"/>
              <a:cs typeface="Times New Roman" panose="02020603050405020304" charset="0"/>
            </a:endParaRPr>
          </a:p>
        </p:txBody>
      </p:sp>
      <p:pic>
        <p:nvPicPr>
          <p:cNvPr id="5" name="Content Placeholder 4"/>
          <p:cNvPicPr>
            <a:picLocks noGrp="1" noChangeAspect="1"/>
          </p:cNvPicPr>
          <p:nvPr>
            <p:ph sz="half" idx="1"/>
          </p:nvPr>
        </p:nvPicPr>
        <p:blipFill>
          <a:blip r:embed="rId2"/>
          <a:stretch>
            <a:fillRect/>
          </a:stretch>
        </p:blipFill>
        <p:spPr>
          <a:xfrm>
            <a:off x="264795" y="226060"/>
            <a:ext cx="1050290" cy="1069340"/>
          </a:xfrm>
          <a:prstGeom prst="rect">
            <a:avLst/>
          </a:prstGeom>
        </p:spPr>
      </p:pic>
      <p:sp>
        <p:nvSpPr>
          <p:cNvPr id="4121" name="文本框 57"/>
          <p:cNvSpPr txBox="1"/>
          <p:nvPr/>
        </p:nvSpPr>
        <p:spPr>
          <a:xfrm>
            <a:off x="441325" y="468630"/>
            <a:ext cx="11380561" cy="583565"/>
          </a:xfrm>
          <a:prstGeom prst="rect">
            <a:avLst/>
          </a:prstGeom>
          <a:noFill/>
          <a:ln w="9525">
            <a:noFill/>
          </a:ln>
        </p:spPr>
        <p:txBody>
          <a:bodyPr wrap="square" anchor="t">
            <a:spAutoFit/>
          </a:bodyPr>
          <a:lstStyle/>
          <a:p>
            <a:r>
              <a:rPr lang="en-US" altLang="zh-CN" sz="3200" b="1" dirty="0">
                <a:solidFill>
                  <a:srgbClr val="0DB1C4"/>
                </a:solidFill>
                <a:effectLst>
                  <a:outerShdw blurRad="38100" dist="38100" dir="2700000" algn="tl">
                    <a:srgbClr val="000000">
                      <a:alpha val="43137"/>
                    </a:srgbClr>
                  </a:outerShdw>
                </a:effectLst>
                <a:latin typeface="Ubuntu" panose="020B05040306020A0204" pitchFamily="34" charset="0"/>
                <a:ea typeface="Microsoft YaHei" panose="020B0503020204020204" charset="-122"/>
              </a:rPr>
              <a:t>     </a:t>
            </a:r>
            <a:r>
              <a:rPr lang="en-US" altLang="zh-CN" sz="3200" b="1" dirty="0" smtClean="0">
                <a:solidFill>
                  <a:schemeClr val="accent1"/>
                </a:solidFill>
                <a:effectLst>
                  <a:outerShdw blurRad="38100" dist="38100" dir="2700000" algn="tl" rotWithShape="0">
                    <a:srgbClr val="000000">
                      <a:alpha val="43137"/>
                    </a:srgbClr>
                  </a:outerShdw>
                </a:effectLst>
                <a:latin typeface="Ubuntu" panose="020B05040306020A0204" pitchFamily="34" charset="0"/>
                <a:ea typeface="Microsoft YaHei" panose="020B0503020204020204" charset="-122"/>
              </a:rPr>
              <a:t> What is </a:t>
            </a:r>
            <a:r>
              <a:rPr lang="en-US" altLang="zh-CN" sz="3200" b="1" dirty="0" err="1" smtClean="0">
                <a:solidFill>
                  <a:schemeClr val="accent1"/>
                </a:solidFill>
                <a:effectLst>
                  <a:outerShdw blurRad="38100" dist="38100" dir="2700000" algn="tl" rotWithShape="0">
                    <a:srgbClr val="000000">
                      <a:alpha val="43137"/>
                    </a:srgbClr>
                  </a:outerShdw>
                </a:effectLst>
                <a:latin typeface="Ubuntu" panose="020B05040306020A0204" pitchFamily="34" charset="0"/>
                <a:ea typeface="Microsoft YaHei" panose="020B0503020204020204" charset="-122"/>
              </a:rPr>
              <a:t>LTIeQ</a:t>
            </a:r>
            <a:r>
              <a:rPr lang="en-US" altLang="zh-CN" sz="3200" b="1" dirty="0" smtClean="0">
                <a:solidFill>
                  <a:schemeClr val="accent1"/>
                </a:solidFill>
                <a:effectLst>
                  <a:outerShdw blurRad="38100" dist="38100" dir="2700000" algn="tl" rotWithShape="0">
                    <a:srgbClr val="000000">
                      <a:alpha val="43137"/>
                    </a:srgbClr>
                  </a:outerShdw>
                </a:effectLst>
                <a:latin typeface="Ubuntu" panose="020B05040306020A0204" pitchFamily="34" charset="0"/>
                <a:ea typeface="Microsoft YaHei" panose="020B0503020204020204" charset="-122"/>
              </a:rPr>
              <a:t> ?</a:t>
            </a:r>
            <a:endParaRPr lang="en-US" altLang="zh-CN" sz="3200" b="1" dirty="0">
              <a:solidFill>
                <a:schemeClr val="accent1"/>
              </a:solidFill>
              <a:effectLst>
                <a:outerShdw blurRad="38100" dist="38100" dir="2700000" algn="tl" rotWithShape="0">
                  <a:srgbClr val="000000">
                    <a:alpha val="43137"/>
                  </a:srgbClr>
                </a:outerShdw>
              </a:effectLst>
              <a:latin typeface="Ubuntu" panose="020B05040306020A0204" pitchFamily="34" charset="0"/>
              <a:ea typeface="Microsoft YaHei" panose="020B0503020204020204" charset="-122"/>
            </a:endParaRPr>
          </a:p>
        </p:txBody>
      </p:sp>
      <p:sp>
        <p:nvSpPr>
          <p:cNvPr id="6" name="Rectangle 5"/>
          <p:cNvSpPr/>
          <p:nvPr/>
        </p:nvSpPr>
        <p:spPr>
          <a:xfrm>
            <a:off x="5741944" y="1109043"/>
            <a:ext cx="1389627" cy="1179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7" name="Content Placeholder 4"/>
          <p:cNvPicPr>
            <a:picLocks noChangeAspect="1"/>
          </p:cNvPicPr>
          <p:nvPr/>
        </p:nvPicPr>
        <p:blipFill>
          <a:blip r:embed="rId2"/>
          <a:stretch>
            <a:fillRect/>
          </a:stretch>
        </p:blipFill>
        <p:spPr bwMode="gray">
          <a:xfrm>
            <a:off x="10820400" y="214539"/>
            <a:ext cx="1050290" cy="1069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1554771"/>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20217" y="955167"/>
            <a:ext cx="10183132" cy="4876800"/>
          </a:xfrm>
        </p:spPr>
        <p:txBody>
          <a:bodyPr/>
          <a:lstStyle/>
          <a:p>
            <a:pPr marL="0" indent="0">
              <a:buNone/>
            </a:pPr>
            <a:endParaRPr lang="en-US" sz="2000" dirty="0">
              <a:gradFill>
                <a:gsLst>
                  <a:gs pos="0">
                    <a:srgbClr val="012D86"/>
                  </a:gs>
                  <a:gs pos="100000">
                    <a:srgbClr val="0E2557"/>
                  </a:gs>
                </a:gsLst>
                <a:lin scaled="0"/>
              </a:gradFill>
              <a:latin typeface="Ubuntu Light" panose="020B0304030602030204" pitchFamily="34" charset="0"/>
              <a:cs typeface="Times New Roman" panose="02020603050405020304" charset="0"/>
            </a:endParaRPr>
          </a:p>
          <a:p>
            <a:r>
              <a:rPr lang="en-IN" altLang="en-US" sz="2000" dirty="0">
                <a:gradFill>
                  <a:gsLst>
                    <a:gs pos="0">
                      <a:srgbClr val="012D86"/>
                    </a:gs>
                    <a:gs pos="100000">
                      <a:srgbClr val="0E2557"/>
                    </a:gs>
                  </a:gsLst>
                  <a:lin scaled="0"/>
                </a:gradFill>
                <a:latin typeface="Ubuntu Light" panose="020B0304030602030204" pitchFamily="34" charset="0"/>
                <a:cs typeface="Times New Roman" panose="02020603050405020304" charset="0"/>
              </a:rPr>
              <a:t>The main purpose of the system is to </a:t>
            </a:r>
            <a:r>
              <a:rPr lang="en-IN" altLang="en-US"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evaluate </a:t>
            </a:r>
            <a:r>
              <a:rPr lang="en-IN" altLang="en-US" sz="2000" dirty="0">
                <a:gradFill>
                  <a:gsLst>
                    <a:gs pos="0">
                      <a:srgbClr val="012D86"/>
                    </a:gs>
                    <a:gs pos="100000">
                      <a:srgbClr val="0E2557"/>
                    </a:gs>
                  </a:gsLst>
                  <a:lin scaled="0"/>
                </a:gradFill>
                <a:latin typeface="Ubuntu Light" panose="020B0304030602030204" pitchFamily="34" charset="0"/>
                <a:cs typeface="Times New Roman" panose="02020603050405020304" charset="0"/>
              </a:rPr>
              <a:t>the </a:t>
            </a:r>
            <a:r>
              <a:rPr lang="en-IN" altLang="en-US"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candidate </a:t>
            </a:r>
            <a:r>
              <a:rPr lang="en-IN" altLang="en-US" sz="2000" dirty="0">
                <a:gradFill>
                  <a:gsLst>
                    <a:gs pos="0">
                      <a:srgbClr val="012D86"/>
                    </a:gs>
                    <a:gs pos="100000">
                      <a:srgbClr val="0E2557"/>
                    </a:gs>
                  </a:gsLst>
                  <a:lin scaled="0"/>
                </a:gradFill>
                <a:latin typeface="Ubuntu Light" panose="020B0304030602030204" pitchFamily="34" charset="0"/>
                <a:cs typeface="Times New Roman" panose="02020603050405020304" charset="0"/>
              </a:rPr>
              <a:t>through a fully automated </a:t>
            </a:r>
            <a:r>
              <a:rPr lang="en-IN" altLang="en-US"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system which is easily accessible and has a simple flow.</a:t>
            </a:r>
            <a:endParaRPr lang="en-IN" altLang="en-US" sz="2000" dirty="0">
              <a:gradFill>
                <a:gsLst>
                  <a:gs pos="0">
                    <a:srgbClr val="012D86"/>
                  </a:gs>
                  <a:gs pos="100000">
                    <a:srgbClr val="0E2557"/>
                  </a:gs>
                </a:gsLst>
                <a:lin scaled="0"/>
              </a:gradFill>
              <a:latin typeface="Ubuntu Light" panose="020B0304030602030204" pitchFamily="34" charset="0"/>
              <a:cs typeface="Times New Roman" panose="02020603050405020304" charset="0"/>
            </a:endParaRPr>
          </a:p>
          <a:p>
            <a:r>
              <a:rPr lang="en-IN" altLang="en-US" sz="2000" dirty="0">
                <a:gradFill>
                  <a:gsLst>
                    <a:gs pos="0">
                      <a:srgbClr val="012D86"/>
                    </a:gs>
                    <a:gs pos="100000">
                      <a:srgbClr val="0E2557"/>
                    </a:gs>
                  </a:gsLst>
                  <a:lin scaled="0"/>
                </a:gradFill>
                <a:latin typeface="Ubuntu Light" panose="020B0304030602030204" pitchFamily="34" charset="0"/>
                <a:cs typeface="Times New Roman" panose="02020603050405020304" charset="0"/>
              </a:rPr>
              <a:t>The </a:t>
            </a:r>
            <a:r>
              <a:rPr lang="en-IN" altLang="en-US"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Admin (Evaluator) with few clicks can upload question sets to the database and can remove or change it based on requirement whenever needed.</a:t>
            </a:r>
          </a:p>
          <a:p>
            <a:r>
              <a:rPr lang="en-IN" altLang="en-US"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Also, Admin can view consolidated as well as student wise report for analysis of performance of different students. </a:t>
            </a:r>
          </a:p>
          <a:p>
            <a:r>
              <a:rPr lang="en-IN" altLang="en-US"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The </a:t>
            </a:r>
            <a:r>
              <a:rPr lang="en-IN" altLang="en-US" sz="2000" dirty="0">
                <a:gradFill>
                  <a:gsLst>
                    <a:gs pos="0">
                      <a:srgbClr val="012D86"/>
                    </a:gs>
                    <a:gs pos="100000">
                      <a:srgbClr val="0E2557"/>
                    </a:gs>
                  </a:gsLst>
                  <a:lin scaled="0"/>
                </a:gradFill>
                <a:latin typeface="Ubuntu Light" panose="020B0304030602030204" pitchFamily="34" charset="0"/>
                <a:cs typeface="Times New Roman" panose="02020603050405020304" charset="0"/>
              </a:rPr>
              <a:t>candidate </a:t>
            </a:r>
            <a:r>
              <a:rPr lang="en-IN" altLang="en-US"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who logs in </a:t>
            </a:r>
            <a:r>
              <a:rPr lang="en-IN" altLang="en-US" sz="2000" dirty="0">
                <a:gradFill>
                  <a:gsLst>
                    <a:gs pos="0">
                      <a:srgbClr val="012D86"/>
                    </a:gs>
                    <a:gs pos="100000">
                      <a:srgbClr val="0E2557"/>
                    </a:gs>
                  </a:gsLst>
                  <a:lin scaled="0"/>
                </a:gradFill>
                <a:latin typeface="Ubuntu Light" panose="020B0304030602030204" pitchFamily="34" charset="0"/>
                <a:cs typeface="Times New Roman" panose="02020603050405020304" charset="0"/>
              </a:rPr>
              <a:t>using </a:t>
            </a:r>
            <a:r>
              <a:rPr lang="en-IN" altLang="en-US"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credentials  can appear for </a:t>
            </a:r>
            <a:r>
              <a:rPr lang="en-IN" altLang="en-US" sz="2000" dirty="0">
                <a:gradFill>
                  <a:gsLst>
                    <a:gs pos="0">
                      <a:srgbClr val="012D86"/>
                    </a:gs>
                    <a:gs pos="100000">
                      <a:srgbClr val="0E2557"/>
                    </a:gs>
                  </a:gsLst>
                  <a:lin scaled="0"/>
                </a:gradFill>
                <a:latin typeface="Ubuntu Light" panose="020B0304030602030204" pitchFamily="34" charset="0"/>
                <a:cs typeface="Times New Roman" panose="02020603050405020304" charset="0"/>
              </a:rPr>
              <a:t>the </a:t>
            </a:r>
            <a:r>
              <a:rPr lang="en-IN" altLang="en-US"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test anytime with On-spot results and also analyze his/her subject wise performance based on the different graphs which are generated.</a:t>
            </a:r>
          </a:p>
          <a:p>
            <a:r>
              <a:rPr lang="en-IN" altLang="en-US"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Also, both candidates as well as admin has a feature of downloading the performance reports for future reference and comparative analysis.</a:t>
            </a:r>
            <a:endParaRPr lang="en-IN" altLang="en-US" sz="2000" dirty="0">
              <a:gradFill>
                <a:gsLst>
                  <a:gs pos="0">
                    <a:srgbClr val="012D86"/>
                  </a:gs>
                  <a:gs pos="100000">
                    <a:srgbClr val="0E2557"/>
                  </a:gs>
                </a:gsLst>
                <a:lin scaled="0"/>
              </a:gradFill>
              <a:latin typeface="Ubuntu Light" panose="020B0304030602030204" pitchFamily="34" charset="0"/>
              <a:cs typeface="Times New Roman" panose="02020603050405020304" charset="0"/>
            </a:endParaRPr>
          </a:p>
          <a:p>
            <a:endParaRPr lang="en-US" sz="2000" dirty="0">
              <a:gradFill>
                <a:gsLst>
                  <a:gs pos="0">
                    <a:srgbClr val="012D86"/>
                  </a:gs>
                  <a:gs pos="100000">
                    <a:srgbClr val="0E2557"/>
                  </a:gs>
                </a:gsLst>
                <a:lin scaled="0"/>
              </a:gradFill>
              <a:latin typeface="Ubuntu Light" panose="020B0304030602030204" pitchFamily="34" charset="0"/>
              <a:cs typeface="Times New Roman" panose="02020603050405020304" charset="0"/>
            </a:endParaRPr>
          </a:p>
          <a:p>
            <a:pPr marL="0" indent="0">
              <a:buNone/>
            </a:pPr>
            <a:endParaRPr lang="en-US" sz="2000" dirty="0">
              <a:gradFill>
                <a:gsLst>
                  <a:gs pos="0">
                    <a:srgbClr val="012D86"/>
                  </a:gs>
                  <a:gs pos="100000">
                    <a:srgbClr val="0E2557"/>
                  </a:gs>
                </a:gsLst>
                <a:lin scaled="0"/>
              </a:gradFill>
              <a:latin typeface="Ubuntu Light" panose="020B0304030602030204" pitchFamily="34" charset="0"/>
              <a:cs typeface="Times New Roman" panose="02020603050405020304" charset="0"/>
            </a:endParaRPr>
          </a:p>
          <a:p>
            <a:pPr marL="0" indent="0">
              <a:buNone/>
            </a:pPr>
            <a:endParaRPr lang="en-US" sz="2000" dirty="0">
              <a:gradFill>
                <a:gsLst>
                  <a:gs pos="0">
                    <a:srgbClr val="012D86"/>
                  </a:gs>
                  <a:gs pos="100000">
                    <a:srgbClr val="0E2557"/>
                  </a:gs>
                </a:gsLst>
                <a:lin scaled="0"/>
              </a:gradFill>
              <a:latin typeface="Ubuntu Light" panose="020B0304030602030204" pitchFamily="34" charset="0"/>
              <a:cs typeface="Times New Roman" panose="02020603050405020304" charset="0"/>
            </a:endParaRPr>
          </a:p>
        </p:txBody>
      </p:sp>
      <p:pic>
        <p:nvPicPr>
          <p:cNvPr id="5" name="Picture 4"/>
          <p:cNvPicPr>
            <a:picLocks noChangeAspect="1"/>
          </p:cNvPicPr>
          <p:nvPr/>
        </p:nvPicPr>
        <p:blipFill>
          <a:blip r:embed="rId2"/>
          <a:stretch>
            <a:fillRect/>
          </a:stretch>
        </p:blipFill>
        <p:spPr>
          <a:xfrm>
            <a:off x="303257" y="254636"/>
            <a:ext cx="1090359" cy="961844"/>
          </a:xfrm>
          <a:prstGeom prst="rect">
            <a:avLst/>
          </a:prstGeom>
        </p:spPr>
      </p:pic>
      <p:pic>
        <p:nvPicPr>
          <p:cNvPr id="7" name="Picture 6"/>
          <p:cNvPicPr>
            <a:picLocks noChangeAspect="1"/>
          </p:cNvPicPr>
          <p:nvPr/>
        </p:nvPicPr>
        <p:blipFill>
          <a:blip r:embed="rId2"/>
          <a:stretch>
            <a:fillRect/>
          </a:stretch>
        </p:blipFill>
        <p:spPr>
          <a:xfrm>
            <a:off x="10692996" y="254635"/>
            <a:ext cx="1218989" cy="1075418"/>
          </a:xfrm>
          <a:prstGeom prst="rect">
            <a:avLst/>
          </a:prstGeom>
        </p:spPr>
      </p:pic>
      <p:sp>
        <p:nvSpPr>
          <p:cNvPr id="4121" name="文本框 57"/>
          <p:cNvSpPr txBox="1"/>
          <p:nvPr/>
        </p:nvSpPr>
        <p:spPr>
          <a:xfrm>
            <a:off x="542925" y="431800"/>
            <a:ext cx="11034032" cy="583565"/>
          </a:xfrm>
          <a:prstGeom prst="rect">
            <a:avLst/>
          </a:prstGeom>
          <a:noFill/>
          <a:ln w="9525">
            <a:noFill/>
          </a:ln>
        </p:spPr>
        <p:txBody>
          <a:bodyPr wrap="square" anchor="t">
            <a:spAutoFit/>
          </a:bodyPr>
          <a:lstStyle/>
          <a:p>
            <a:r>
              <a:rPr lang="en-US" altLang="zh-CN" sz="3200" b="1" dirty="0">
                <a:solidFill>
                  <a:srgbClr val="0DB1C4"/>
                </a:solidFill>
                <a:effectLst>
                  <a:outerShdw blurRad="38100" dist="38100" dir="2700000" algn="tl">
                    <a:srgbClr val="000000">
                      <a:alpha val="43137"/>
                    </a:srgbClr>
                  </a:outerShdw>
                </a:effectLst>
                <a:latin typeface="Ubuntu Light" panose="020B0304030602030204" pitchFamily="34" charset="0"/>
                <a:ea typeface="Microsoft YaHei" panose="020B0503020204020204" charset="-122"/>
              </a:rPr>
              <a:t>     </a:t>
            </a:r>
            <a:r>
              <a:rPr lang="en-US" altLang="zh-CN" sz="3200" b="1" dirty="0">
                <a:solidFill>
                  <a:schemeClr val="accent1"/>
                </a:solidFill>
                <a:effectLst>
                  <a:outerShdw blurRad="38100" dist="38100" dir="2700000" algn="tl">
                    <a:srgbClr val="000000">
                      <a:alpha val="43137"/>
                    </a:srgbClr>
                  </a:outerShdw>
                </a:effectLst>
                <a:latin typeface="Ubuntu Light" panose="020B0304030602030204" pitchFamily="34" charset="0"/>
                <a:ea typeface="Microsoft YaHei" panose="020B0503020204020204" charset="-122"/>
              </a:rPr>
              <a:t> </a:t>
            </a:r>
            <a:r>
              <a:rPr lang="en-US" altLang="zh-CN" sz="3200" b="1" dirty="0" smtClean="0">
                <a:solidFill>
                  <a:schemeClr val="accent1"/>
                </a:solidFill>
                <a:effectLst>
                  <a:outerShdw blurRad="38100" dist="38100" dir="2700000" algn="tl">
                    <a:srgbClr val="000000">
                      <a:alpha val="43137"/>
                    </a:srgbClr>
                  </a:outerShdw>
                </a:effectLst>
                <a:latin typeface="Ubuntu Light" panose="020B0304030602030204" pitchFamily="34" charset="0"/>
                <a:ea typeface="Microsoft YaHei" panose="020B0503020204020204" charset="-122"/>
              </a:rPr>
              <a:t>Scope of </a:t>
            </a:r>
            <a:r>
              <a:rPr lang="en-US" altLang="zh-CN" sz="3200" b="1" dirty="0" err="1" smtClean="0">
                <a:solidFill>
                  <a:schemeClr val="accent1"/>
                </a:solidFill>
                <a:effectLst>
                  <a:outerShdw blurRad="38100" dist="38100" dir="2700000" algn="tl">
                    <a:srgbClr val="000000">
                      <a:alpha val="43137"/>
                    </a:srgbClr>
                  </a:outerShdw>
                </a:effectLst>
                <a:latin typeface="Ubuntu" panose="020B05040306020A0204" pitchFamily="34" charset="0"/>
                <a:ea typeface="Microsoft YaHei" panose="020B0503020204020204" charset="-122"/>
              </a:rPr>
              <a:t>LTIeQ</a:t>
            </a:r>
            <a:endParaRPr lang="en-US" altLang="zh-CN" sz="3200" b="1" dirty="0">
              <a:solidFill>
                <a:schemeClr val="accent1"/>
              </a:solidFill>
              <a:effectLst>
                <a:outerShdw blurRad="38100" dist="38100" dir="2700000" algn="tl">
                  <a:srgbClr val="000000">
                    <a:alpha val="43137"/>
                  </a:srgbClr>
                </a:outerShdw>
              </a:effectLst>
              <a:latin typeface="Ubuntu" panose="020B05040306020A0204" pitchFamily="34" charset="0"/>
              <a:ea typeface="Microsoft YaHei" panose="020B0503020204020204" charset="-122"/>
            </a:endParaRPr>
          </a:p>
        </p:txBody>
      </p:sp>
      <p:sp>
        <p:nvSpPr>
          <p:cNvPr id="8" name="Rectangle 7"/>
          <p:cNvSpPr/>
          <p:nvPr/>
        </p:nvSpPr>
        <p:spPr>
          <a:xfrm>
            <a:off x="5684793" y="1016440"/>
            <a:ext cx="1389627" cy="1179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2627186554"/>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Freeform 14"/>
          <p:cNvSpPr>
            <a:spLocks/>
          </p:cNvSpPr>
          <p:nvPr/>
        </p:nvSpPr>
        <p:spPr bwMode="auto">
          <a:xfrm>
            <a:off x="8065048" y="2782046"/>
            <a:ext cx="3024205" cy="2473983"/>
          </a:xfrm>
          <a:custGeom>
            <a:avLst/>
            <a:gdLst>
              <a:gd name="T0" fmla="*/ 473 w 946"/>
              <a:gd name="T1" fmla="*/ 772 h 772"/>
              <a:gd name="T2" fmla="*/ 325 w 946"/>
              <a:gd name="T3" fmla="*/ 688 h 772"/>
              <a:gd name="T4" fmla="*/ 42 w 946"/>
              <a:gd name="T5" fmla="*/ 260 h 772"/>
              <a:gd name="T6" fmla="*/ 29 w 946"/>
              <a:gd name="T7" fmla="*/ 85 h 772"/>
              <a:gd name="T8" fmla="*/ 182 w 946"/>
              <a:gd name="T9" fmla="*/ 0 h 772"/>
              <a:gd name="T10" fmla="*/ 764 w 946"/>
              <a:gd name="T11" fmla="*/ 0 h 772"/>
              <a:gd name="T12" fmla="*/ 917 w 946"/>
              <a:gd name="T13" fmla="*/ 85 h 772"/>
              <a:gd name="T14" fmla="*/ 904 w 946"/>
              <a:gd name="T15" fmla="*/ 260 h 772"/>
              <a:gd name="T16" fmla="*/ 621 w 946"/>
              <a:gd name="T17" fmla="*/ 688 h 772"/>
              <a:gd name="T18" fmla="*/ 473 w 946"/>
              <a:gd name="T19" fmla="*/ 772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6" h="772">
                <a:moveTo>
                  <a:pt x="473" y="772"/>
                </a:moveTo>
                <a:cubicBezTo>
                  <a:pt x="414" y="772"/>
                  <a:pt x="360" y="741"/>
                  <a:pt x="325" y="688"/>
                </a:cubicBezTo>
                <a:cubicBezTo>
                  <a:pt x="42" y="260"/>
                  <a:pt x="42" y="260"/>
                  <a:pt x="42" y="260"/>
                </a:cubicBezTo>
                <a:cubicBezTo>
                  <a:pt x="5" y="204"/>
                  <a:pt x="0" y="138"/>
                  <a:pt x="29" y="85"/>
                </a:cubicBezTo>
                <a:cubicBezTo>
                  <a:pt x="58" y="32"/>
                  <a:pt x="115" y="0"/>
                  <a:pt x="182" y="0"/>
                </a:cubicBezTo>
                <a:cubicBezTo>
                  <a:pt x="764" y="0"/>
                  <a:pt x="764" y="0"/>
                  <a:pt x="764" y="0"/>
                </a:cubicBezTo>
                <a:cubicBezTo>
                  <a:pt x="831" y="0"/>
                  <a:pt x="888" y="32"/>
                  <a:pt x="917" y="85"/>
                </a:cubicBezTo>
                <a:cubicBezTo>
                  <a:pt x="946" y="138"/>
                  <a:pt x="941" y="204"/>
                  <a:pt x="904" y="260"/>
                </a:cubicBezTo>
                <a:cubicBezTo>
                  <a:pt x="621" y="688"/>
                  <a:pt x="621" y="688"/>
                  <a:pt x="621" y="688"/>
                </a:cubicBezTo>
                <a:cubicBezTo>
                  <a:pt x="586" y="741"/>
                  <a:pt x="532" y="772"/>
                  <a:pt x="473" y="772"/>
                </a:cubicBezTo>
                <a:close/>
              </a:path>
            </a:pathLst>
          </a:custGeom>
          <a:solidFill>
            <a:schemeClr val="bg1">
              <a:lumMod val="10000"/>
            </a:schemeClr>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14" name="Freeform 10"/>
          <p:cNvSpPr>
            <a:spLocks/>
          </p:cNvSpPr>
          <p:nvPr/>
        </p:nvSpPr>
        <p:spPr bwMode="auto">
          <a:xfrm>
            <a:off x="6325148" y="2782046"/>
            <a:ext cx="3021501" cy="2473983"/>
          </a:xfrm>
          <a:custGeom>
            <a:avLst/>
            <a:gdLst>
              <a:gd name="T0" fmla="*/ 472 w 945"/>
              <a:gd name="T1" fmla="*/ 0 h 772"/>
              <a:gd name="T2" fmla="*/ 325 w 945"/>
              <a:gd name="T3" fmla="*/ 83 h 772"/>
              <a:gd name="T4" fmla="*/ 42 w 945"/>
              <a:gd name="T5" fmla="*/ 512 h 772"/>
              <a:gd name="T6" fmla="*/ 29 w 945"/>
              <a:gd name="T7" fmla="*/ 687 h 772"/>
              <a:gd name="T8" fmla="*/ 182 w 945"/>
              <a:gd name="T9" fmla="*/ 772 h 772"/>
              <a:gd name="T10" fmla="*/ 763 w 945"/>
              <a:gd name="T11" fmla="*/ 772 h 772"/>
              <a:gd name="T12" fmla="*/ 916 w 945"/>
              <a:gd name="T13" fmla="*/ 687 h 772"/>
              <a:gd name="T14" fmla="*/ 903 w 945"/>
              <a:gd name="T15" fmla="*/ 512 h 772"/>
              <a:gd name="T16" fmla="*/ 620 w 945"/>
              <a:gd name="T17" fmla="*/ 83 h 772"/>
              <a:gd name="T18" fmla="*/ 472 w 945"/>
              <a:gd name="T19"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5" h="772">
                <a:moveTo>
                  <a:pt x="472" y="0"/>
                </a:moveTo>
                <a:cubicBezTo>
                  <a:pt x="414" y="0"/>
                  <a:pt x="360" y="30"/>
                  <a:pt x="325" y="83"/>
                </a:cubicBezTo>
                <a:cubicBezTo>
                  <a:pt x="42" y="512"/>
                  <a:pt x="42" y="512"/>
                  <a:pt x="42" y="512"/>
                </a:cubicBezTo>
                <a:cubicBezTo>
                  <a:pt x="5" y="568"/>
                  <a:pt x="0" y="633"/>
                  <a:pt x="29" y="687"/>
                </a:cubicBezTo>
                <a:cubicBezTo>
                  <a:pt x="57" y="740"/>
                  <a:pt x="115" y="772"/>
                  <a:pt x="182" y="772"/>
                </a:cubicBezTo>
                <a:cubicBezTo>
                  <a:pt x="763" y="772"/>
                  <a:pt x="763" y="772"/>
                  <a:pt x="763" y="772"/>
                </a:cubicBezTo>
                <a:cubicBezTo>
                  <a:pt x="830" y="772"/>
                  <a:pt x="888" y="740"/>
                  <a:pt x="916" y="687"/>
                </a:cubicBezTo>
                <a:cubicBezTo>
                  <a:pt x="945" y="633"/>
                  <a:pt x="940" y="568"/>
                  <a:pt x="903" y="512"/>
                </a:cubicBezTo>
                <a:cubicBezTo>
                  <a:pt x="620" y="83"/>
                  <a:pt x="620" y="83"/>
                  <a:pt x="620" y="83"/>
                </a:cubicBezTo>
                <a:cubicBezTo>
                  <a:pt x="585" y="30"/>
                  <a:pt x="531" y="0"/>
                  <a:pt x="472" y="0"/>
                </a:cubicBezTo>
                <a:close/>
              </a:path>
            </a:pathLst>
          </a:custGeom>
          <a:solidFill>
            <a:schemeClr val="bg1">
              <a:lumMod val="10000"/>
            </a:schemeClr>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15" name="Freeform 12"/>
          <p:cNvSpPr>
            <a:spLocks/>
          </p:cNvSpPr>
          <p:nvPr/>
        </p:nvSpPr>
        <p:spPr bwMode="auto">
          <a:xfrm>
            <a:off x="4583899" y="2782046"/>
            <a:ext cx="3024205" cy="2473983"/>
          </a:xfrm>
          <a:custGeom>
            <a:avLst/>
            <a:gdLst>
              <a:gd name="T0" fmla="*/ 473 w 946"/>
              <a:gd name="T1" fmla="*/ 772 h 772"/>
              <a:gd name="T2" fmla="*/ 325 w 946"/>
              <a:gd name="T3" fmla="*/ 688 h 772"/>
              <a:gd name="T4" fmla="*/ 42 w 946"/>
              <a:gd name="T5" fmla="*/ 260 h 772"/>
              <a:gd name="T6" fmla="*/ 29 w 946"/>
              <a:gd name="T7" fmla="*/ 85 h 772"/>
              <a:gd name="T8" fmla="*/ 182 w 946"/>
              <a:gd name="T9" fmla="*/ 0 h 772"/>
              <a:gd name="T10" fmla="*/ 764 w 946"/>
              <a:gd name="T11" fmla="*/ 0 h 772"/>
              <a:gd name="T12" fmla="*/ 917 w 946"/>
              <a:gd name="T13" fmla="*/ 85 h 772"/>
              <a:gd name="T14" fmla="*/ 904 w 946"/>
              <a:gd name="T15" fmla="*/ 260 h 772"/>
              <a:gd name="T16" fmla="*/ 621 w 946"/>
              <a:gd name="T17" fmla="*/ 688 h 772"/>
              <a:gd name="T18" fmla="*/ 473 w 946"/>
              <a:gd name="T19" fmla="*/ 772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6" h="772">
                <a:moveTo>
                  <a:pt x="473" y="772"/>
                </a:moveTo>
                <a:cubicBezTo>
                  <a:pt x="414" y="772"/>
                  <a:pt x="360" y="741"/>
                  <a:pt x="325" y="688"/>
                </a:cubicBezTo>
                <a:cubicBezTo>
                  <a:pt x="42" y="260"/>
                  <a:pt x="42" y="260"/>
                  <a:pt x="42" y="260"/>
                </a:cubicBezTo>
                <a:cubicBezTo>
                  <a:pt x="5" y="204"/>
                  <a:pt x="0" y="138"/>
                  <a:pt x="29" y="85"/>
                </a:cubicBezTo>
                <a:cubicBezTo>
                  <a:pt x="58" y="32"/>
                  <a:pt x="115" y="0"/>
                  <a:pt x="182" y="0"/>
                </a:cubicBezTo>
                <a:cubicBezTo>
                  <a:pt x="764" y="0"/>
                  <a:pt x="764" y="0"/>
                  <a:pt x="764" y="0"/>
                </a:cubicBezTo>
                <a:cubicBezTo>
                  <a:pt x="831" y="0"/>
                  <a:pt x="888" y="32"/>
                  <a:pt x="917" y="85"/>
                </a:cubicBezTo>
                <a:cubicBezTo>
                  <a:pt x="946" y="138"/>
                  <a:pt x="941" y="204"/>
                  <a:pt x="904" y="260"/>
                </a:cubicBezTo>
                <a:cubicBezTo>
                  <a:pt x="621" y="688"/>
                  <a:pt x="621" y="688"/>
                  <a:pt x="621" y="688"/>
                </a:cubicBezTo>
                <a:cubicBezTo>
                  <a:pt x="586" y="741"/>
                  <a:pt x="532" y="772"/>
                  <a:pt x="473" y="772"/>
                </a:cubicBezTo>
                <a:close/>
              </a:path>
            </a:pathLst>
          </a:custGeom>
          <a:solidFill>
            <a:schemeClr val="bg1">
              <a:lumMod val="10000"/>
            </a:schemeClr>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16" name="Freeform 8"/>
          <p:cNvSpPr>
            <a:spLocks/>
          </p:cNvSpPr>
          <p:nvPr/>
        </p:nvSpPr>
        <p:spPr bwMode="auto">
          <a:xfrm>
            <a:off x="2844000" y="2782046"/>
            <a:ext cx="3021501" cy="2473983"/>
          </a:xfrm>
          <a:custGeom>
            <a:avLst/>
            <a:gdLst>
              <a:gd name="T0" fmla="*/ 472 w 945"/>
              <a:gd name="T1" fmla="*/ 0 h 772"/>
              <a:gd name="T2" fmla="*/ 325 w 945"/>
              <a:gd name="T3" fmla="*/ 83 h 772"/>
              <a:gd name="T4" fmla="*/ 42 w 945"/>
              <a:gd name="T5" fmla="*/ 512 h 772"/>
              <a:gd name="T6" fmla="*/ 29 w 945"/>
              <a:gd name="T7" fmla="*/ 687 h 772"/>
              <a:gd name="T8" fmla="*/ 182 w 945"/>
              <a:gd name="T9" fmla="*/ 772 h 772"/>
              <a:gd name="T10" fmla="*/ 763 w 945"/>
              <a:gd name="T11" fmla="*/ 772 h 772"/>
              <a:gd name="T12" fmla="*/ 916 w 945"/>
              <a:gd name="T13" fmla="*/ 687 h 772"/>
              <a:gd name="T14" fmla="*/ 903 w 945"/>
              <a:gd name="T15" fmla="*/ 512 h 772"/>
              <a:gd name="T16" fmla="*/ 620 w 945"/>
              <a:gd name="T17" fmla="*/ 83 h 772"/>
              <a:gd name="T18" fmla="*/ 472 w 945"/>
              <a:gd name="T19"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5" h="772">
                <a:moveTo>
                  <a:pt x="472" y="0"/>
                </a:moveTo>
                <a:cubicBezTo>
                  <a:pt x="414" y="0"/>
                  <a:pt x="360" y="30"/>
                  <a:pt x="325" y="83"/>
                </a:cubicBezTo>
                <a:cubicBezTo>
                  <a:pt x="42" y="512"/>
                  <a:pt x="42" y="512"/>
                  <a:pt x="42" y="512"/>
                </a:cubicBezTo>
                <a:cubicBezTo>
                  <a:pt x="5" y="568"/>
                  <a:pt x="0" y="633"/>
                  <a:pt x="29" y="687"/>
                </a:cubicBezTo>
                <a:cubicBezTo>
                  <a:pt x="57" y="740"/>
                  <a:pt x="115" y="772"/>
                  <a:pt x="182" y="772"/>
                </a:cubicBezTo>
                <a:cubicBezTo>
                  <a:pt x="763" y="772"/>
                  <a:pt x="763" y="772"/>
                  <a:pt x="763" y="772"/>
                </a:cubicBezTo>
                <a:cubicBezTo>
                  <a:pt x="830" y="772"/>
                  <a:pt x="888" y="740"/>
                  <a:pt x="916" y="687"/>
                </a:cubicBezTo>
                <a:cubicBezTo>
                  <a:pt x="945" y="633"/>
                  <a:pt x="940" y="568"/>
                  <a:pt x="903" y="512"/>
                </a:cubicBezTo>
                <a:cubicBezTo>
                  <a:pt x="620" y="83"/>
                  <a:pt x="620" y="83"/>
                  <a:pt x="620" y="83"/>
                </a:cubicBezTo>
                <a:cubicBezTo>
                  <a:pt x="585" y="30"/>
                  <a:pt x="531" y="0"/>
                  <a:pt x="472" y="0"/>
                </a:cubicBezTo>
                <a:close/>
              </a:path>
            </a:pathLst>
          </a:custGeom>
          <a:solidFill>
            <a:schemeClr val="bg1">
              <a:lumMod val="10000"/>
            </a:schemeClr>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17" name="Freeform 6"/>
          <p:cNvSpPr>
            <a:spLocks/>
          </p:cNvSpPr>
          <p:nvPr/>
        </p:nvSpPr>
        <p:spPr bwMode="auto">
          <a:xfrm>
            <a:off x="1085176" y="2782045"/>
            <a:ext cx="3024205" cy="2473983"/>
          </a:xfrm>
          <a:custGeom>
            <a:avLst/>
            <a:gdLst>
              <a:gd name="T0" fmla="*/ 473 w 946"/>
              <a:gd name="T1" fmla="*/ 772 h 772"/>
              <a:gd name="T2" fmla="*/ 325 w 946"/>
              <a:gd name="T3" fmla="*/ 688 h 772"/>
              <a:gd name="T4" fmla="*/ 42 w 946"/>
              <a:gd name="T5" fmla="*/ 260 h 772"/>
              <a:gd name="T6" fmla="*/ 29 w 946"/>
              <a:gd name="T7" fmla="*/ 85 h 772"/>
              <a:gd name="T8" fmla="*/ 182 w 946"/>
              <a:gd name="T9" fmla="*/ 0 h 772"/>
              <a:gd name="T10" fmla="*/ 764 w 946"/>
              <a:gd name="T11" fmla="*/ 0 h 772"/>
              <a:gd name="T12" fmla="*/ 917 w 946"/>
              <a:gd name="T13" fmla="*/ 85 h 772"/>
              <a:gd name="T14" fmla="*/ 904 w 946"/>
              <a:gd name="T15" fmla="*/ 260 h 772"/>
              <a:gd name="T16" fmla="*/ 621 w 946"/>
              <a:gd name="T17" fmla="*/ 688 h 772"/>
              <a:gd name="T18" fmla="*/ 473 w 946"/>
              <a:gd name="T19" fmla="*/ 772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6" h="772">
                <a:moveTo>
                  <a:pt x="473" y="772"/>
                </a:moveTo>
                <a:cubicBezTo>
                  <a:pt x="414" y="772"/>
                  <a:pt x="360" y="741"/>
                  <a:pt x="325" y="688"/>
                </a:cubicBezTo>
                <a:cubicBezTo>
                  <a:pt x="42" y="260"/>
                  <a:pt x="42" y="260"/>
                  <a:pt x="42" y="260"/>
                </a:cubicBezTo>
                <a:cubicBezTo>
                  <a:pt x="5" y="204"/>
                  <a:pt x="0" y="138"/>
                  <a:pt x="29" y="85"/>
                </a:cubicBezTo>
                <a:cubicBezTo>
                  <a:pt x="58" y="32"/>
                  <a:pt x="115" y="0"/>
                  <a:pt x="182" y="0"/>
                </a:cubicBezTo>
                <a:cubicBezTo>
                  <a:pt x="764" y="0"/>
                  <a:pt x="764" y="0"/>
                  <a:pt x="764" y="0"/>
                </a:cubicBezTo>
                <a:cubicBezTo>
                  <a:pt x="831" y="0"/>
                  <a:pt x="888" y="32"/>
                  <a:pt x="917" y="85"/>
                </a:cubicBezTo>
                <a:cubicBezTo>
                  <a:pt x="946" y="138"/>
                  <a:pt x="941" y="204"/>
                  <a:pt x="904" y="260"/>
                </a:cubicBezTo>
                <a:cubicBezTo>
                  <a:pt x="621" y="688"/>
                  <a:pt x="621" y="688"/>
                  <a:pt x="621" y="688"/>
                </a:cubicBezTo>
                <a:cubicBezTo>
                  <a:pt x="586" y="741"/>
                  <a:pt x="532" y="772"/>
                  <a:pt x="473" y="772"/>
                </a:cubicBezTo>
                <a:close/>
              </a:path>
            </a:pathLst>
          </a:custGeom>
          <a:solidFill>
            <a:schemeClr val="bg2">
              <a:lumMod val="10000"/>
            </a:schemeClr>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18" name="Freeform 7"/>
          <p:cNvSpPr>
            <a:spLocks/>
          </p:cNvSpPr>
          <p:nvPr/>
        </p:nvSpPr>
        <p:spPr bwMode="auto">
          <a:xfrm>
            <a:off x="1492099" y="3182209"/>
            <a:ext cx="2244157" cy="1702047"/>
          </a:xfrm>
          <a:custGeom>
            <a:avLst/>
            <a:gdLst>
              <a:gd name="T0" fmla="*/ 272 w 702"/>
              <a:gd name="T1" fmla="*/ 0 h 531"/>
              <a:gd name="T2" fmla="*/ 430 w 702"/>
              <a:gd name="T3" fmla="*/ 0 h 531"/>
              <a:gd name="T4" fmla="*/ 642 w 702"/>
              <a:gd name="T5" fmla="*/ 0 h 531"/>
              <a:gd name="T6" fmla="*/ 678 w 702"/>
              <a:gd name="T7" fmla="*/ 66 h 531"/>
              <a:gd name="T8" fmla="*/ 580 w 702"/>
              <a:gd name="T9" fmla="*/ 214 h 531"/>
              <a:gd name="T10" fmla="*/ 492 w 702"/>
              <a:gd name="T11" fmla="*/ 347 h 531"/>
              <a:gd name="T12" fmla="*/ 395 w 702"/>
              <a:gd name="T13" fmla="*/ 495 h 531"/>
              <a:gd name="T14" fmla="*/ 307 w 702"/>
              <a:gd name="T15" fmla="*/ 495 h 531"/>
              <a:gd name="T16" fmla="*/ 210 w 702"/>
              <a:gd name="T17" fmla="*/ 347 h 531"/>
              <a:gd name="T18" fmla="*/ 122 w 702"/>
              <a:gd name="T19" fmla="*/ 214 h 531"/>
              <a:gd name="T20" fmla="*/ 24 w 702"/>
              <a:gd name="T21" fmla="*/ 66 h 531"/>
              <a:gd name="T22" fmla="*/ 60 w 702"/>
              <a:gd name="T23" fmla="*/ 0 h 531"/>
              <a:gd name="T24" fmla="*/ 272 w 702"/>
              <a:gd name="T25"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2" h="531">
                <a:moveTo>
                  <a:pt x="272" y="0"/>
                </a:moveTo>
                <a:cubicBezTo>
                  <a:pt x="315" y="0"/>
                  <a:pt x="387" y="0"/>
                  <a:pt x="430" y="0"/>
                </a:cubicBezTo>
                <a:cubicBezTo>
                  <a:pt x="642" y="0"/>
                  <a:pt x="642" y="0"/>
                  <a:pt x="642" y="0"/>
                </a:cubicBezTo>
                <a:cubicBezTo>
                  <a:pt x="685" y="0"/>
                  <a:pt x="702" y="29"/>
                  <a:pt x="678" y="66"/>
                </a:cubicBezTo>
                <a:cubicBezTo>
                  <a:pt x="580" y="214"/>
                  <a:pt x="580" y="214"/>
                  <a:pt x="580" y="214"/>
                </a:cubicBezTo>
                <a:cubicBezTo>
                  <a:pt x="556" y="251"/>
                  <a:pt x="516" y="310"/>
                  <a:pt x="492" y="347"/>
                </a:cubicBezTo>
                <a:cubicBezTo>
                  <a:pt x="395" y="495"/>
                  <a:pt x="395" y="495"/>
                  <a:pt x="395" y="495"/>
                </a:cubicBezTo>
                <a:cubicBezTo>
                  <a:pt x="371" y="531"/>
                  <a:pt x="331" y="531"/>
                  <a:pt x="307" y="495"/>
                </a:cubicBezTo>
                <a:cubicBezTo>
                  <a:pt x="210" y="347"/>
                  <a:pt x="210" y="347"/>
                  <a:pt x="210" y="347"/>
                </a:cubicBezTo>
                <a:cubicBezTo>
                  <a:pt x="186" y="310"/>
                  <a:pt x="146" y="251"/>
                  <a:pt x="122" y="214"/>
                </a:cubicBezTo>
                <a:cubicBezTo>
                  <a:pt x="24" y="66"/>
                  <a:pt x="24" y="66"/>
                  <a:pt x="24" y="66"/>
                </a:cubicBezTo>
                <a:cubicBezTo>
                  <a:pt x="0" y="29"/>
                  <a:pt x="17" y="0"/>
                  <a:pt x="60" y="0"/>
                </a:cubicBezTo>
                <a:lnTo>
                  <a:pt x="272" y="0"/>
                </a:lnTo>
                <a:close/>
              </a:path>
            </a:pathLst>
          </a:custGeom>
          <a:solidFill>
            <a:sysClr val="window" lastClr="FFFFFF"/>
          </a:solidFill>
          <a:ln w="14288" cap="flat">
            <a:noFill/>
            <a:prstDash val="solid"/>
            <a:miter lim="800000"/>
            <a:headEnd/>
            <a:tailEnd/>
          </a:ln>
          <a:effectLst>
            <a:outerShdw blurRad="50800" dist="38100" dir="16200000" rotWithShape="0">
              <a:prstClr val="black">
                <a:alpha val="40000"/>
              </a:prstClr>
            </a:outerShdw>
          </a:effectLst>
        </p:spPr>
        <p:txBody>
          <a:bodyPr vert="horz" wrap="square" lIns="91440" tIns="45720" rIns="91440" bIns="4572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19" name="Freeform 9"/>
          <p:cNvSpPr>
            <a:spLocks/>
          </p:cNvSpPr>
          <p:nvPr/>
        </p:nvSpPr>
        <p:spPr bwMode="auto">
          <a:xfrm>
            <a:off x="3234701" y="3153819"/>
            <a:ext cx="2240103" cy="1702047"/>
          </a:xfrm>
          <a:custGeom>
            <a:avLst/>
            <a:gdLst>
              <a:gd name="T0" fmla="*/ 271 w 701"/>
              <a:gd name="T1" fmla="*/ 531 h 531"/>
              <a:gd name="T2" fmla="*/ 430 w 701"/>
              <a:gd name="T3" fmla="*/ 531 h 531"/>
              <a:gd name="T4" fmla="*/ 641 w 701"/>
              <a:gd name="T5" fmla="*/ 531 h 531"/>
              <a:gd name="T6" fmla="*/ 677 w 701"/>
              <a:gd name="T7" fmla="*/ 465 h 531"/>
              <a:gd name="T8" fmla="*/ 579 w 701"/>
              <a:gd name="T9" fmla="*/ 317 h 531"/>
              <a:gd name="T10" fmla="*/ 492 w 701"/>
              <a:gd name="T11" fmla="*/ 184 h 531"/>
              <a:gd name="T12" fmla="*/ 394 w 701"/>
              <a:gd name="T13" fmla="*/ 36 h 531"/>
              <a:gd name="T14" fmla="*/ 307 w 701"/>
              <a:gd name="T15" fmla="*/ 36 h 531"/>
              <a:gd name="T16" fmla="*/ 209 w 701"/>
              <a:gd name="T17" fmla="*/ 184 h 531"/>
              <a:gd name="T18" fmla="*/ 122 w 701"/>
              <a:gd name="T19" fmla="*/ 317 h 531"/>
              <a:gd name="T20" fmla="*/ 24 w 701"/>
              <a:gd name="T21" fmla="*/ 465 h 531"/>
              <a:gd name="T22" fmla="*/ 60 w 701"/>
              <a:gd name="T23" fmla="*/ 531 h 531"/>
              <a:gd name="T24" fmla="*/ 271 w 701"/>
              <a:gd name="T25" fmla="*/ 531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1" h="531">
                <a:moveTo>
                  <a:pt x="271" y="531"/>
                </a:moveTo>
                <a:cubicBezTo>
                  <a:pt x="315" y="531"/>
                  <a:pt x="386" y="531"/>
                  <a:pt x="430" y="531"/>
                </a:cubicBezTo>
                <a:cubicBezTo>
                  <a:pt x="641" y="531"/>
                  <a:pt x="641" y="531"/>
                  <a:pt x="641" y="531"/>
                </a:cubicBezTo>
                <a:cubicBezTo>
                  <a:pt x="685" y="531"/>
                  <a:pt x="701" y="501"/>
                  <a:pt x="677" y="465"/>
                </a:cubicBezTo>
                <a:cubicBezTo>
                  <a:pt x="579" y="317"/>
                  <a:pt x="579" y="317"/>
                  <a:pt x="579" y="317"/>
                </a:cubicBezTo>
                <a:cubicBezTo>
                  <a:pt x="555" y="280"/>
                  <a:pt x="516" y="221"/>
                  <a:pt x="492" y="184"/>
                </a:cubicBezTo>
                <a:cubicBezTo>
                  <a:pt x="394" y="36"/>
                  <a:pt x="394" y="36"/>
                  <a:pt x="394" y="36"/>
                </a:cubicBezTo>
                <a:cubicBezTo>
                  <a:pt x="370" y="0"/>
                  <a:pt x="331" y="0"/>
                  <a:pt x="307" y="36"/>
                </a:cubicBezTo>
                <a:cubicBezTo>
                  <a:pt x="209" y="184"/>
                  <a:pt x="209" y="184"/>
                  <a:pt x="209" y="184"/>
                </a:cubicBezTo>
                <a:cubicBezTo>
                  <a:pt x="185" y="221"/>
                  <a:pt x="146" y="280"/>
                  <a:pt x="122" y="317"/>
                </a:cubicBezTo>
                <a:cubicBezTo>
                  <a:pt x="24" y="465"/>
                  <a:pt x="24" y="465"/>
                  <a:pt x="24" y="465"/>
                </a:cubicBezTo>
                <a:cubicBezTo>
                  <a:pt x="0" y="501"/>
                  <a:pt x="16" y="531"/>
                  <a:pt x="60" y="531"/>
                </a:cubicBezTo>
                <a:lnTo>
                  <a:pt x="271" y="531"/>
                </a:lnTo>
                <a:close/>
              </a:path>
            </a:pathLst>
          </a:custGeom>
          <a:solidFill>
            <a:sysClr val="window" lastClr="FFFFFF"/>
          </a:solidFill>
          <a:ln w="14288" cap="flat">
            <a:noFill/>
            <a:prstDash val="solid"/>
            <a:miter lim="800000"/>
            <a:headEnd/>
            <a:tailEnd/>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20" name="Freeform 11"/>
          <p:cNvSpPr>
            <a:spLocks/>
          </p:cNvSpPr>
          <p:nvPr/>
        </p:nvSpPr>
        <p:spPr bwMode="auto">
          <a:xfrm>
            <a:off x="6715850" y="3153819"/>
            <a:ext cx="2240103" cy="1702047"/>
          </a:xfrm>
          <a:custGeom>
            <a:avLst/>
            <a:gdLst>
              <a:gd name="T0" fmla="*/ 271 w 701"/>
              <a:gd name="T1" fmla="*/ 531 h 531"/>
              <a:gd name="T2" fmla="*/ 430 w 701"/>
              <a:gd name="T3" fmla="*/ 531 h 531"/>
              <a:gd name="T4" fmla="*/ 641 w 701"/>
              <a:gd name="T5" fmla="*/ 531 h 531"/>
              <a:gd name="T6" fmla="*/ 677 w 701"/>
              <a:gd name="T7" fmla="*/ 465 h 531"/>
              <a:gd name="T8" fmla="*/ 579 w 701"/>
              <a:gd name="T9" fmla="*/ 317 h 531"/>
              <a:gd name="T10" fmla="*/ 492 w 701"/>
              <a:gd name="T11" fmla="*/ 184 h 531"/>
              <a:gd name="T12" fmla="*/ 394 w 701"/>
              <a:gd name="T13" fmla="*/ 36 h 531"/>
              <a:gd name="T14" fmla="*/ 307 w 701"/>
              <a:gd name="T15" fmla="*/ 36 h 531"/>
              <a:gd name="T16" fmla="*/ 209 w 701"/>
              <a:gd name="T17" fmla="*/ 184 h 531"/>
              <a:gd name="T18" fmla="*/ 122 w 701"/>
              <a:gd name="T19" fmla="*/ 317 h 531"/>
              <a:gd name="T20" fmla="*/ 24 w 701"/>
              <a:gd name="T21" fmla="*/ 465 h 531"/>
              <a:gd name="T22" fmla="*/ 60 w 701"/>
              <a:gd name="T23" fmla="*/ 531 h 531"/>
              <a:gd name="T24" fmla="*/ 271 w 701"/>
              <a:gd name="T25" fmla="*/ 531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1" h="531">
                <a:moveTo>
                  <a:pt x="271" y="531"/>
                </a:moveTo>
                <a:cubicBezTo>
                  <a:pt x="315" y="531"/>
                  <a:pt x="386" y="531"/>
                  <a:pt x="430" y="531"/>
                </a:cubicBezTo>
                <a:cubicBezTo>
                  <a:pt x="641" y="531"/>
                  <a:pt x="641" y="531"/>
                  <a:pt x="641" y="531"/>
                </a:cubicBezTo>
                <a:cubicBezTo>
                  <a:pt x="685" y="531"/>
                  <a:pt x="701" y="501"/>
                  <a:pt x="677" y="465"/>
                </a:cubicBezTo>
                <a:cubicBezTo>
                  <a:pt x="579" y="317"/>
                  <a:pt x="579" y="317"/>
                  <a:pt x="579" y="317"/>
                </a:cubicBezTo>
                <a:cubicBezTo>
                  <a:pt x="555" y="280"/>
                  <a:pt x="516" y="221"/>
                  <a:pt x="492" y="184"/>
                </a:cubicBezTo>
                <a:cubicBezTo>
                  <a:pt x="394" y="36"/>
                  <a:pt x="394" y="36"/>
                  <a:pt x="394" y="36"/>
                </a:cubicBezTo>
                <a:cubicBezTo>
                  <a:pt x="370" y="0"/>
                  <a:pt x="331" y="0"/>
                  <a:pt x="307" y="36"/>
                </a:cubicBezTo>
                <a:cubicBezTo>
                  <a:pt x="209" y="184"/>
                  <a:pt x="209" y="184"/>
                  <a:pt x="209" y="184"/>
                </a:cubicBezTo>
                <a:cubicBezTo>
                  <a:pt x="185" y="221"/>
                  <a:pt x="146" y="280"/>
                  <a:pt x="122" y="317"/>
                </a:cubicBezTo>
                <a:cubicBezTo>
                  <a:pt x="24" y="465"/>
                  <a:pt x="24" y="465"/>
                  <a:pt x="24" y="465"/>
                </a:cubicBezTo>
                <a:cubicBezTo>
                  <a:pt x="0" y="501"/>
                  <a:pt x="16" y="531"/>
                  <a:pt x="60" y="531"/>
                </a:cubicBezTo>
                <a:lnTo>
                  <a:pt x="271" y="531"/>
                </a:lnTo>
                <a:close/>
              </a:path>
            </a:pathLst>
          </a:custGeom>
          <a:solidFill>
            <a:sysClr val="window" lastClr="FFFFFF"/>
          </a:solidFill>
          <a:ln w="14288" cap="flat">
            <a:noFill/>
            <a:prstDash val="solid"/>
            <a:miter lim="800000"/>
            <a:headEnd/>
            <a:tailEnd/>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21" name="Freeform 13"/>
          <p:cNvSpPr>
            <a:spLocks/>
          </p:cNvSpPr>
          <p:nvPr/>
        </p:nvSpPr>
        <p:spPr bwMode="auto">
          <a:xfrm>
            <a:off x="4965136" y="3182209"/>
            <a:ext cx="2244157" cy="1702047"/>
          </a:xfrm>
          <a:custGeom>
            <a:avLst/>
            <a:gdLst>
              <a:gd name="T0" fmla="*/ 272 w 702"/>
              <a:gd name="T1" fmla="*/ 0 h 531"/>
              <a:gd name="T2" fmla="*/ 430 w 702"/>
              <a:gd name="T3" fmla="*/ 0 h 531"/>
              <a:gd name="T4" fmla="*/ 642 w 702"/>
              <a:gd name="T5" fmla="*/ 0 h 531"/>
              <a:gd name="T6" fmla="*/ 678 w 702"/>
              <a:gd name="T7" fmla="*/ 66 h 531"/>
              <a:gd name="T8" fmla="*/ 580 w 702"/>
              <a:gd name="T9" fmla="*/ 214 h 531"/>
              <a:gd name="T10" fmla="*/ 492 w 702"/>
              <a:gd name="T11" fmla="*/ 347 h 531"/>
              <a:gd name="T12" fmla="*/ 395 w 702"/>
              <a:gd name="T13" fmla="*/ 495 h 531"/>
              <a:gd name="T14" fmla="*/ 307 w 702"/>
              <a:gd name="T15" fmla="*/ 495 h 531"/>
              <a:gd name="T16" fmla="*/ 210 w 702"/>
              <a:gd name="T17" fmla="*/ 347 h 531"/>
              <a:gd name="T18" fmla="*/ 122 w 702"/>
              <a:gd name="T19" fmla="*/ 214 h 531"/>
              <a:gd name="T20" fmla="*/ 24 w 702"/>
              <a:gd name="T21" fmla="*/ 66 h 531"/>
              <a:gd name="T22" fmla="*/ 60 w 702"/>
              <a:gd name="T23" fmla="*/ 0 h 531"/>
              <a:gd name="T24" fmla="*/ 272 w 702"/>
              <a:gd name="T25"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2" h="531">
                <a:moveTo>
                  <a:pt x="272" y="0"/>
                </a:moveTo>
                <a:cubicBezTo>
                  <a:pt x="315" y="0"/>
                  <a:pt x="387" y="0"/>
                  <a:pt x="430" y="0"/>
                </a:cubicBezTo>
                <a:cubicBezTo>
                  <a:pt x="642" y="0"/>
                  <a:pt x="642" y="0"/>
                  <a:pt x="642" y="0"/>
                </a:cubicBezTo>
                <a:cubicBezTo>
                  <a:pt x="685" y="0"/>
                  <a:pt x="702" y="29"/>
                  <a:pt x="678" y="66"/>
                </a:cubicBezTo>
                <a:cubicBezTo>
                  <a:pt x="580" y="214"/>
                  <a:pt x="580" y="214"/>
                  <a:pt x="580" y="214"/>
                </a:cubicBezTo>
                <a:cubicBezTo>
                  <a:pt x="556" y="251"/>
                  <a:pt x="516" y="310"/>
                  <a:pt x="492" y="347"/>
                </a:cubicBezTo>
                <a:cubicBezTo>
                  <a:pt x="395" y="495"/>
                  <a:pt x="395" y="495"/>
                  <a:pt x="395" y="495"/>
                </a:cubicBezTo>
                <a:cubicBezTo>
                  <a:pt x="371" y="531"/>
                  <a:pt x="331" y="531"/>
                  <a:pt x="307" y="495"/>
                </a:cubicBezTo>
                <a:cubicBezTo>
                  <a:pt x="210" y="347"/>
                  <a:pt x="210" y="347"/>
                  <a:pt x="210" y="347"/>
                </a:cubicBezTo>
                <a:cubicBezTo>
                  <a:pt x="186" y="310"/>
                  <a:pt x="146" y="251"/>
                  <a:pt x="122" y="214"/>
                </a:cubicBezTo>
                <a:cubicBezTo>
                  <a:pt x="24" y="66"/>
                  <a:pt x="24" y="66"/>
                  <a:pt x="24" y="66"/>
                </a:cubicBezTo>
                <a:cubicBezTo>
                  <a:pt x="0" y="29"/>
                  <a:pt x="17" y="0"/>
                  <a:pt x="60" y="0"/>
                </a:cubicBezTo>
                <a:lnTo>
                  <a:pt x="272" y="0"/>
                </a:lnTo>
                <a:close/>
              </a:path>
            </a:pathLst>
          </a:custGeom>
          <a:solidFill>
            <a:sysClr val="window" lastClr="FFFFFF"/>
          </a:solidFill>
          <a:ln w="14288" cap="flat">
            <a:noFill/>
            <a:prstDash val="solid"/>
            <a:miter lim="800000"/>
            <a:headEnd/>
            <a:tailEnd/>
          </a:ln>
          <a:effectLst>
            <a:outerShdw blurRad="50800" dist="38100" dir="16200000" rotWithShape="0">
              <a:prstClr val="black">
                <a:alpha val="40000"/>
              </a:prstClr>
            </a:outerShdw>
          </a:effectLst>
        </p:spPr>
        <p:txBody>
          <a:bodyPr vert="horz" wrap="square" lIns="91440" tIns="45720" rIns="91440" bIns="4572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22" name="Freeform 15"/>
          <p:cNvSpPr>
            <a:spLocks/>
          </p:cNvSpPr>
          <p:nvPr/>
        </p:nvSpPr>
        <p:spPr bwMode="auto">
          <a:xfrm>
            <a:off x="8454396" y="3182209"/>
            <a:ext cx="2244157" cy="1702047"/>
          </a:xfrm>
          <a:custGeom>
            <a:avLst/>
            <a:gdLst>
              <a:gd name="T0" fmla="*/ 272 w 702"/>
              <a:gd name="T1" fmla="*/ 0 h 531"/>
              <a:gd name="T2" fmla="*/ 430 w 702"/>
              <a:gd name="T3" fmla="*/ 0 h 531"/>
              <a:gd name="T4" fmla="*/ 642 w 702"/>
              <a:gd name="T5" fmla="*/ 0 h 531"/>
              <a:gd name="T6" fmla="*/ 678 w 702"/>
              <a:gd name="T7" fmla="*/ 66 h 531"/>
              <a:gd name="T8" fmla="*/ 580 w 702"/>
              <a:gd name="T9" fmla="*/ 214 h 531"/>
              <a:gd name="T10" fmla="*/ 492 w 702"/>
              <a:gd name="T11" fmla="*/ 347 h 531"/>
              <a:gd name="T12" fmla="*/ 395 w 702"/>
              <a:gd name="T13" fmla="*/ 495 h 531"/>
              <a:gd name="T14" fmla="*/ 307 w 702"/>
              <a:gd name="T15" fmla="*/ 495 h 531"/>
              <a:gd name="T16" fmla="*/ 210 w 702"/>
              <a:gd name="T17" fmla="*/ 347 h 531"/>
              <a:gd name="T18" fmla="*/ 122 w 702"/>
              <a:gd name="T19" fmla="*/ 214 h 531"/>
              <a:gd name="T20" fmla="*/ 24 w 702"/>
              <a:gd name="T21" fmla="*/ 66 h 531"/>
              <a:gd name="T22" fmla="*/ 60 w 702"/>
              <a:gd name="T23" fmla="*/ 0 h 531"/>
              <a:gd name="T24" fmla="*/ 272 w 702"/>
              <a:gd name="T25"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2" h="531">
                <a:moveTo>
                  <a:pt x="272" y="0"/>
                </a:moveTo>
                <a:cubicBezTo>
                  <a:pt x="315" y="0"/>
                  <a:pt x="387" y="0"/>
                  <a:pt x="430" y="0"/>
                </a:cubicBezTo>
                <a:cubicBezTo>
                  <a:pt x="642" y="0"/>
                  <a:pt x="642" y="0"/>
                  <a:pt x="642" y="0"/>
                </a:cubicBezTo>
                <a:cubicBezTo>
                  <a:pt x="685" y="0"/>
                  <a:pt x="702" y="29"/>
                  <a:pt x="678" y="66"/>
                </a:cubicBezTo>
                <a:cubicBezTo>
                  <a:pt x="580" y="214"/>
                  <a:pt x="580" y="214"/>
                  <a:pt x="580" y="214"/>
                </a:cubicBezTo>
                <a:cubicBezTo>
                  <a:pt x="556" y="251"/>
                  <a:pt x="516" y="310"/>
                  <a:pt x="492" y="347"/>
                </a:cubicBezTo>
                <a:cubicBezTo>
                  <a:pt x="395" y="495"/>
                  <a:pt x="395" y="495"/>
                  <a:pt x="395" y="495"/>
                </a:cubicBezTo>
                <a:cubicBezTo>
                  <a:pt x="371" y="531"/>
                  <a:pt x="331" y="531"/>
                  <a:pt x="307" y="495"/>
                </a:cubicBezTo>
                <a:cubicBezTo>
                  <a:pt x="210" y="347"/>
                  <a:pt x="210" y="347"/>
                  <a:pt x="210" y="347"/>
                </a:cubicBezTo>
                <a:cubicBezTo>
                  <a:pt x="186" y="310"/>
                  <a:pt x="146" y="251"/>
                  <a:pt x="122" y="214"/>
                </a:cubicBezTo>
                <a:cubicBezTo>
                  <a:pt x="24" y="66"/>
                  <a:pt x="24" y="66"/>
                  <a:pt x="24" y="66"/>
                </a:cubicBezTo>
                <a:cubicBezTo>
                  <a:pt x="0" y="29"/>
                  <a:pt x="17" y="0"/>
                  <a:pt x="60" y="0"/>
                </a:cubicBezTo>
                <a:lnTo>
                  <a:pt x="272" y="0"/>
                </a:lnTo>
                <a:close/>
              </a:path>
            </a:pathLst>
          </a:custGeom>
          <a:solidFill>
            <a:sysClr val="window" lastClr="FFFFFF"/>
          </a:solidFill>
          <a:ln w="14288" cap="flat">
            <a:noFill/>
            <a:prstDash val="solid"/>
            <a:miter lim="800000"/>
            <a:headEnd/>
            <a:tailEnd/>
          </a:ln>
          <a:effectLst>
            <a:outerShdw blurRad="50800" dist="38100" dir="16200000" rotWithShape="0">
              <a:prstClr val="black">
                <a:alpha val="40000"/>
              </a:prstClr>
            </a:outerShdw>
          </a:effectLst>
        </p:spPr>
        <p:txBody>
          <a:bodyPr vert="horz" wrap="square" lIns="91440" tIns="45720" rIns="91440" bIns="4572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23" name="Freeform 17"/>
          <p:cNvSpPr>
            <a:spLocks/>
          </p:cNvSpPr>
          <p:nvPr/>
        </p:nvSpPr>
        <p:spPr bwMode="auto">
          <a:xfrm>
            <a:off x="3307705" y="2782046"/>
            <a:ext cx="2077873" cy="1355959"/>
          </a:xfrm>
          <a:custGeom>
            <a:avLst/>
            <a:gdLst>
              <a:gd name="T0" fmla="*/ 327 w 650"/>
              <a:gd name="T1" fmla="*/ 0 h 423"/>
              <a:gd name="T2" fmla="*/ 180 w 650"/>
              <a:gd name="T3" fmla="*/ 83 h 423"/>
              <a:gd name="T4" fmla="*/ 0 w 650"/>
              <a:gd name="T5" fmla="*/ 356 h 423"/>
              <a:gd name="T6" fmla="*/ 105 w 650"/>
              <a:gd name="T7" fmla="*/ 423 h 423"/>
              <a:gd name="T8" fmla="*/ 186 w 650"/>
              <a:gd name="T9" fmla="*/ 300 h 423"/>
              <a:gd name="T10" fmla="*/ 284 w 650"/>
              <a:gd name="T11" fmla="*/ 152 h 423"/>
              <a:gd name="T12" fmla="*/ 371 w 650"/>
              <a:gd name="T13" fmla="*/ 152 h 423"/>
              <a:gd name="T14" fmla="*/ 469 w 650"/>
              <a:gd name="T15" fmla="*/ 300 h 423"/>
              <a:gd name="T16" fmla="*/ 547 w 650"/>
              <a:gd name="T17" fmla="*/ 419 h 423"/>
              <a:gd name="T18" fmla="*/ 621 w 650"/>
              <a:gd name="T19" fmla="*/ 419 h 423"/>
              <a:gd name="T20" fmla="*/ 650 w 650"/>
              <a:gd name="T21" fmla="*/ 349 h 423"/>
              <a:gd name="T22" fmla="*/ 650 w 650"/>
              <a:gd name="T23" fmla="*/ 348 h 423"/>
              <a:gd name="T24" fmla="*/ 475 w 650"/>
              <a:gd name="T25" fmla="*/ 83 h 423"/>
              <a:gd name="T26" fmla="*/ 327 w 650"/>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0" h="423">
                <a:moveTo>
                  <a:pt x="327" y="0"/>
                </a:moveTo>
                <a:cubicBezTo>
                  <a:pt x="269" y="0"/>
                  <a:pt x="215" y="30"/>
                  <a:pt x="180" y="83"/>
                </a:cubicBezTo>
                <a:cubicBezTo>
                  <a:pt x="0" y="356"/>
                  <a:pt x="0" y="356"/>
                  <a:pt x="0" y="356"/>
                </a:cubicBezTo>
                <a:cubicBezTo>
                  <a:pt x="105" y="423"/>
                  <a:pt x="105" y="423"/>
                  <a:pt x="105" y="423"/>
                </a:cubicBezTo>
                <a:cubicBezTo>
                  <a:pt x="129" y="386"/>
                  <a:pt x="164" y="333"/>
                  <a:pt x="186" y="300"/>
                </a:cubicBezTo>
                <a:cubicBezTo>
                  <a:pt x="284" y="152"/>
                  <a:pt x="284" y="152"/>
                  <a:pt x="284" y="152"/>
                </a:cubicBezTo>
                <a:cubicBezTo>
                  <a:pt x="308" y="116"/>
                  <a:pt x="347" y="116"/>
                  <a:pt x="371" y="152"/>
                </a:cubicBezTo>
                <a:cubicBezTo>
                  <a:pt x="469" y="300"/>
                  <a:pt x="469" y="300"/>
                  <a:pt x="469" y="300"/>
                </a:cubicBezTo>
                <a:cubicBezTo>
                  <a:pt x="490" y="332"/>
                  <a:pt x="523" y="382"/>
                  <a:pt x="547" y="419"/>
                </a:cubicBezTo>
                <a:cubicBezTo>
                  <a:pt x="621" y="419"/>
                  <a:pt x="621" y="419"/>
                  <a:pt x="621" y="419"/>
                </a:cubicBezTo>
                <a:cubicBezTo>
                  <a:pt x="650" y="349"/>
                  <a:pt x="650" y="349"/>
                  <a:pt x="650" y="349"/>
                </a:cubicBezTo>
                <a:cubicBezTo>
                  <a:pt x="650" y="348"/>
                  <a:pt x="650" y="348"/>
                  <a:pt x="650" y="348"/>
                </a:cubicBezTo>
                <a:cubicBezTo>
                  <a:pt x="475" y="83"/>
                  <a:pt x="475" y="83"/>
                  <a:pt x="475" y="83"/>
                </a:cubicBezTo>
                <a:cubicBezTo>
                  <a:pt x="440" y="30"/>
                  <a:pt x="386" y="0"/>
                  <a:pt x="327" y="0"/>
                </a:cubicBezTo>
                <a:close/>
              </a:path>
            </a:pathLst>
          </a:custGeom>
          <a:solidFill>
            <a:srgbClr val="78D2D2"/>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24" name="Freeform 19"/>
          <p:cNvSpPr>
            <a:spLocks/>
          </p:cNvSpPr>
          <p:nvPr/>
        </p:nvSpPr>
        <p:spPr bwMode="auto">
          <a:xfrm>
            <a:off x="8538214" y="3897366"/>
            <a:ext cx="2077873" cy="1351903"/>
          </a:xfrm>
          <a:custGeom>
            <a:avLst/>
            <a:gdLst>
              <a:gd name="T0" fmla="*/ 619 w 650"/>
              <a:gd name="T1" fmla="*/ 6 h 422"/>
              <a:gd name="T2" fmla="*/ 544 w 650"/>
              <a:gd name="T3" fmla="*/ 5 h 422"/>
              <a:gd name="T4" fmla="*/ 467 w 650"/>
              <a:gd name="T5" fmla="*/ 122 h 422"/>
              <a:gd name="T6" fmla="*/ 369 w 650"/>
              <a:gd name="T7" fmla="*/ 270 h 422"/>
              <a:gd name="T8" fmla="*/ 282 w 650"/>
              <a:gd name="T9" fmla="*/ 270 h 422"/>
              <a:gd name="T10" fmla="*/ 184 w 650"/>
              <a:gd name="T11" fmla="*/ 122 h 422"/>
              <a:gd name="T12" fmla="*/ 104 w 650"/>
              <a:gd name="T13" fmla="*/ 0 h 422"/>
              <a:gd name="T14" fmla="*/ 104 w 650"/>
              <a:gd name="T15" fmla="*/ 0 h 422"/>
              <a:gd name="T16" fmla="*/ 74 w 650"/>
              <a:gd name="T17" fmla="*/ 70 h 422"/>
              <a:gd name="T18" fmla="*/ 0 w 650"/>
              <a:gd name="T19" fmla="*/ 70 h 422"/>
              <a:gd name="T20" fmla="*/ 178 w 650"/>
              <a:gd name="T21" fmla="*/ 339 h 422"/>
              <a:gd name="T22" fmla="*/ 289 w 650"/>
              <a:gd name="T23" fmla="*/ 418 h 422"/>
              <a:gd name="T24" fmla="*/ 322 w 650"/>
              <a:gd name="T25" fmla="*/ 422 h 422"/>
              <a:gd name="T26" fmla="*/ 325 w 650"/>
              <a:gd name="T27" fmla="*/ 422 h 422"/>
              <a:gd name="T28" fmla="*/ 473 w 650"/>
              <a:gd name="T29" fmla="*/ 339 h 422"/>
              <a:gd name="T30" fmla="*/ 650 w 650"/>
              <a:gd name="T31" fmla="*/ 72 h 422"/>
              <a:gd name="T32" fmla="*/ 619 w 650"/>
              <a:gd name="T33" fmla="*/ 6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0" h="422">
                <a:moveTo>
                  <a:pt x="619" y="6"/>
                </a:moveTo>
                <a:cubicBezTo>
                  <a:pt x="544" y="5"/>
                  <a:pt x="544" y="5"/>
                  <a:pt x="544" y="5"/>
                </a:cubicBezTo>
                <a:cubicBezTo>
                  <a:pt x="520" y="41"/>
                  <a:pt x="488" y="90"/>
                  <a:pt x="467" y="122"/>
                </a:cubicBezTo>
                <a:cubicBezTo>
                  <a:pt x="369" y="270"/>
                  <a:pt x="369" y="270"/>
                  <a:pt x="369" y="270"/>
                </a:cubicBezTo>
                <a:cubicBezTo>
                  <a:pt x="345" y="307"/>
                  <a:pt x="306" y="307"/>
                  <a:pt x="282" y="270"/>
                </a:cubicBezTo>
                <a:cubicBezTo>
                  <a:pt x="184" y="122"/>
                  <a:pt x="184" y="122"/>
                  <a:pt x="184" y="122"/>
                </a:cubicBezTo>
                <a:cubicBezTo>
                  <a:pt x="162" y="89"/>
                  <a:pt x="128" y="37"/>
                  <a:pt x="104" y="0"/>
                </a:cubicBezTo>
                <a:cubicBezTo>
                  <a:pt x="104" y="0"/>
                  <a:pt x="104" y="0"/>
                  <a:pt x="104" y="0"/>
                </a:cubicBezTo>
                <a:cubicBezTo>
                  <a:pt x="74" y="70"/>
                  <a:pt x="74" y="70"/>
                  <a:pt x="74" y="70"/>
                </a:cubicBezTo>
                <a:cubicBezTo>
                  <a:pt x="0" y="70"/>
                  <a:pt x="0" y="70"/>
                  <a:pt x="0" y="70"/>
                </a:cubicBezTo>
                <a:cubicBezTo>
                  <a:pt x="178" y="339"/>
                  <a:pt x="178" y="339"/>
                  <a:pt x="178" y="339"/>
                </a:cubicBezTo>
                <a:cubicBezTo>
                  <a:pt x="205" y="381"/>
                  <a:pt x="245" y="409"/>
                  <a:pt x="289" y="418"/>
                </a:cubicBezTo>
                <a:cubicBezTo>
                  <a:pt x="322" y="422"/>
                  <a:pt x="322" y="422"/>
                  <a:pt x="322" y="422"/>
                </a:cubicBezTo>
                <a:cubicBezTo>
                  <a:pt x="323" y="422"/>
                  <a:pt x="324" y="422"/>
                  <a:pt x="325" y="422"/>
                </a:cubicBezTo>
                <a:cubicBezTo>
                  <a:pt x="384" y="422"/>
                  <a:pt x="438" y="392"/>
                  <a:pt x="473" y="339"/>
                </a:cubicBezTo>
                <a:cubicBezTo>
                  <a:pt x="650" y="72"/>
                  <a:pt x="650" y="72"/>
                  <a:pt x="650" y="72"/>
                </a:cubicBezTo>
                <a:lnTo>
                  <a:pt x="619" y="6"/>
                </a:lnTo>
                <a:close/>
              </a:path>
            </a:pathLst>
          </a:custGeom>
          <a:solidFill>
            <a:srgbClr val="78D2D2"/>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25" name="Freeform 20"/>
          <p:cNvSpPr>
            <a:spLocks/>
          </p:cNvSpPr>
          <p:nvPr/>
        </p:nvSpPr>
        <p:spPr bwMode="auto">
          <a:xfrm>
            <a:off x="6788853" y="2777991"/>
            <a:ext cx="2077873" cy="1353255"/>
          </a:xfrm>
          <a:custGeom>
            <a:avLst/>
            <a:gdLst>
              <a:gd name="T0" fmla="*/ 327 w 650"/>
              <a:gd name="T1" fmla="*/ 0 h 422"/>
              <a:gd name="T2" fmla="*/ 179 w 650"/>
              <a:gd name="T3" fmla="*/ 83 h 422"/>
              <a:gd name="T4" fmla="*/ 0 w 650"/>
              <a:gd name="T5" fmla="*/ 356 h 422"/>
              <a:gd name="T6" fmla="*/ 105 w 650"/>
              <a:gd name="T7" fmla="*/ 422 h 422"/>
              <a:gd name="T8" fmla="*/ 186 w 650"/>
              <a:gd name="T9" fmla="*/ 300 h 422"/>
              <a:gd name="T10" fmla="*/ 284 w 650"/>
              <a:gd name="T11" fmla="*/ 152 h 422"/>
              <a:gd name="T12" fmla="*/ 371 w 650"/>
              <a:gd name="T13" fmla="*/ 152 h 422"/>
              <a:gd name="T14" fmla="*/ 469 w 650"/>
              <a:gd name="T15" fmla="*/ 300 h 422"/>
              <a:gd name="T16" fmla="*/ 547 w 650"/>
              <a:gd name="T17" fmla="*/ 419 h 422"/>
              <a:gd name="T18" fmla="*/ 620 w 650"/>
              <a:gd name="T19" fmla="*/ 419 h 422"/>
              <a:gd name="T20" fmla="*/ 650 w 650"/>
              <a:gd name="T21" fmla="*/ 348 h 422"/>
              <a:gd name="T22" fmla="*/ 650 w 650"/>
              <a:gd name="T23" fmla="*/ 348 h 422"/>
              <a:gd name="T24" fmla="*/ 475 w 650"/>
              <a:gd name="T25" fmla="*/ 83 h 422"/>
              <a:gd name="T26" fmla="*/ 327 w 650"/>
              <a:gd name="T27"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0" h="422">
                <a:moveTo>
                  <a:pt x="327" y="0"/>
                </a:moveTo>
                <a:cubicBezTo>
                  <a:pt x="268" y="0"/>
                  <a:pt x="214" y="30"/>
                  <a:pt x="179" y="83"/>
                </a:cubicBezTo>
                <a:cubicBezTo>
                  <a:pt x="0" y="356"/>
                  <a:pt x="0" y="356"/>
                  <a:pt x="0" y="356"/>
                </a:cubicBezTo>
                <a:cubicBezTo>
                  <a:pt x="105" y="422"/>
                  <a:pt x="105" y="422"/>
                  <a:pt x="105" y="422"/>
                </a:cubicBezTo>
                <a:cubicBezTo>
                  <a:pt x="129" y="386"/>
                  <a:pt x="164" y="333"/>
                  <a:pt x="186" y="300"/>
                </a:cubicBezTo>
                <a:cubicBezTo>
                  <a:pt x="284" y="152"/>
                  <a:pt x="284" y="152"/>
                  <a:pt x="284" y="152"/>
                </a:cubicBezTo>
                <a:cubicBezTo>
                  <a:pt x="308" y="115"/>
                  <a:pt x="347" y="115"/>
                  <a:pt x="371" y="152"/>
                </a:cubicBezTo>
                <a:cubicBezTo>
                  <a:pt x="469" y="300"/>
                  <a:pt x="469" y="300"/>
                  <a:pt x="469" y="300"/>
                </a:cubicBezTo>
                <a:cubicBezTo>
                  <a:pt x="490" y="332"/>
                  <a:pt x="523" y="382"/>
                  <a:pt x="547" y="419"/>
                </a:cubicBezTo>
                <a:cubicBezTo>
                  <a:pt x="620" y="419"/>
                  <a:pt x="620" y="419"/>
                  <a:pt x="620" y="419"/>
                </a:cubicBezTo>
                <a:cubicBezTo>
                  <a:pt x="650" y="348"/>
                  <a:pt x="650" y="348"/>
                  <a:pt x="650" y="348"/>
                </a:cubicBezTo>
                <a:cubicBezTo>
                  <a:pt x="650" y="348"/>
                  <a:pt x="650" y="348"/>
                  <a:pt x="650" y="348"/>
                </a:cubicBezTo>
                <a:cubicBezTo>
                  <a:pt x="475" y="83"/>
                  <a:pt x="475" y="83"/>
                  <a:pt x="475" y="83"/>
                </a:cubicBezTo>
                <a:cubicBezTo>
                  <a:pt x="440" y="30"/>
                  <a:pt x="386" y="0"/>
                  <a:pt x="327" y="0"/>
                </a:cubicBezTo>
                <a:close/>
              </a:path>
            </a:pathLst>
          </a:custGeom>
          <a:solidFill>
            <a:srgbClr val="E2583D"/>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pPr defTabSz="914354">
              <a:defRPr/>
            </a:pPr>
            <a:endParaRPr lang="en-US" sz="1600" kern="0" dirty="0">
              <a:solidFill>
                <a:prstClr val="black"/>
              </a:solidFill>
              <a:latin typeface="Ubuntu Light" panose="020B0304030602030204" pitchFamily="34" charset="0"/>
            </a:endParaRPr>
          </a:p>
        </p:txBody>
      </p:sp>
      <p:sp>
        <p:nvSpPr>
          <p:cNvPr id="226" name="Freeform 16"/>
          <p:cNvSpPr>
            <a:spLocks/>
          </p:cNvSpPr>
          <p:nvPr/>
        </p:nvSpPr>
        <p:spPr bwMode="auto">
          <a:xfrm>
            <a:off x="1549172" y="3886972"/>
            <a:ext cx="2104302" cy="1365966"/>
          </a:xfrm>
          <a:custGeom>
            <a:avLst/>
            <a:gdLst>
              <a:gd name="T0" fmla="*/ 619 w 649"/>
              <a:gd name="T1" fmla="*/ 5 h 422"/>
              <a:gd name="T2" fmla="*/ 544 w 649"/>
              <a:gd name="T3" fmla="*/ 4 h 422"/>
              <a:gd name="T4" fmla="*/ 466 w 649"/>
              <a:gd name="T5" fmla="*/ 122 h 422"/>
              <a:gd name="T6" fmla="*/ 369 w 649"/>
              <a:gd name="T7" fmla="*/ 270 h 422"/>
              <a:gd name="T8" fmla="*/ 281 w 649"/>
              <a:gd name="T9" fmla="*/ 270 h 422"/>
              <a:gd name="T10" fmla="*/ 184 w 649"/>
              <a:gd name="T11" fmla="*/ 122 h 422"/>
              <a:gd name="T12" fmla="*/ 103 w 649"/>
              <a:gd name="T13" fmla="*/ 0 h 422"/>
              <a:gd name="T14" fmla="*/ 103 w 649"/>
              <a:gd name="T15" fmla="*/ 0 h 422"/>
              <a:gd name="T16" fmla="*/ 73 w 649"/>
              <a:gd name="T17" fmla="*/ 70 h 422"/>
              <a:gd name="T18" fmla="*/ 0 w 649"/>
              <a:gd name="T19" fmla="*/ 70 h 422"/>
              <a:gd name="T20" fmla="*/ 177 w 649"/>
              <a:gd name="T21" fmla="*/ 338 h 422"/>
              <a:gd name="T22" fmla="*/ 289 w 649"/>
              <a:gd name="T23" fmla="*/ 418 h 422"/>
              <a:gd name="T24" fmla="*/ 321 w 649"/>
              <a:gd name="T25" fmla="*/ 422 h 422"/>
              <a:gd name="T26" fmla="*/ 325 w 649"/>
              <a:gd name="T27" fmla="*/ 422 h 422"/>
              <a:gd name="T28" fmla="*/ 473 w 649"/>
              <a:gd name="T29" fmla="*/ 338 h 422"/>
              <a:gd name="T30" fmla="*/ 649 w 649"/>
              <a:gd name="T31" fmla="*/ 71 h 422"/>
              <a:gd name="T32" fmla="*/ 619 w 649"/>
              <a:gd name="T33" fmla="*/ 5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9" h="422">
                <a:moveTo>
                  <a:pt x="619" y="5"/>
                </a:moveTo>
                <a:cubicBezTo>
                  <a:pt x="544" y="4"/>
                  <a:pt x="544" y="4"/>
                  <a:pt x="544" y="4"/>
                </a:cubicBezTo>
                <a:cubicBezTo>
                  <a:pt x="520" y="40"/>
                  <a:pt x="487" y="90"/>
                  <a:pt x="466" y="122"/>
                </a:cubicBezTo>
                <a:cubicBezTo>
                  <a:pt x="369" y="270"/>
                  <a:pt x="369" y="270"/>
                  <a:pt x="369" y="270"/>
                </a:cubicBezTo>
                <a:cubicBezTo>
                  <a:pt x="345" y="306"/>
                  <a:pt x="305" y="306"/>
                  <a:pt x="281" y="270"/>
                </a:cubicBezTo>
                <a:cubicBezTo>
                  <a:pt x="184" y="122"/>
                  <a:pt x="184" y="122"/>
                  <a:pt x="184" y="122"/>
                </a:cubicBezTo>
                <a:cubicBezTo>
                  <a:pt x="162" y="89"/>
                  <a:pt x="127" y="36"/>
                  <a:pt x="103" y="0"/>
                </a:cubicBezTo>
                <a:cubicBezTo>
                  <a:pt x="103" y="0"/>
                  <a:pt x="103" y="0"/>
                  <a:pt x="103" y="0"/>
                </a:cubicBezTo>
                <a:cubicBezTo>
                  <a:pt x="73" y="70"/>
                  <a:pt x="73" y="70"/>
                  <a:pt x="73" y="70"/>
                </a:cubicBezTo>
                <a:cubicBezTo>
                  <a:pt x="0" y="70"/>
                  <a:pt x="0" y="70"/>
                  <a:pt x="0" y="70"/>
                </a:cubicBezTo>
                <a:cubicBezTo>
                  <a:pt x="177" y="338"/>
                  <a:pt x="177" y="338"/>
                  <a:pt x="177" y="338"/>
                </a:cubicBezTo>
                <a:cubicBezTo>
                  <a:pt x="205" y="380"/>
                  <a:pt x="244" y="408"/>
                  <a:pt x="289" y="418"/>
                </a:cubicBezTo>
                <a:cubicBezTo>
                  <a:pt x="321" y="422"/>
                  <a:pt x="321" y="422"/>
                  <a:pt x="321" y="422"/>
                </a:cubicBezTo>
                <a:cubicBezTo>
                  <a:pt x="323" y="422"/>
                  <a:pt x="324" y="422"/>
                  <a:pt x="325" y="422"/>
                </a:cubicBezTo>
                <a:cubicBezTo>
                  <a:pt x="384" y="422"/>
                  <a:pt x="438" y="391"/>
                  <a:pt x="473" y="338"/>
                </a:cubicBezTo>
                <a:cubicBezTo>
                  <a:pt x="649" y="71"/>
                  <a:pt x="649" y="71"/>
                  <a:pt x="649" y="71"/>
                </a:cubicBezTo>
                <a:lnTo>
                  <a:pt x="619" y="5"/>
                </a:lnTo>
                <a:close/>
              </a:path>
            </a:pathLst>
          </a:custGeom>
          <a:solidFill>
            <a:srgbClr val="E2583D"/>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27" name="Freeform 18"/>
          <p:cNvSpPr>
            <a:spLocks/>
          </p:cNvSpPr>
          <p:nvPr/>
        </p:nvSpPr>
        <p:spPr bwMode="auto">
          <a:xfrm>
            <a:off x="5057066" y="3897366"/>
            <a:ext cx="2073817" cy="1351903"/>
          </a:xfrm>
          <a:custGeom>
            <a:avLst/>
            <a:gdLst>
              <a:gd name="T0" fmla="*/ 618 w 649"/>
              <a:gd name="T1" fmla="*/ 6 h 422"/>
              <a:gd name="T2" fmla="*/ 544 w 649"/>
              <a:gd name="T3" fmla="*/ 5 h 422"/>
              <a:gd name="T4" fmla="*/ 466 w 649"/>
              <a:gd name="T5" fmla="*/ 122 h 422"/>
              <a:gd name="T6" fmla="*/ 369 w 649"/>
              <a:gd name="T7" fmla="*/ 270 h 422"/>
              <a:gd name="T8" fmla="*/ 281 w 649"/>
              <a:gd name="T9" fmla="*/ 270 h 422"/>
              <a:gd name="T10" fmla="*/ 183 w 649"/>
              <a:gd name="T11" fmla="*/ 122 h 422"/>
              <a:gd name="T12" fmla="*/ 103 w 649"/>
              <a:gd name="T13" fmla="*/ 0 h 422"/>
              <a:gd name="T14" fmla="*/ 103 w 649"/>
              <a:gd name="T15" fmla="*/ 0 h 422"/>
              <a:gd name="T16" fmla="*/ 73 w 649"/>
              <a:gd name="T17" fmla="*/ 70 h 422"/>
              <a:gd name="T18" fmla="*/ 0 w 649"/>
              <a:gd name="T19" fmla="*/ 70 h 422"/>
              <a:gd name="T20" fmla="*/ 177 w 649"/>
              <a:gd name="T21" fmla="*/ 339 h 422"/>
              <a:gd name="T22" fmla="*/ 288 w 649"/>
              <a:gd name="T23" fmla="*/ 418 h 422"/>
              <a:gd name="T24" fmla="*/ 321 w 649"/>
              <a:gd name="T25" fmla="*/ 422 h 422"/>
              <a:gd name="T26" fmla="*/ 325 w 649"/>
              <a:gd name="T27" fmla="*/ 422 h 422"/>
              <a:gd name="T28" fmla="*/ 473 w 649"/>
              <a:gd name="T29" fmla="*/ 339 h 422"/>
              <a:gd name="T30" fmla="*/ 649 w 649"/>
              <a:gd name="T31" fmla="*/ 72 h 422"/>
              <a:gd name="T32" fmla="*/ 618 w 649"/>
              <a:gd name="T33" fmla="*/ 6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9" h="422">
                <a:moveTo>
                  <a:pt x="618" y="6"/>
                </a:moveTo>
                <a:cubicBezTo>
                  <a:pt x="544" y="5"/>
                  <a:pt x="544" y="5"/>
                  <a:pt x="544" y="5"/>
                </a:cubicBezTo>
                <a:cubicBezTo>
                  <a:pt x="520" y="41"/>
                  <a:pt x="487" y="90"/>
                  <a:pt x="466" y="122"/>
                </a:cubicBezTo>
                <a:cubicBezTo>
                  <a:pt x="369" y="270"/>
                  <a:pt x="369" y="270"/>
                  <a:pt x="369" y="270"/>
                </a:cubicBezTo>
                <a:cubicBezTo>
                  <a:pt x="344" y="307"/>
                  <a:pt x="305" y="307"/>
                  <a:pt x="281" y="270"/>
                </a:cubicBezTo>
                <a:cubicBezTo>
                  <a:pt x="183" y="122"/>
                  <a:pt x="183" y="122"/>
                  <a:pt x="183" y="122"/>
                </a:cubicBezTo>
                <a:cubicBezTo>
                  <a:pt x="162" y="89"/>
                  <a:pt x="127" y="37"/>
                  <a:pt x="103" y="0"/>
                </a:cubicBezTo>
                <a:cubicBezTo>
                  <a:pt x="103" y="0"/>
                  <a:pt x="103" y="0"/>
                  <a:pt x="103" y="0"/>
                </a:cubicBezTo>
                <a:cubicBezTo>
                  <a:pt x="73" y="70"/>
                  <a:pt x="73" y="70"/>
                  <a:pt x="73" y="70"/>
                </a:cubicBezTo>
                <a:cubicBezTo>
                  <a:pt x="0" y="70"/>
                  <a:pt x="0" y="70"/>
                  <a:pt x="0" y="70"/>
                </a:cubicBezTo>
                <a:cubicBezTo>
                  <a:pt x="177" y="339"/>
                  <a:pt x="177" y="339"/>
                  <a:pt x="177" y="339"/>
                </a:cubicBezTo>
                <a:cubicBezTo>
                  <a:pt x="205" y="381"/>
                  <a:pt x="244" y="409"/>
                  <a:pt x="288" y="418"/>
                </a:cubicBezTo>
                <a:cubicBezTo>
                  <a:pt x="321" y="422"/>
                  <a:pt x="321" y="422"/>
                  <a:pt x="321" y="422"/>
                </a:cubicBezTo>
                <a:cubicBezTo>
                  <a:pt x="322" y="422"/>
                  <a:pt x="324" y="422"/>
                  <a:pt x="325" y="422"/>
                </a:cubicBezTo>
                <a:cubicBezTo>
                  <a:pt x="384" y="422"/>
                  <a:pt x="438" y="392"/>
                  <a:pt x="473" y="339"/>
                </a:cubicBezTo>
                <a:cubicBezTo>
                  <a:pt x="649" y="72"/>
                  <a:pt x="649" y="72"/>
                  <a:pt x="649" y="72"/>
                </a:cubicBezTo>
                <a:lnTo>
                  <a:pt x="618" y="6"/>
                </a:lnTo>
                <a:close/>
              </a:path>
            </a:pathLst>
          </a:custGeom>
          <a:solidFill>
            <a:srgbClr val="3B3939"/>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29" name="TextBox 228"/>
          <p:cNvSpPr txBox="1"/>
          <p:nvPr/>
        </p:nvSpPr>
        <p:spPr>
          <a:xfrm>
            <a:off x="2254542" y="3567838"/>
            <a:ext cx="719273" cy="215444"/>
          </a:xfrm>
          <a:prstGeom prst="rect">
            <a:avLst/>
          </a:prstGeom>
          <a:noFill/>
          <a:ln w="6350">
            <a:noFill/>
            <a:prstDash val="dash"/>
          </a:ln>
        </p:spPr>
        <p:txBody>
          <a:bodyPr wrap="square" lIns="0" tIns="0" rIns="0" bIns="0" rtlCol="0">
            <a:spAutoFit/>
          </a:bodyPr>
          <a:lstStyle/>
          <a:p>
            <a:pPr defTabSz="914354">
              <a:defRPr/>
            </a:pPr>
            <a:r>
              <a:rPr lang="en-US" sz="1400" b="1" dirty="0">
                <a:solidFill>
                  <a:srgbClr val="002060"/>
                </a:solidFill>
                <a:latin typeface="Ubuntu Light" charset="0"/>
              </a:rPr>
              <a:t>Connect</a:t>
            </a:r>
          </a:p>
        </p:txBody>
      </p:sp>
      <p:grpSp>
        <p:nvGrpSpPr>
          <p:cNvPr id="2" name="Group 229"/>
          <p:cNvGrpSpPr>
            <a:grpSpLocks noChangeAspect="1"/>
          </p:cNvGrpSpPr>
          <p:nvPr/>
        </p:nvGrpSpPr>
        <p:grpSpPr>
          <a:xfrm>
            <a:off x="2417564" y="3810953"/>
            <a:ext cx="393224" cy="448855"/>
            <a:chOff x="2005013" y="1858963"/>
            <a:chExt cx="325437" cy="371476"/>
          </a:xfrm>
          <a:solidFill>
            <a:srgbClr val="E2583D"/>
          </a:solidFill>
        </p:grpSpPr>
        <p:sp>
          <p:nvSpPr>
            <p:cNvPr id="231" name="Freeform 26"/>
            <p:cNvSpPr>
              <a:spLocks noEditPoints="1"/>
            </p:cNvSpPr>
            <p:nvPr/>
          </p:nvSpPr>
          <p:spPr bwMode="auto">
            <a:xfrm>
              <a:off x="2051050" y="1905001"/>
              <a:ext cx="231775" cy="233363"/>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4 h 60"/>
                <a:gd name="T12" fmla="*/ 4 w 60"/>
                <a:gd name="T13" fmla="*/ 30 h 60"/>
                <a:gd name="T14" fmla="*/ 30 w 60"/>
                <a:gd name="T15" fmla="*/ 56 h 60"/>
                <a:gd name="T16" fmla="*/ 56 w 60"/>
                <a:gd name="T17" fmla="*/ 30 h 60"/>
                <a:gd name="T18" fmla="*/ 30 w 60"/>
                <a:gd name="T19"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4"/>
                  </a:moveTo>
                  <a:cubicBezTo>
                    <a:pt x="16" y="4"/>
                    <a:pt x="4" y="16"/>
                    <a:pt x="4" y="30"/>
                  </a:cubicBezTo>
                  <a:cubicBezTo>
                    <a:pt x="4" y="44"/>
                    <a:pt x="16" y="56"/>
                    <a:pt x="30" y="56"/>
                  </a:cubicBezTo>
                  <a:cubicBezTo>
                    <a:pt x="44" y="56"/>
                    <a:pt x="56" y="44"/>
                    <a:pt x="56" y="30"/>
                  </a:cubicBezTo>
                  <a:cubicBezTo>
                    <a:pt x="56" y="16"/>
                    <a:pt x="44" y="4"/>
                    <a:pt x="3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32" name="Freeform 27"/>
            <p:cNvSpPr>
              <a:spLocks/>
            </p:cNvSpPr>
            <p:nvPr/>
          </p:nvSpPr>
          <p:spPr bwMode="auto">
            <a:xfrm>
              <a:off x="2112963" y="2122488"/>
              <a:ext cx="107950" cy="46038"/>
            </a:xfrm>
            <a:custGeom>
              <a:avLst/>
              <a:gdLst>
                <a:gd name="T0" fmla="*/ 26 w 28"/>
                <a:gd name="T1" fmla="*/ 12 h 12"/>
                <a:gd name="T2" fmla="*/ 2 w 28"/>
                <a:gd name="T3" fmla="*/ 12 h 12"/>
                <a:gd name="T4" fmla="*/ 0 w 28"/>
                <a:gd name="T5" fmla="*/ 10 h 12"/>
                <a:gd name="T6" fmla="*/ 0 w 28"/>
                <a:gd name="T7" fmla="*/ 0 h 12"/>
                <a:gd name="T8" fmla="*/ 4 w 28"/>
                <a:gd name="T9" fmla="*/ 0 h 12"/>
                <a:gd name="T10" fmla="*/ 4 w 28"/>
                <a:gd name="T11" fmla="*/ 8 h 12"/>
                <a:gd name="T12" fmla="*/ 24 w 28"/>
                <a:gd name="T13" fmla="*/ 8 h 12"/>
                <a:gd name="T14" fmla="*/ 24 w 28"/>
                <a:gd name="T15" fmla="*/ 0 h 12"/>
                <a:gd name="T16" fmla="*/ 28 w 28"/>
                <a:gd name="T17" fmla="*/ 0 h 12"/>
                <a:gd name="T18" fmla="*/ 28 w 28"/>
                <a:gd name="T19" fmla="*/ 10 h 12"/>
                <a:gd name="T20" fmla="*/ 26 w 28"/>
                <a:gd name="T2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12">
                  <a:moveTo>
                    <a:pt x="26" y="12"/>
                  </a:moveTo>
                  <a:cubicBezTo>
                    <a:pt x="2" y="12"/>
                    <a:pt x="2" y="12"/>
                    <a:pt x="2" y="12"/>
                  </a:cubicBezTo>
                  <a:cubicBezTo>
                    <a:pt x="1" y="12"/>
                    <a:pt x="0" y="11"/>
                    <a:pt x="0" y="10"/>
                  </a:cubicBezTo>
                  <a:cubicBezTo>
                    <a:pt x="0" y="0"/>
                    <a:pt x="0" y="0"/>
                    <a:pt x="0" y="0"/>
                  </a:cubicBezTo>
                  <a:cubicBezTo>
                    <a:pt x="4" y="0"/>
                    <a:pt x="4" y="0"/>
                    <a:pt x="4" y="0"/>
                  </a:cubicBezTo>
                  <a:cubicBezTo>
                    <a:pt x="4" y="8"/>
                    <a:pt x="4" y="8"/>
                    <a:pt x="4" y="8"/>
                  </a:cubicBezTo>
                  <a:cubicBezTo>
                    <a:pt x="24" y="8"/>
                    <a:pt x="24" y="8"/>
                    <a:pt x="24" y="8"/>
                  </a:cubicBezTo>
                  <a:cubicBezTo>
                    <a:pt x="24" y="0"/>
                    <a:pt x="24" y="0"/>
                    <a:pt x="24" y="0"/>
                  </a:cubicBezTo>
                  <a:cubicBezTo>
                    <a:pt x="28" y="0"/>
                    <a:pt x="28" y="0"/>
                    <a:pt x="28" y="0"/>
                  </a:cubicBezTo>
                  <a:cubicBezTo>
                    <a:pt x="28" y="10"/>
                    <a:pt x="28" y="10"/>
                    <a:pt x="28" y="10"/>
                  </a:cubicBezTo>
                  <a:cubicBezTo>
                    <a:pt x="28" y="11"/>
                    <a:pt x="27" y="12"/>
                    <a:pt x="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33" name="Freeform 28"/>
            <p:cNvSpPr>
              <a:spLocks noEditPoints="1"/>
            </p:cNvSpPr>
            <p:nvPr/>
          </p:nvSpPr>
          <p:spPr bwMode="auto">
            <a:xfrm>
              <a:off x="2128838" y="2152651"/>
              <a:ext cx="76200" cy="47625"/>
            </a:xfrm>
            <a:custGeom>
              <a:avLst/>
              <a:gdLst>
                <a:gd name="T0" fmla="*/ 18 w 20"/>
                <a:gd name="T1" fmla="*/ 12 h 12"/>
                <a:gd name="T2" fmla="*/ 2 w 20"/>
                <a:gd name="T3" fmla="*/ 12 h 12"/>
                <a:gd name="T4" fmla="*/ 0 w 20"/>
                <a:gd name="T5" fmla="*/ 10 h 12"/>
                <a:gd name="T6" fmla="*/ 0 w 20"/>
                <a:gd name="T7" fmla="*/ 2 h 12"/>
                <a:gd name="T8" fmla="*/ 2 w 20"/>
                <a:gd name="T9" fmla="*/ 0 h 12"/>
                <a:gd name="T10" fmla="*/ 18 w 20"/>
                <a:gd name="T11" fmla="*/ 0 h 12"/>
                <a:gd name="T12" fmla="*/ 20 w 20"/>
                <a:gd name="T13" fmla="*/ 2 h 12"/>
                <a:gd name="T14" fmla="*/ 20 w 20"/>
                <a:gd name="T15" fmla="*/ 10 h 12"/>
                <a:gd name="T16" fmla="*/ 18 w 20"/>
                <a:gd name="T17" fmla="*/ 12 h 12"/>
                <a:gd name="T18" fmla="*/ 4 w 20"/>
                <a:gd name="T19" fmla="*/ 8 h 12"/>
                <a:gd name="T20" fmla="*/ 16 w 20"/>
                <a:gd name="T21" fmla="*/ 8 h 12"/>
                <a:gd name="T22" fmla="*/ 16 w 20"/>
                <a:gd name="T23" fmla="*/ 4 h 12"/>
                <a:gd name="T24" fmla="*/ 4 w 20"/>
                <a:gd name="T25" fmla="*/ 4 h 12"/>
                <a:gd name="T26" fmla="*/ 4 w 20"/>
                <a:gd name="T2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12">
                  <a:moveTo>
                    <a:pt x="18" y="12"/>
                  </a:moveTo>
                  <a:cubicBezTo>
                    <a:pt x="2" y="12"/>
                    <a:pt x="2" y="12"/>
                    <a:pt x="2" y="12"/>
                  </a:cubicBezTo>
                  <a:cubicBezTo>
                    <a:pt x="1" y="12"/>
                    <a:pt x="0" y="11"/>
                    <a:pt x="0" y="10"/>
                  </a:cubicBezTo>
                  <a:cubicBezTo>
                    <a:pt x="0" y="2"/>
                    <a:pt x="0" y="2"/>
                    <a:pt x="0" y="2"/>
                  </a:cubicBezTo>
                  <a:cubicBezTo>
                    <a:pt x="0" y="1"/>
                    <a:pt x="1" y="0"/>
                    <a:pt x="2" y="0"/>
                  </a:cubicBezTo>
                  <a:cubicBezTo>
                    <a:pt x="18" y="0"/>
                    <a:pt x="18" y="0"/>
                    <a:pt x="18" y="0"/>
                  </a:cubicBezTo>
                  <a:cubicBezTo>
                    <a:pt x="19" y="0"/>
                    <a:pt x="20" y="1"/>
                    <a:pt x="20" y="2"/>
                  </a:cubicBezTo>
                  <a:cubicBezTo>
                    <a:pt x="20" y="10"/>
                    <a:pt x="20" y="10"/>
                    <a:pt x="20" y="10"/>
                  </a:cubicBezTo>
                  <a:cubicBezTo>
                    <a:pt x="20" y="11"/>
                    <a:pt x="19" y="12"/>
                    <a:pt x="18" y="12"/>
                  </a:cubicBezTo>
                  <a:close/>
                  <a:moveTo>
                    <a:pt x="4" y="8"/>
                  </a:moveTo>
                  <a:cubicBezTo>
                    <a:pt x="16" y="8"/>
                    <a:pt x="16" y="8"/>
                    <a:pt x="16" y="8"/>
                  </a:cubicBezTo>
                  <a:cubicBezTo>
                    <a:pt x="16" y="4"/>
                    <a:pt x="16" y="4"/>
                    <a:pt x="16" y="4"/>
                  </a:cubicBezTo>
                  <a:cubicBezTo>
                    <a:pt x="4" y="4"/>
                    <a:pt x="4" y="4"/>
                    <a:pt x="4" y="4"/>
                  </a:cubicBezTo>
                  <a:lnTo>
                    <a:pt x="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34" name="Freeform 29"/>
            <p:cNvSpPr>
              <a:spLocks/>
            </p:cNvSpPr>
            <p:nvPr/>
          </p:nvSpPr>
          <p:spPr bwMode="auto">
            <a:xfrm>
              <a:off x="2159000" y="2184401"/>
              <a:ext cx="15875" cy="46038"/>
            </a:xfrm>
            <a:custGeom>
              <a:avLst/>
              <a:gdLst>
                <a:gd name="T0" fmla="*/ 2 w 4"/>
                <a:gd name="T1" fmla="*/ 12 h 12"/>
                <a:gd name="T2" fmla="*/ 0 w 4"/>
                <a:gd name="T3" fmla="*/ 10 h 12"/>
                <a:gd name="T4" fmla="*/ 0 w 4"/>
                <a:gd name="T5" fmla="*/ 2 h 12"/>
                <a:gd name="T6" fmla="*/ 2 w 4"/>
                <a:gd name="T7" fmla="*/ 0 h 12"/>
                <a:gd name="T8" fmla="*/ 4 w 4"/>
                <a:gd name="T9" fmla="*/ 2 h 12"/>
                <a:gd name="T10" fmla="*/ 4 w 4"/>
                <a:gd name="T11" fmla="*/ 10 h 12"/>
                <a:gd name="T12" fmla="*/ 2 w 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 h="12">
                  <a:moveTo>
                    <a:pt x="2" y="12"/>
                  </a:moveTo>
                  <a:cubicBezTo>
                    <a:pt x="1" y="12"/>
                    <a:pt x="0" y="11"/>
                    <a:pt x="0" y="10"/>
                  </a:cubicBezTo>
                  <a:cubicBezTo>
                    <a:pt x="0" y="2"/>
                    <a:pt x="0" y="2"/>
                    <a:pt x="0" y="2"/>
                  </a:cubicBezTo>
                  <a:cubicBezTo>
                    <a:pt x="0" y="1"/>
                    <a:pt x="1" y="0"/>
                    <a:pt x="2" y="0"/>
                  </a:cubicBezTo>
                  <a:cubicBezTo>
                    <a:pt x="3" y="0"/>
                    <a:pt x="4" y="1"/>
                    <a:pt x="4" y="2"/>
                  </a:cubicBezTo>
                  <a:cubicBezTo>
                    <a:pt x="4" y="10"/>
                    <a:pt x="4" y="10"/>
                    <a:pt x="4" y="10"/>
                  </a:cubicBezTo>
                  <a:cubicBezTo>
                    <a:pt x="4" y="11"/>
                    <a:pt x="3" y="12"/>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35" name="Freeform 30"/>
            <p:cNvSpPr>
              <a:spLocks/>
            </p:cNvSpPr>
            <p:nvPr/>
          </p:nvSpPr>
          <p:spPr bwMode="auto">
            <a:xfrm>
              <a:off x="2159000" y="1858963"/>
              <a:ext cx="15875" cy="31750"/>
            </a:xfrm>
            <a:custGeom>
              <a:avLst/>
              <a:gdLst>
                <a:gd name="T0" fmla="*/ 2 w 4"/>
                <a:gd name="T1" fmla="*/ 8 h 8"/>
                <a:gd name="T2" fmla="*/ 0 w 4"/>
                <a:gd name="T3" fmla="*/ 6 h 8"/>
                <a:gd name="T4" fmla="*/ 0 w 4"/>
                <a:gd name="T5" fmla="*/ 2 h 8"/>
                <a:gd name="T6" fmla="*/ 2 w 4"/>
                <a:gd name="T7" fmla="*/ 0 h 8"/>
                <a:gd name="T8" fmla="*/ 4 w 4"/>
                <a:gd name="T9" fmla="*/ 2 h 8"/>
                <a:gd name="T10" fmla="*/ 4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1" y="8"/>
                    <a:pt x="0" y="7"/>
                    <a:pt x="0" y="6"/>
                  </a:cubicBezTo>
                  <a:cubicBezTo>
                    <a:pt x="0" y="2"/>
                    <a:pt x="0" y="2"/>
                    <a:pt x="0" y="2"/>
                  </a:cubicBezTo>
                  <a:cubicBezTo>
                    <a:pt x="0" y="1"/>
                    <a:pt x="1" y="0"/>
                    <a:pt x="2" y="0"/>
                  </a:cubicBezTo>
                  <a:cubicBezTo>
                    <a:pt x="3" y="0"/>
                    <a:pt x="4" y="1"/>
                    <a:pt x="4" y="2"/>
                  </a:cubicBezTo>
                  <a:cubicBezTo>
                    <a:pt x="4" y="6"/>
                    <a:pt x="4" y="6"/>
                    <a:pt x="4" y="6"/>
                  </a:cubicBezTo>
                  <a:cubicBezTo>
                    <a:pt x="4" y="7"/>
                    <a:pt x="3"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36" name="Freeform 31"/>
            <p:cNvSpPr>
              <a:spLocks/>
            </p:cNvSpPr>
            <p:nvPr/>
          </p:nvSpPr>
          <p:spPr bwMode="auto">
            <a:xfrm>
              <a:off x="2255838" y="1905001"/>
              <a:ext cx="26987" cy="26988"/>
            </a:xfrm>
            <a:custGeom>
              <a:avLst/>
              <a:gdLst>
                <a:gd name="T0" fmla="*/ 2 w 7"/>
                <a:gd name="T1" fmla="*/ 7 h 7"/>
                <a:gd name="T2" fmla="*/ 1 w 7"/>
                <a:gd name="T3" fmla="*/ 6 h 7"/>
                <a:gd name="T4" fmla="*/ 1 w 7"/>
                <a:gd name="T5" fmla="*/ 3 h 7"/>
                <a:gd name="T6" fmla="*/ 4 w 7"/>
                <a:gd name="T7" fmla="*/ 0 h 7"/>
                <a:gd name="T8" fmla="*/ 7 w 7"/>
                <a:gd name="T9" fmla="*/ 0 h 7"/>
                <a:gd name="T10" fmla="*/ 7 w 7"/>
                <a:gd name="T11" fmla="*/ 3 h 7"/>
                <a:gd name="T12" fmla="*/ 4 w 7"/>
                <a:gd name="T13" fmla="*/ 6 h 7"/>
                <a:gd name="T14" fmla="*/ 2 w 7"/>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7">
                  <a:moveTo>
                    <a:pt x="2" y="7"/>
                  </a:moveTo>
                  <a:cubicBezTo>
                    <a:pt x="2" y="7"/>
                    <a:pt x="1" y="6"/>
                    <a:pt x="1" y="6"/>
                  </a:cubicBezTo>
                  <a:cubicBezTo>
                    <a:pt x="0" y="5"/>
                    <a:pt x="0" y="4"/>
                    <a:pt x="1" y="3"/>
                  </a:cubicBezTo>
                  <a:cubicBezTo>
                    <a:pt x="4" y="0"/>
                    <a:pt x="4" y="0"/>
                    <a:pt x="4" y="0"/>
                  </a:cubicBezTo>
                  <a:cubicBezTo>
                    <a:pt x="5" y="0"/>
                    <a:pt x="6" y="0"/>
                    <a:pt x="7" y="0"/>
                  </a:cubicBezTo>
                  <a:cubicBezTo>
                    <a:pt x="7" y="1"/>
                    <a:pt x="7" y="2"/>
                    <a:pt x="7" y="3"/>
                  </a:cubicBezTo>
                  <a:cubicBezTo>
                    <a:pt x="4" y="6"/>
                    <a:pt x="4" y="6"/>
                    <a:pt x="4" y="6"/>
                  </a:cubicBezTo>
                  <a:cubicBezTo>
                    <a:pt x="3" y="6"/>
                    <a:pt x="3" y="7"/>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37" name="Freeform 32"/>
            <p:cNvSpPr>
              <a:spLocks/>
            </p:cNvSpPr>
            <p:nvPr/>
          </p:nvSpPr>
          <p:spPr bwMode="auto">
            <a:xfrm>
              <a:off x="2298700" y="2014538"/>
              <a:ext cx="31750" cy="14288"/>
            </a:xfrm>
            <a:custGeom>
              <a:avLst/>
              <a:gdLst>
                <a:gd name="T0" fmla="*/ 6 w 8"/>
                <a:gd name="T1" fmla="*/ 4 h 4"/>
                <a:gd name="T2" fmla="*/ 2 w 8"/>
                <a:gd name="T3" fmla="*/ 4 h 4"/>
                <a:gd name="T4" fmla="*/ 0 w 8"/>
                <a:gd name="T5" fmla="*/ 2 h 4"/>
                <a:gd name="T6" fmla="*/ 2 w 8"/>
                <a:gd name="T7" fmla="*/ 0 h 4"/>
                <a:gd name="T8" fmla="*/ 6 w 8"/>
                <a:gd name="T9" fmla="*/ 0 h 4"/>
                <a:gd name="T10" fmla="*/ 8 w 8"/>
                <a:gd name="T11" fmla="*/ 2 h 4"/>
                <a:gd name="T12" fmla="*/ 6 w 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6" y="4"/>
                  </a:moveTo>
                  <a:cubicBezTo>
                    <a:pt x="2" y="4"/>
                    <a:pt x="2" y="4"/>
                    <a:pt x="2" y="4"/>
                  </a:cubicBezTo>
                  <a:cubicBezTo>
                    <a:pt x="1" y="4"/>
                    <a:pt x="0" y="3"/>
                    <a:pt x="0" y="2"/>
                  </a:cubicBezTo>
                  <a:cubicBezTo>
                    <a:pt x="0" y="1"/>
                    <a:pt x="1" y="0"/>
                    <a:pt x="2" y="0"/>
                  </a:cubicBezTo>
                  <a:cubicBezTo>
                    <a:pt x="6" y="0"/>
                    <a:pt x="6" y="0"/>
                    <a:pt x="6" y="0"/>
                  </a:cubicBezTo>
                  <a:cubicBezTo>
                    <a:pt x="7" y="0"/>
                    <a:pt x="8" y="1"/>
                    <a:pt x="8" y="2"/>
                  </a:cubicBezTo>
                  <a:cubicBezTo>
                    <a:pt x="8" y="3"/>
                    <a:pt x="7"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38" name="Freeform 33"/>
            <p:cNvSpPr>
              <a:spLocks/>
            </p:cNvSpPr>
            <p:nvPr/>
          </p:nvSpPr>
          <p:spPr bwMode="auto">
            <a:xfrm>
              <a:off x="2255838" y="2109788"/>
              <a:ext cx="26987" cy="28575"/>
            </a:xfrm>
            <a:custGeom>
              <a:avLst/>
              <a:gdLst>
                <a:gd name="T0" fmla="*/ 5 w 7"/>
                <a:gd name="T1" fmla="*/ 7 h 7"/>
                <a:gd name="T2" fmla="*/ 4 w 7"/>
                <a:gd name="T3" fmla="*/ 7 h 7"/>
                <a:gd name="T4" fmla="*/ 1 w 7"/>
                <a:gd name="T5" fmla="*/ 4 h 7"/>
                <a:gd name="T6" fmla="*/ 1 w 7"/>
                <a:gd name="T7" fmla="*/ 1 h 7"/>
                <a:gd name="T8" fmla="*/ 4 w 7"/>
                <a:gd name="T9" fmla="*/ 1 h 7"/>
                <a:gd name="T10" fmla="*/ 7 w 7"/>
                <a:gd name="T11" fmla="*/ 4 h 7"/>
                <a:gd name="T12" fmla="*/ 7 w 7"/>
                <a:gd name="T13" fmla="*/ 7 h 7"/>
                <a:gd name="T14" fmla="*/ 5 w 7"/>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7">
                  <a:moveTo>
                    <a:pt x="5" y="7"/>
                  </a:moveTo>
                  <a:cubicBezTo>
                    <a:pt x="5" y="7"/>
                    <a:pt x="4" y="7"/>
                    <a:pt x="4" y="7"/>
                  </a:cubicBezTo>
                  <a:cubicBezTo>
                    <a:pt x="1" y="4"/>
                    <a:pt x="1" y="4"/>
                    <a:pt x="1" y="4"/>
                  </a:cubicBezTo>
                  <a:cubicBezTo>
                    <a:pt x="0" y="3"/>
                    <a:pt x="0" y="2"/>
                    <a:pt x="1" y="1"/>
                  </a:cubicBezTo>
                  <a:cubicBezTo>
                    <a:pt x="2" y="0"/>
                    <a:pt x="3" y="0"/>
                    <a:pt x="4" y="1"/>
                  </a:cubicBezTo>
                  <a:cubicBezTo>
                    <a:pt x="7" y="4"/>
                    <a:pt x="7" y="4"/>
                    <a:pt x="7" y="4"/>
                  </a:cubicBezTo>
                  <a:cubicBezTo>
                    <a:pt x="7" y="5"/>
                    <a:pt x="7" y="6"/>
                    <a:pt x="7" y="7"/>
                  </a:cubicBezTo>
                  <a:cubicBezTo>
                    <a:pt x="6" y="7"/>
                    <a:pt x="6" y="7"/>
                    <a:pt x="5"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39" name="Freeform 34"/>
            <p:cNvSpPr>
              <a:spLocks/>
            </p:cNvSpPr>
            <p:nvPr/>
          </p:nvSpPr>
          <p:spPr bwMode="auto">
            <a:xfrm>
              <a:off x="2051050" y="1905001"/>
              <a:ext cx="26987" cy="26988"/>
            </a:xfrm>
            <a:custGeom>
              <a:avLst/>
              <a:gdLst>
                <a:gd name="T0" fmla="*/ 5 w 7"/>
                <a:gd name="T1" fmla="*/ 7 h 7"/>
                <a:gd name="T2" fmla="*/ 3 w 7"/>
                <a:gd name="T3" fmla="*/ 6 h 7"/>
                <a:gd name="T4" fmla="*/ 0 w 7"/>
                <a:gd name="T5" fmla="*/ 3 h 7"/>
                <a:gd name="T6" fmla="*/ 0 w 7"/>
                <a:gd name="T7" fmla="*/ 0 h 7"/>
                <a:gd name="T8" fmla="*/ 3 w 7"/>
                <a:gd name="T9" fmla="*/ 0 h 7"/>
                <a:gd name="T10" fmla="*/ 6 w 7"/>
                <a:gd name="T11" fmla="*/ 3 h 7"/>
                <a:gd name="T12" fmla="*/ 6 w 7"/>
                <a:gd name="T13" fmla="*/ 6 h 7"/>
                <a:gd name="T14" fmla="*/ 5 w 7"/>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7">
                  <a:moveTo>
                    <a:pt x="5" y="7"/>
                  </a:moveTo>
                  <a:cubicBezTo>
                    <a:pt x="4" y="7"/>
                    <a:pt x="4" y="6"/>
                    <a:pt x="3" y="6"/>
                  </a:cubicBezTo>
                  <a:cubicBezTo>
                    <a:pt x="0" y="3"/>
                    <a:pt x="0" y="3"/>
                    <a:pt x="0" y="3"/>
                  </a:cubicBezTo>
                  <a:cubicBezTo>
                    <a:pt x="0" y="2"/>
                    <a:pt x="0" y="1"/>
                    <a:pt x="0" y="0"/>
                  </a:cubicBezTo>
                  <a:cubicBezTo>
                    <a:pt x="1" y="0"/>
                    <a:pt x="2" y="0"/>
                    <a:pt x="3" y="0"/>
                  </a:cubicBezTo>
                  <a:cubicBezTo>
                    <a:pt x="6" y="3"/>
                    <a:pt x="6" y="3"/>
                    <a:pt x="6" y="3"/>
                  </a:cubicBezTo>
                  <a:cubicBezTo>
                    <a:pt x="7" y="4"/>
                    <a:pt x="7" y="5"/>
                    <a:pt x="6" y="6"/>
                  </a:cubicBezTo>
                  <a:cubicBezTo>
                    <a:pt x="6" y="6"/>
                    <a:pt x="5" y="7"/>
                    <a:pt x="5"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40" name="Freeform 35"/>
            <p:cNvSpPr>
              <a:spLocks/>
            </p:cNvSpPr>
            <p:nvPr/>
          </p:nvSpPr>
          <p:spPr bwMode="auto">
            <a:xfrm>
              <a:off x="2005013" y="2014538"/>
              <a:ext cx="30162" cy="14288"/>
            </a:xfrm>
            <a:custGeom>
              <a:avLst/>
              <a:gdLst>
                <a:gd name="T0" fmla="*/ 6 w 8"/>
                <a:gd name="T1" fmla="*/ 4 h 4"/>
                <a:gd name="T2" fmla="*/ 2 w 8"/>
                <a:gd name="T3" fmla="*/ 4 h 4"/>
                <a:gd name="T4" fmla="*/ 0 w 8"/>
                <a:gd name="T5" fmla="*/ 2 h 4"/>
                <a:gd name="T6" fmla="*/ 2 w 8"/>
                <a:gd name="T7" fmla="*/ 0 h 4"/>
                <a:gd name="T8" fmla="*/ 6 w 8"/>
                <a:gd name="T9" fmla="*/ 0 h 4"/>
                <a:gd name="T10" fmla="*/ 8 w 8"/>
                <a:gd name="T11" fmla="*/ 2 h 4"/>
                <a:gd name="T12" fmla="*/ 6 w 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6" y="4"/>
                  </a:moveTo>
                  <a:cubicBezTo>
                    <a:pt x="2" y="4"/>
                    <a:pt x="2" y="4"/>
                    <a:pt x="2" y="4"/>
                  </a:cubicBezTo>
                  <a:cubicBezTo>
                    <a:pt x="1" y="4"/>
                    <a:pt x="0" y="3"/>
                    <a:pt x="0" y="2"/>
                  </a:cubicBezTo>
                  <a:cubicBezTo>
                    <a:pt x="0" y="1"/>
                    <a:pt x="1" y="0"/>
                    <a:pt x="2" y="0"/>
                  </a:cubicBezTo>
                  <a:cubicBezTo>
                    <a:pt x="6" y="0"/>
                    <a:pt x="6" y="0"/>
                    <a:pt x="6" y="0"/>
                  </a:cubicBezTo>
                  <a:cubicBezTo>
                    <a:pt x="7" y="0"/>
                    <a:pt x="8" y="1"/>
                    <a:pt x="8" y="2"/>
                  </a:cubicBezTo>
                  <a:cubicBezTo>
                    <a:pt x="8" y="3"/>
                    <a:pt x="7"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41" name="Freeform 36"/>
            <p:cNvSpPr>
              <a:spLocks/>
            </p:cNvSpPr>
            <p:nvPr/>
          </p:nvSpPr>
          <p:spPr bwMode="auto">
            <a:xfrm>
              <a:off x="2051050" y="2109788"/>
              <a:ext cx="26987" cy="28575"/>
            </a:xfrm>
            <a:custGeom>
              <a:avLst/>
              <a:gdLst>
                <a:gd name="T0" fmla="*/ 2 w 7"/>
                <a:gd name="T1" fmla="*/ 7 h 7"/>
                <a:gd name="T2" fmla="*/ 0 w 7"/>
                <a:gd name="T3" fmla="*/ 7 h 7"/>
                <a:gd name="T4" fmla="*/ 0 w 7"/>
                <a:gd name="T5" fmla="*/ 4 h 7"/>
                <a:gd name="T6" fmla="*/ 3 w 7"/>
                <a:gd name="T7" fmla="*/ 1 h 7"/>
                <a:gd name="T8" fmla="*/ 6 w 7"/>
                <a:gd name="T9" fmla="*/ 1 h 7"/>
                <a:gd name="T10" fmla="*/ 6 w 7"/>
                <a:gd name="T11" fmla="*/ 4 h 7"/>
                <a:gd name="T12" fmla="*/ 3 w 7"/>
                <a:gd name="T13" fmla="*/ 7 h 7"/>
                <a:gd name="T14" fmla="*/ 2 w 7"/>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7">
                  <a:moveTo>
                    <a:pt x="2" y="7"/>
                  </a:moveTo>
                  <a:cubicBezTo>
                    <a:pt x="1" y="7"/>
                    <a:pt x="1" y="7"/>
                    <a:pt x="0" y="7"/>
                  </a:cubicBezTo>
                  <a:cubicBezTo>
                    <a:pt x="0" y="6"/>
                    <a:pt x="0" y="5"/>
                    <a:pt x="0" y="4"/>
                  </a:cubicBezTo>
                  <a:cubicBezTo>
                    <a:pt x="3" y="1"/>
                    <a:pt x="3" y="1"/>
                    <a:pt x="3" y="1"/>
                  </a:cubicBezTo>
                  <a:cubicBezTo>
                    <a:pt x="4" y="0"/>
                    <a:pt x="5" y="0"/>
                    <a:pt x="6" y="1"/>
                  </a:cubicBezTo>
                  <a:cubicBezTo>
                    <a:pt x="7" y="2"/>
                    <a:pt x="7" y="3"/>
                    <a:pt x="6" y="4"/>
                  </a:cubicBezTo>
                  <a:cubicBezTo>
                    <a:pt x="3" y="7"/>
                    <a:pt x="3" y="7"/>
                    <a:pt x="3" y="7"/>
                  </a:cubicBezTo>
                  <a:cubicBezTo>
                    <a:pt x="3" y="7"/>
                    <a:pt x="2" y="7"/>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42" name="Freeform 37"/>
            <p:cNvSpPr>
              <a:spLocks noEditPoints="1"/>
            </p:cNvSpPr>
            <p:nvPr/>
          </p:nvSpPr>
          <p:spPr bwMode="auto">
            <a:xfrm>
              <a:off x="2097088" y="2014538"/>
              <a:ext cx="139700" cy="115888"/>
            </a:xfrm>
            <a:custGeom>
              <a:avLst/>
              <a:gdLst>
                <a:gd name="T0" fmla="*/ 20 w 36"/>
                <a:gd name="T1" fmla="*/ 30 h 30"/>
                <a:gd name="T2" fmla="*/ 20 w 36"/>
                <a:gd name="T3" fmla="*/ 30 h 30"/>
                <a:gd name="T4" fmla="*/ 18 w 36"/>
                <a:gd name="T5" fmla="*/ 28 h 30"/>
                <a:gd name="T6" fmla="*/ 16 w 36"/>
                <a:gd name="T7" fmla="*/ 30 h 30"/>
                <a:gd name="T8" fmla="*/ 14 w 36"/>
                <a:gd name="T9" fmla="*/ 28 h 30"/>
                <a:gd name="T10" fmla="*/ 10 w 36"/>
                <a:gd name="T11" fmla="*/ 12 h 30"/>
                <a:gd name="T12" fmla="*/ 6 w 36"/>
                <a:gd name="T13" fmla="*/ 12 h 30"/>
                <a:gd name="T14" fmla="*/ 0 w 36"/>
                <a:gd name="T15" fmla="*/ 6 h 30"/>
                <a:gd name="T16" fmla="*/ 6 w 36"/>
                <a:gd name="T17" fmla="*/ 0 h 30"/>
                <a:gd name="T18" fmla="*/ 13 w 36"/>
                <a:gd name="T19" fmla="*/ 5 h 30"/>
                <a:gd name="T20" fmla="*/ 13 w 36"/>
                <a:gd name="T21" fmla="*/ 8 h 30"/>
                <a:gd name="T22" fmla="*/ 23 w 36"/>
                <a:gd name="T23" fmla="*/ 8 h 30"/>
                <a:gd name="T24" fmla="*/ 23 w 36"/>
                <a:gd name="T25" fmla="*/ 5 h 30"/>
                <a:gd name="T26" fmla="*/ 30 w 36"/>
                <a:gd name="T27" fmla="*/ 0 h 30"/>
                <a:gd name="T28" fmla="*/ 36 w 36"/>
                <a:gd name="T29" fmla="*/ 6 h 30"/>
                <a:gd name="T30" fmla="*/ 30 w 36"/>
                <a:gd name="T31" fmla="*/ 12 h 30"/>
                <a:gd name="T32" fmla="*/ 26 w 36"/>
                <a:gd name="T33" fmla="*/ 12 h 30"/>
                <a:gd name="T34" fmla="*/ 22 w 36"/>
                <a:gd name="T35" fmla="*/ 28 h 30"/>
                <a:gd name="T36" fmla="*/ 20 w 36"/>
                <a:gd name="T37" fmla="*/ 30 h 30"/>
                <a:gd name="T38" fmla="*/ 14 w 36"/>
                <a:gd name="T39" fmla="*/ 12 h 30"/>
                <a:gd name="T40" fmla="*/ 18 w 36"/>
                <a:gd name="T41" fmla="*/ 28 h 30"/>
                <a:gd name="T42" fmla="*/ 18 w 36"/>
                <a:gd name="T43" fmla="*/ 28 h 30"/>
                <a:gd name="T44" fmla="*/ 18 w 36"/>
                <a:gd name="T45" fmla="*/ 28 h 30"/>
                <a:gd name="T46" fmla="*/ 22 w 36"/>
                <a:gd name="T47" fmla="*/ 12 h 30"/>
                <a:gd name="T48" fmla="*/ 14 w 36"/>
                <a:gd name="T49" fmla="*/ 12 h 30"/>
                <a:gd name="T50" fmla="*/ 27 w 36"/>
                <a:gd name="T51" fmla="*/ 8 h 30"/>
                <a:gd name="T52" fmla="*/ 30 w 36"/>
                <a:gd name="T53" fmla="*/ 8 h 30"/>
                <a:gd name="T54" fmla="*/ 32 w 36"/>
                <a:gd name="T55" fmla="*/ 6 h 30"/>
                <a:gd name="T56" fmla="*/ 30 w 36"/>
                <a:gd name="T57" fmla="*/ 4 h 30"/>
                <a:gd name="T58" fmla="*/ 27 w 36"/>
                <a:gd name="T59" fmla="*/ 6 h 30"/>
                <a:gd name="T60" fmla="*/ 27 w 36"/>
                <a:gd name="T61" fmla="*/ 8 h 30"/>
                <a:gd name="T62" fmla="*/ 6 w 36"/>
                <a:gd name="T63" fmla="*/ 4 h 30"/>
                <a:gd name="T64" fmla="*/ 4 w 36"/>
                <a:gd name="T65" fmla="*/ 6 h 30"/>
                <a:gd name="T66" fmla="*/ 6 w 36"/>
                <a:gd name="T67" fmla="*/ 8 h 30"/>
                <a:gd name="T68" fmla="*/ 9 w 36"/>
                <a:gd name="T69" fmla="*/ 8 h 30"/>
                <a:gd name="T70" fmla="*/ 9 w 36"/>
                <a:gd name="T71" fmla="*/ 6 h 30"/>
                <a:gd name="T72" fmla="*/ 6 w 36"/>
                <a:gd name="T73"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 h="30">
                  <a:moveTo>
                    <a:pt x="20" y="30"/>
                  </a:moveTo>
                  <a:cubicBezTo>
                    <a:pt x="20" y="30"/>
                    <a:pt x="20" y="30"/>
                    <a:pt x="20" y="30"/>
                  </a:cubicBezTo>
                  <a:cubicBezTo>
                    <a:pt x="19" y="30"/>
                    <a:pt x="18" y="29"/>
                    <a:pt x="18" y="28"/>
                  </a:cubicBezTo>
                  <a:cubicBezTo>
                    <a:pt x="18" y="29"/>
                    <a:pt x="17" y="30"/>
                    <a:pt x="16" y="30"/>
                  </a:cubicBezTo>
                  <a:cubicBezTo>
                    <a:pt x="15" y="30"/>
                    <a:pt x="14" y="30"/>
                    <a:pt x="14" y="28"/>
                  </a:cubicBezTo>
                  <a:cubicBezTo>
                    <a:pt x="10" y="12"/>
                    <a:pt x="10" y="12"/>
                    <a:pt x="10" y="12"/>
                  </a:cubicBezTo>
                  <a:cubicBezTo>
                    <a:pt x="6" y="12"/>
                    <a:pt x="6" y="12"/>
                    <a:pt x="6" y="12"/>
                  </a:cubicBezTo>
                  <a:cubicBezTo>
                    <a:pt x="3" y="12"/>
                    <a:pt x="0" y="9"/>
                    <a:pt x="0" y="6"/>
                  </a:cubicBezTo>
                  <a:cubicBezTo>
                    <a:pt x="0" y="3"/>
                    <a:pt x="3" y="0"/>
                    <a:pt x="6" y="0"/>
                  </a:cubicBezTo>
                  <a:cubicBezTo>
                    <a:pt x="9" y="0"/>
                    <a:pt x="12" y="2"/>
                    <a:pt x="13" y="5"/>
                  </a:cubicBezTo>
                  <a:cubicBezTo>
                    <a:pt x="13" y="8"/>
                    <a:pt x="13" y="8"/>
                    <a:pt x="13" y="8"/>
                  </a:cubicBezTo>
                  <a:cubicBezTo>
                    <a:pt x="23" y="8"/>
                    <a:pt x="23" y="8"/>
                    <a:pt x="23" y="8"/>
                  </a:cubicBezTo>
                  <a:cubicBezTo>
                    <a:pt x="23" y="5"/>
                    <a:pt x="23" y="5"/>
                    <a:pt x="23" y="5"/>
                  </a:cubicBezTo>
                  <a:cubicBezTo>
                    <a:pt x="24" y="2"/>
                    <a:pt x="27" y="0"/>
                    <a:pt x="30" y="0"/>
                  </a:cubicBezTo>
                  <a:cubicBezTo>
                    <a:pt x="33" y="0"/>
                    <a:pt x="36" y="3"/>
                    <a:pt x="36" y="6"/>
                  </a:cubicBezTo>
                  <a:cubicBezTo>
                    <a:pt x="36" y="9"/>
                    <a:pt x="33" y="12"/>
                    <a:pt x="30" y="12"/>
                  </a:cubicBezTo>
                  <a:cubicBezTo>
                    <a:pt x="26" y="12"/>
                    <a:pt x="26" y="12"/>
                    <a:pt x="26" y="12"/>
                  </a:cubicBezTo>
                  <a:cubicBezTo>
                    <a:pt x="22" y="28"/>
                    <a:pt x="22" y="28"/>
                    <a:pt x="22" y="28"/>
                  </a:cubicBezTo>
                  <a:cubicBezTo>
                    <a:pt x="22" y="29"/>
                    <a:pt x="21" y="30"/>
                    <a:pt x="20" y="30"/>
                  </a:cubicBezTo>
                  <a:close/>
                  <a:moveTo>
                    <a:pt x="14" y="12"/>
                  </a:moveTo>
                  <a:cubicBezTo>
                    <a:pt x="18" y="28"/>
                    <a:pt x="18" y="28"/>
                    <a:pt x="18" y="28"/>
                  </a:cubicBezTo>
                  <a:cubicBezTo>
                    <a:pt x="18" y="28"/>
                    <a:pt x="18" y="28"/>
                    <a:pt x="18" y="28"/>
                  </a:cubicBezTo>
                  <a:cubicBezTo>
                    <a:pt x="18" y="28"/>
                    <a:pt x="18" y="28"/>
                    <a:pt x="18" y="28"/>
                  </a:cubicBezTo>
                  <a:cubicBezTo>
                    <a:pt x="22" y="12"/>
                    <a:pt x="22" y="12"/>
                    <a:pt x="22" y="12"/>
                  </a:cubicBezTo>
                  <a:lnTo>
                    <a:pt x="14" y="12"/>
                  </a:lnTo>
                  <a:close/>
                  <a:moveTo>
                    <a:pt x="27" y="8"/>
                  </a:moveTo>
                  <a:cubicBezTo>
                    <a:pt x="30" y="8"/>
                    <a:pt x="30" y="8"/>
                    <a:pt x="30" y="8"/>
                  </a:cubicBezTo>
                  <a:cubicBezTo>
                    <a:pt x="31" y="8"/>
                    <a:pt x="32" y="7"/>
                    <a:pt x="32" y="6"/>
                  </a:cubicBezTo>
                  <a:cubicBezTo>
                    <a:pt x="32" y="5"/>
                    <a:pt x="31" y="4"/>
                    <a:pt x="30" y="4"/>
                  </a:cubicBezTo>
                  <a:cubicBezTo>
                    <a:pt x="29" y="4"/>
                    <a:pt x="27" y="5"/>
                    <a:pt x="27" y="6"/>
                  </a:cubicBezTo>
                  <a:lnTo>
                    <a:pt x="27" y="8"/>
                  </a:lnTo>
                  <a:close/>
                  <a:moveTo>
                    <a:pt x="6" y="4"/>
                  </a:moveTo>
                  <a:cubicBezTo>
                    <a:pt x="5" y="4"/>
                    <a:pt x="4" y="5"/>
                    <a:pt x="4" y="6"/>
                  </a:cubicBezTo>
                  <a:cubicBezTo>
                    <a:pt x="4" y="7"/>
                    <a:pt x="5" y="8"/>
                    <a:pt x="6" y="8"/>
                  </a:cubicBezTo>
                  <a:cubicBezTo>
                    <a:pt x="9" y="8"/>
                    <a:pt x="9" y="8"/>
                    <a:pt x="9" y="8"/>
                  </a:cubicBezTo>
                  <a:cubicBezTo>
                    <a:pt x="9" y="6"/>
                    <a:pt x="9" y="6"/>
                    <a:pt x="9" y="6"/>
                  </a:cubicBezTo>
                  <a:cubicBezTo>
                    <a:pt x="9" y="5"/>
                    <a:pt x="7"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grpSp>
      <p:sp>
        <p:nvSpPr>
          <p:cNvPr id="243" name="TextBox 242"/>
          <p:cNvSpPr txBox="1"/>
          <p:nvPr/>
        </p:nvSpPr>
        <p:spPr>
          <a:xfrm>
            <a:off x="3899905" y="4320241"/>
            <a:ext cx="909697" cy="430887"/>
          </a:xfrm>
          <a:prstGeom prst="rect">
            <a:avLst/>
          </a:prstGeom>
          <a:noFill/>
          <a:ln w="6350">
            <a:noFill/>
            <a:prstDash val="dash"/>
          </a:ln>
        </p:spPr>
        <p:txBody>
          <a:bodyPr wrap="square" lIns="0" tIns="0" rIns="0" bIns="0" rtlCol="0">
            <a:spAutoFit/>
          </a:bodyPr>
          <a:lstStyle/>
          <a:p>
            <a:pPr defTabSz="914354">
              <a:defRPr/>
            </a:pPr>
            <a:r>
              <a:rPr lang="en-US" sz="1400" b="1" dirty="0" smtClean="0">
                <a:solidFill>
                  <a:srgbClr val="002060"/>
                </a:solidFill>
                <a:latin typeface="Ubuntu Light" charset="0"/>
              </a:rPr>
              <a:t>Create Account</a:t>
            </a:r>
            <a:endParaRPr lang="en-US" sz="1400" b="1" dirty="0">
              <a:solidFill>
                <a:srgbClr val="002060"/>
              </a:solidFill>
              <a:latin typeface="Ubuntu Light" charset="0"/>
            </a:endParaRPr>
          </a:p>
        </p:txBody>
      </p:sp>
      <p:sp>
        <p:nvSpPr>
          <p:cNvPr id="244" name="TextBox 243"/>
          <p:cNvSpPr txBox="1"/>
          <p:nvPr/>
        </p:nvSpPr>
        <p:spPr>
          <a:xfrm>
            <a:off x="5695432" y="3257588"/>
            <a:ext cx="719273" cy="646331"/>
          </a:xfrm>
          <a:prstGeom prst="rect">
            <a:avLst/>
          </a:prstGeom>
          <a:noFill/>
          <a:ln w="6350">
            <a:noFill/>
            <a:prstDash val="dash"/>
          </a:ln>
        </p:spPr>
        <p:txBody>
          <a:bodyPr wrap="square" lIns="0" tIns="0" rIns="0" bIns="0" rtlCol="0">
            <a:spAutoFit/>
          </a:bodyPr>
          <a:lstStyle/>
          <a:p>
            <a:pPr defTabSz="914354">
              <a:defRPr/>
            </a:pPr>
            <a:r>
              <a:rPr lang="en-US" sz="1400" b="1" dirty="0" smtClean="0">
                <a:solidFill>
                  <a:srgbClr val="002060"/>
                </a:solidFill>
                <a:latin typeface="Ubuntu Light" charset="0"/>
              </a:rPr>
              <a:t>Select Your Test</a:t>
            </a:r>
            <a:endParaRPr lang="en-US" sz="1400" b="1" dirty="0">
              <a:solidFill>
                <a:srgbClr val="002060"/>
              </a:solidFill>
              <a:latin typeface="Ubuntu Light" charset="0"/>
            </a:endParaRPr>
          </a:p>
        </p:txBody>
      </p:sp>
      <p:sp>
        <p:nvSpPr>
          <p:cNvPr id="245" name="TextBox 244"/>
          <p:cNvSpPr txBox="1"/>
          <p:nvPr/>
        </p:nvSpPr>
        <p:spPr>
          <a:xfrm>
            <a:off x="8940800" y="3429001"/>
            <a:ext cx="1209688" cy="410241"/>
          </a:xfrm>
          <a:prstGeom prst="rect">
            <a:avLst/>
          </a:prstGeom>
          <a:noFill/>
          <a:ln w="6350">
            <a:noFill/>
            <a:prstDash val="dash"/>
          </a:ln>
        </p:spPr>
        <p:txBody>
          <a:bodyPr wrap="square" lIns="0" tIns="0" rIns="0" bIns="0" rtlCol="0">
            <a:spAutoFit/>
          </a:bodyPr>
          <a:lstStyle/>
          <a:p>
            <a:pPr defTabSz="914354">
              <a:defRPr/>
            </a:pPr>
            <a:r>
              <a:rPr lang="en-US" sz="1333" b="1" dirty="0">
                <a:solidFill>
                  <a:srgbClr val="002060"/>
                </a:solidFill>
                <a:latin typeface="Ubuntu Light" charset="0"/>
              </a:rPr>
              <a:t>Generate </a:t>
            </a:r>
            <a:endParaRPr lang="en-US" sz="1333" b="1" dirty="0" smtClean="0">
              <a:solidFill>
                <a:srgbClr val="002060"/>
              </a:solidFill>
              <a:latin typeface="Ubuntu Light" charset="0"/>
            </a:endParaRPr>
          </a:p>
          <a:p>
            <a:pPr defTabSz="914354">
              <a:defRPr/>
            </a:pPr>
            <a:r>
              <a:rPr lang="en-US" sz="1333" b="1" dirty="0" smtClean="0">
                <a:solidFill>
                  <a:srgbClr val="002060"/>
                </a:solidFill>
                <a:latin typeface="Ubuntu Light" charset="0"/>
              </a:rPr>
              <a:t>report</a:t>
            </a:r>
            <a:endParaRPr lang="en-US" sz="1333" b="1" dirty="0">
              <a:solidFill>
                <a:srgbClr val="002060"/>
              </a:solidFill>
              <a:latin typeface="Ubuntu Light" charset="0"/>
            </a:endParaRPr>
          </a:p>
        </p:txBody>
      </p:sp>
      <p:grpSp>
        <p:nvGrpSpPr>
          <p:cNvPr id="3" name="Group 245"/>
          <p:cNvGrpSpPr>
            <a:grpSpLocks noChangeAspect="1"/>
          </p:cNvGrpSpPr>
          <p:nvPr/>
        </p:nvGrpSpPr>
        <p:grpSpPr>
          <a:xfrm>
            <a:off x="4130325" y="3810953"/>
            <a:ext cx="448855" cy="448855"/>
            <a:chOff x="3903073" y="3496769"/>
            <a:chExt cx="360000" cy="360000"/>
          </a:xfrm>
          <a:solidFill>
            <a:srgbClr val="78D2D2"/>
          </a:solidFill>
        </p:grpSpPr>
        <p:sp>
          <p:nvSpPr>
            <p:cNvPr id="247" name="Freeform 79"/>
            <p:cNvSpPr>
              <a:spLocks noEditPoints="1"/>
            </p:cNvSpPr>
            <p:nvPr/>
          </p:nvSpPr>
          <p:spPr bwMode="auto">
            <a:xfrm>
              <a:off x="3903073" y="3496769"/>
              <a:ext cx="255385" cy="255385"/>
            </a:xfrm>
            <a:custGeom>
              <a:avLst/>
              <a:gdLst>
                <a:gd name="T0" fmla="*/ 34 w 68"/>
                <a:gd name="T1" fmla="*/ 68 h 68"/>
                <a:gd name="T2" fmla="*/ 0 w 68"/>
                <a:gd name="T3" fmla="*/ 34 h 68"/>
                <a:gd name="T4" fmla="*/ 34 w 68"/>
                <a:gd name="T5" fmla="*/ 0 h 68"/>
                <a:gd name="T6" fmla="*/ 68 w 68"/>
                <a:gd name="T7" fmla="*/ 34 h 68"/>
                <a:gd name="T8" fmla="*/ 34 w 68"/>
                <a:gd name="T9" fmla="*/ 68 h 68"/>
                <a:gd name="T10" fmla="*/ 34 w 68"/>
                <a:gd name="T11" fmla="*/ 4 h 68"/>
                <a:gd name="T12" fmla="*/ 4 w 68"/>
                <a:gd name="T13" fmla="*/ 34 h 68"/>
                <a:gd name="T14" fmla="*/ 34 w 68"/>
                <a:gd name="T15" fmla="*/ 64 h 68"/>
                <a:gd name="T16" fmla="*/ 64 w 68"/>
                <a:gd name="T17" fmla="*/ 34 h 68"/>
                <a:gd name="T18" fmla="*/ 34 w 68"/>
                <a:gd name="T19" fmla="*/ 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68">
                  <a:moveTo>
                    <a:pt x="34" y="68"/>
                  </a:moveTo>
                  <a:cubicBezTo>
                    <a:pt x="15" y="68"/>
                    <a:pt x="0" y="53"/>
                    <a:pt x="0" y="34"/>
                  </a:cubicBezTo>
                  <a:cubicBezTo>
                    <a:pt x="0" y="15"/>
                    <a:pt x="15" y="0"/>
                    <a:pt x="34" y="0"/>
                  </a:cubicBezTo>
                  <a:cubicBezTo>
                    <a:pt x="53" y="0"/>
                    <a:pt x="68" y="15"/>
                    <a:pt x="68" y="34"/>
                  </a:cubicBezTo>
                  <a:cubicBezTo>
                    <a:pt x="68" y="53"/>
                    <a:pt x="53" y="68"/>
                    <a:pt x="34" y="68"/>
                  </a:cubicBezTo>
                  <a:close/>
                  <a:moveTo>
                    <a:pt x="34" y="4"/>
                  </a:moveTo>
                  <a:cubicBezTo>
                    <a:pt x="17" y="4"/>
                    <a:pt x="4" y="17"/>
                    <a:pt x="4" y="34"/>
                  </a:cubicBezTo>
                  <a:cubicBezTo>
                    <a:pt x="4" y="51"/>
                    <a:pt x="17" y="64"/>
                    <a:pt x="34" y="64"/>
                  </a:cubicBezTo>
                  <a:cubicBezTo>
                    <a:pt x="51" y="64"/>
                    <a:pt x="64" y="51"/>
                    <a:pt x="64" y="34"/>
                  </a:cubicBezTo>
                  <a:cubicBezTo>
                    <a:pt x="64" y="17"/>
                    <a:pt x="51" y="4"/>
                    <a:pt x="3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48" name="Freeform 80"/>
            <p:cNvSpPr>
              <a:spLocks/>
            </p:cNvSpPr>
            <p:nvPr/>
          </p:nvSpPr>
          <p:spPr bwMode="auto">
            <a:xfrm>
              <a:off x="4106150" y="3699846"/>
              <a:ext cx="156923" cy="156923"/>
            </a:xfrm>
            <a:custGeom>
              <a:avLst/>
              <a:gdLst>
                <a:gd name="T0" fmla="*/ 40 w 42"/>
                <a:gd name="T1" fmla="*/ 42 h 42"/>
                <a:gd name="T2" fmla="*/ 39 w 42"/>
                <a:gd name="T3" fmla="*/ 41 h 42"/>
                <a:gd name="T4" fmla="*/ 1 w 42"/>
                <a:gd name="T5" fmla="*/ 4 h 42"/>
                <a:gd name="T6" fmla="*/ 1 w 42"/>
                <a:gd name="T7" fmla="*/ 1 h 42"/>
                <a:gd name="T8" fmla="*/ 4 w 42"/>
                <a:gd name="T9" fmla="*/ 1 h 42"/>
                <a:gd name="T10" fmla="*/ 41 w 42"/>
                <a:gd name="T11" fmla="*/ 39 h 42"/>
                <a:gd name="T12" fmla="*/ 41 w 42"/>
                <a:gd name="T13" fmla="*/ 41 h 42"/>
                <a:gd name="T14" fmla="*/ 40 w 42"/>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2">
                  <a:moveTo>
                    <a:pt x="40" y="42"/>
                  </a:moveTo>
                  <a:cubicBezTo>
                    <a:pt x="39" y="42"/>
                    <a:pt x="39" y="42"/>
                    <a:pt x="39" y="41"/>
                  </a:cubicBezTo>
                  <a:cubicBezTo>
                    <a:pt x="1" y="4"/>
                    <a:pt x="1" y="4"/>
                    <a:pt x="1" y="4"/>
                  </a:cubicBezTo>
                  <a:cubicBezTo>
                    <a:pt x="0" y="3"/>
                    <a:pt x="0" y="2"/>
                    <a:pt x="1" y="1"/>
                  </a:cubicBezTo>
                  <a:cubicBezTo>
                    <a:pt x="2" y="0"/>
                    <a:pt x="3" y="0"/>
                    <a:pt x="4" y="1"/>
                  </a:cubicBezTo>
                  <a:cubicBezTo>
                    <a:pt x="41" y="39"/>
                    <a:pt x="41" y="39"/>
                    <a:pt x="41" y="39"/>
                  </a:cubicBezTo>
                  <a:cubicBezTo>
                    <a:pt x="42" y="39"/>
                    <a:pt x="42" y="41"/>
                    <a:pt x="41" y="41"/>
                  </a:cubicBezTo>
                  <a:cubicBezTo>
                    <a:pt x="41" y="42"/>
                    <a:pt x="41" y="42"/>
                    <a:pt x="40"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grpSp>
      <p:grpSp>
        <p:nvGrpSpPr>
          <p:cNvPr id="4" name="Group 248"/>
          <p:cNvGrpSpPr>
            <a:grpSpLocks noChangeAspect="1"/>
          </p:cNvGrpSpPr>
          <p:nvPr/>
        </p:nvGrpSpPr>
        <p:grpSpPr>
          <a:xfrm>
            <a:off x="5892949" y="4087048"/>
            <a:ext cx="370955" cy="370955"/>
            <a:chOff x="-879475" y="2054225"/>
            <a:chExt cx="371475" cy="371475"/>
          </a:xfrm>
          <a:solidFill>
            <a:srgbClr val="3B3939"/>
          </a:solidFill>
        </p:grpSpPr>
        <p:sp>
          <p:nvSpPr>
            <p:cNvPr id="250" name="Freeform 41"/>
            <p:cNvSpPr>
              <a:spLocks noEditPoints="1"/>
            </p:cNvSpPr>
            <p:nvPr/>
          </p:nvSpPr>
          <p:spPr bwMode="auto">
            <a:xfrm>
              <a:off x="-879475" y="2054225"/>
              <a:ext cx="325438" cy="325438"/>
            </a:xfrm>
            <a:custGeom>
              <a:avLst/>
              <a:gdLst>
                <a:gd name="T0" fmla="*/ 42 w 84"/>
                <a:gd name="T1" fmla="*/ 84 h 84"/>
                <a:gd name="T2" fmla="*/ 0 w 84"/>
                <a:gd name="T3" fmla="*/ 42 h 84"/>
                <a:gd name="T4" fmla="*/ 42 w 84"/>
                <a:gd name="T5" fmla="*/ 0 h 84"/>
                <a:gd name="T6" fmla="*/ 84 w 84"/>
                <a:gd name="T7" fmla="*/ 42 h 84"/>
                <a:gd name="T8" fmla="*/ 42 w 84"/>
                <a:gd name="T9" fmla="*/ 84 h 84"/>
                <a:gd name="T10" fmla="*/ 42 w 84"/>
                <a:gd name="T11" fmla="*/ 4 h 84"/>
                <a:gd name="T12" fmla="*/ 4 w 84"/>
                <a:gd name="T13" fmla="*/ 42 h 84"/>
                <a:gd name="T14" fmla="*/ 42 w 84"/>
                <a:gd name="T15" fmla="*/ 80 h 84"/>
                <a:gd name="T16" fmla="*/ 80 w 84"/>
                <a:gd name="T17" fmla="*/ 42 h 84"/>
                <a:gd name="T18" fmla="*/ 42 w 84"/>
                <a:gd name="T19" fmla="*/ 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42" y="84"/>
                  </a:moveTo>
                  <a:cubicBezTo>
                    <a:pt x="19" y="84"/>
                    <a:pt x="0" y="65"/>
                    <a:pt x="0" y="42"/>
                  </a:cubicBezTo>
                  <a:cubicBezTo>
                    <a:pt x="0" y="19"/>
                    <a:pt x="19" y="0"/>
                    <a:pt x="42" y="0"/>
                  </a:cubicBezTo>
                  <a:cubicBezTo>
                    <a:pt x="65" y="0"/>
                    <a:pt x="84" y="19"/>
                    <a:pt x="84" y="42"/>
                  </a:cubicBezTo>
                  <a:cubicBezTo>
                    <a:pt x="84" y="65"/>
                    <a:pt x="65" y="84"/>
                    <a:pt x="42" y="84"/>
                  </a:cubicBezTo>
                  <a:close/>
                  <a:moveTo>
                    <a:pt x="42" y="4"/>
                  </a:moveTo>
                  <a:cubicBezTo>
                    <a:pt x="21" y="4"/>
                    <a:pt x="4" y="21"/>
                    <a:pt x="4" y="42"/>
                  </a:cubicBezTo>
                  <a:cubicBezTo>
                    <a:pt x="4" y="63"/>
                    <a:pt x="21" y="80"/>
                    <a:pt x="42" y="80"/>
                  </a:cubicBezTo>
                  <a:cubicBezTo>
                    <a:pt x="63" y="80"/>
                    <a:pt x="80" y="63"/>
                    <a:pt x="80" y="42"/>
                  </a:cubicBezTo>
                  <a:cubicBezTo>
                    <a:pt x="80" y="21"/>
                    <a:pt x="63" y="4"/>
                    <a:pt x="4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51" name="Freeform 42"/>
            <p:cNvSpPr>
              <a:spLocks/>
            </p:cNvSpPr>
            <p:nvPr/>
          </p:nvSpPr>
          <p:spPr bwMode="auto">
            <a:xfrm>
              <a:off x="-615950" y="2317750"/>
              <a:ext cx="107950" cy="107950"/>
            </a:xfrm>
            <a:custGeom>
              <a:avLst/>
              <a:gdLst>
                <a:gd name="T0" fmla="*/ 26 w 28"/>
                <a:gd name="T1" fmla="*/ 28 h 28"/>
                <a:gd name="T2" fmla="*/ 25 w 28"/>
                <a:gd name="T3" fmla="*/ 27 h 28"/>
                <a:gd name="T4" fmla="*/ 1 w 28"/>
                <a:gd name="T5" fmla="*/ 4 h 28"/>
                <a:gd name="T6" fmla="*/ 1 w 28"/>
                <a:gd name="T7" fmla="*/ 1 h 28"/>
                <a:gd name="T8" fmla="*/ 4 w 28"/>
                <a:gd name="T9" fmla="*/ 1 h 28"/>
                <a:gd name="T10" fmla="*/ 27 w 28"/>
                <a:gd name="T11" fmla="*/ 25 h 28"/>
                <a:gd name="T12" fmla="*/ 27 w 28"/>
                <a:gd name="T13" fmla="*/ 27 h 28"/>
                <a:gd name="T14" fmla="*/ 26 w 28"/>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8">
                  <a:moveTo>
                    <a:pt x="26" y="28"/>
                  </a:moveTo>
                  <a:cubicBezTo>
                    <a:pt x="25" y="28"/>
                    <a:pt x="25" y="28"/>
                    <a:pt x="25" y="27"/>
                  </a:cubicBezTo>
                  <a:cubicBezTo>
                    <a:pt x="1" y="4"/>
                    <a:pt x="1" y="4"/>
                    <a:pt x="1" y="4"/>
                  </a:cubicBezTo>
                  <a:cubicBezTo>
                    <a:pt x="0" y="3"/>
                    <a:pt x="0" y="2"/>
                    <a:pt x="1" y="1"/>
                  </a:cubicBezTo>
                  <a:cubicBezTo>
                    <a:pt x="2" y="0"/>
                    <a:pt x="3" y="0"/>
                    <a:pt x="4" y="1"/>
                  </a:cubicBezTo>
                  <a:cubicBezTo>
                    <a:pt x="27" y="25"/>
                    <a:pt x="27" y="25"/>
                    <a:pt x="27" y="25"/>
                  </a:cubicBezTo>
                  <a:cubicBezTo>
                    <a:pt x="28" y="25"/>
                    <a:pt x="28" y="27"/>
                    <a:pt x="27" y="27"/>
                  </a:cubicBezTo>
                  <a:cubicBezTo>
                    <a:pt x="27" y="28"/>
                    <a:pt x="27" y="28"/>
                    <a:pt x="2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52" name="Freeform 43"/>
            <p:cNvSpPr>
              <a:spLocks noEditPoints="1"/>
            </p:cNvSpPr>
            <p:nvPr/>
          </p:nvSpPr>
          <p:spPr bwMode="auto">
            <a:xfrm>
              <a:off x="-825500" y="2108200"/>
              <a:ext cx="217488" cy="217488"/>
            </a:xfrm>
            <a:custGeom>
              <a:avLst/>
              <a:gdLst>
                <a:gd name="T0" fmla="*/ 22 w 56"/>
                <a:gd name="T1" fmla="*/ 56 h 56"/>
                <a:gd name="T2" fmla="*/ 20 w 56"/>
                <a:gd name="T3" fmla="*/ 48 h 56"/>
                <a:gd name="T4" fmla="*/ 9 w 56"/>
                <a:gd name="T5" fmla="*/ 48 h 56"/>
                <a:gd name="T6" fmla="*/ 1 w 56"/>
                <a:gd name="T7" fmla="*/ 37 h 56"/>
                <a:gd name="T8" fmla="*/ 1 w 56"/>
                <a:gd name="T9" fmla="*/ 34 h 56"/>
                <a:gd name="T10" fmla="*/ 6 w 56"/>
                <a:gd name="T11" fmla="*/ 25 h 56"/>
                <a:gd name="T12" fmla="*/ 1 w 56"/>
                <a:gd name="T13" fmla="*/ 19 h 56"/>
                <a:gd name="T14" fmla="*/ 9 w 56"/>
                <a:gd name="T15" fmla="*/ 8 h 56"/>
                <a:gd name="T16" fmla="*/ 20 w 56"/>
                <a:gd name="T17" fmla="*/ 8 h 56"/>
                <a:gd name="T18" fmla="*/ 22 w 56"/>
                <a:gd name="T19" fmla="*/ 0 h 56"/>
                <a:gd name="T20" fmla="*/ 36 w 56"/>
                <a:gd name="T21" fmla="*/ 2 h 56"/>
                <a:gd name="T22" fmla="*/ 42 w 56"/>
                <a:gd name="T23" fmla="*/ 11 h 56"/>
                <a:gd name="T24" fmla="*/ 49 w 56"/>
                <a:gd name="T25" fmla="*/ 9 h 56"/>
                <a:gd name="T26" fmla="*/ 55 w 56"/>
                <a:gd name="T27" fmla="*/ 21 h 56"/>
                <a:gd name="T28" fmla="*/ 50 w 56"/>
                <a:gd name="T29" fmla="*/ 25 h 56"/>
                <a:gd name="T30" fmla="*/ 55 w 56"/>
                <a:gd name="T31" fmla="*/ 34 h 56"/>
                <a:gd name="T32" fmla="*/ 55 w 56"/>
                <a:gd name="T33" fmla="*/ 37 h 56"/>
                <a:gd name="T34" fmla="*/ 47 w 56"/>
                <a:gd name="T35" fmla="*/ 48 h 56"/>
                <a:gd name="T36" fmla="*/ 36 w 56"/>
                <a:gd name="T37" fmla="*/ 48 h 56"/>
                <a:gd name="T38" fmla="*/ 34 w 56"/>
                <a:gd name="T39" fmla="*/ 56 h 56"/>
                <a:gd name="T40" fmla="*/ 32 w 56"/>
                <a:gd name="T41" fmla="*/ 52 h 56"/>
                <a:gd name="T42" fmla="*/ 33 w 56"/>
                <a:gd name="T43" fmla="*/ 45 h 56"/>
                <a:gd name="T44" fmla="*/ 42 w 56"/>
                <a:gd name="T45" fmla="*/ 41 h 56"/>
                <a:gd name="T46" fmla="*/ 51 w 56"/>
                <a:gd name="T47" fmla="*/ 37 h 56"/>
                <a:gd name="T48" fmla="*/ 45 w 56"/>
                <a:gd name="T49" fmla="*/ 32 h 56"/>
                <a:gd name="T50" fmla="*/ 46 w 56"/>
                <a:gd name="T51" fmla="*/ 22 h 56"/>
                <a:gd name="T52" fmla="*/ 47 w 56"/>
                <a:gd name="T53" fmla="*/ 13 h 56"/>
                <a:gd name="T54" fmla="*/ 40 w 56"/>
                <a:gd name="T55" fmla="*/ 15 h 56"/>
                <a:gd name="T56" fmla="*/ 32 w 56"/>
                <a:gd name="T57" fmla="*/ 9 h 56"/>
                <a:gd name="T58" fmla="*/ 24 w 56"/>
                <a:gd name="T59" fmla="*/ 4 h 56"/>
                <a:gd name="T60" fmla="*/ 23 w 56"/>
                <a:gd name="T61" fmla="*/ 11 h 56"/>
                <a:gd name="T62" fmla="*/ 14 w 56"/>
                <a:gd name="T63" fmla="*/ 15 h 56"/>
                <a:gd name="T64" fmla="*/ 5 w 56"/>
                <a:gd name="T65" fmla="*/ 19 h 56"/>
                <a:gd name="T66" fmla="*/ 11 w 56"/>
                <a:gd name="T67" fmla="*/ 24 h 56"/>
                <a:gd name="T68" fmla="*/ 10 w 56"/>
                <a:gd name="T69" fmla="*/ 34 h 56"/>
                <a:gd name="T70" fmla="*/ 9 w 56"/>
                <a:gd name="T71" fmla="*/ 43 h 56"/>
                <a:gd name="T72" fmla="*/ 16 w 56"/>
                <a:gd name="T73" fmla="*/ 41 h 56"/>
                <a:gd name="T74" fmla="*/ 24 w 56"/>
                <a:gd name="T75" fmla="*/ 4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 h="56">
                  <a:moveTo>
                    <a:pt x="34" y="56"/>
                  </a:moveTo>
                  <a:cubicBezTo>
                    <a:pt x="22" y="56"/>
                    <a:pt x="22" y="56"/>
                    <a:pt x="22" y="56"/>
                  </a:cubicBezTo>
                  <a:cubicBezTo>
                    <a:pt x="21" y="56"/>
                    <a:pt x="20" y="55"/>
                    <a:pt x="20" y="54"/>
                  </a:cubicBezTo>
                  <a:cubicBezTo>
                    <a:pt x="20" y="48"/>
                    <a:pt x="20" y="48"/>
                    <a:pt x="20" y="48"/>
                  </a:cubicBezTo>
                  <a:cubicBezTo>
                    <a:pt x="18" y="48"/>
                    <a:pt x="16" y="47"/>
                    <a:pt x="14" y="45"/>
                  </a:cubicBezTo>
                  <a:cubicBezTo>
                    <a:pt x="9" y="48"/>
                    <a:pt x="9" y="48"/>
                    <a:pt x="9" y="48"/>
                  </a:cubicBezTo>
                  <a:cubicBezTo>
                    <a:pt x="9" y="48"/>
                    <a:pt x="7" y="48"/>
                    <a:pt x="7" y="47"/>
                  </a:cubicBezTo>
                  <a:cubicBezTo>
                    <a:pt x="1" y="37"/>
                    <a:pt x="1" y="37"/>
                    <a:pt x="1" y="37"/>
                  </a:cubicBezTo>
                  <a:cubicBezTo>
                    <a:pt x="0" y="36"/>
                    <a:pt x="0" y="36"/>
                    <a:pt x="1" y="35"/>
                  </a:cubicBezTo>
                  <a:cubicBezTo>
                    <a:pt x="1" y="35"/>
                    <a:pt x="1" y="34"/>
                    <a:pt x="1" y="34"/>
                  </a:cubicBezTo>
                  <a:cubicBezTo>
                    <a:pt x="6" y="31"/>
                    <a:pt x="6" y="31"/>
                    <a:pt x="6" y="31"/>
                  </a:cubicBezTo>
                  <a:cubicBezTo>
                    <a:pt x="6" y="29"/>
                    <a:pt x="6" y="27"/>
                    <a:pt x="6" y="25"/>
                  </a:cubicBezTo>
                  <a:cubicBezTo>
                    <a:pt x="1" y="22"/>
                    <a:pt x="1" y="22"/>
                    <a:pt x="1" y="22"/>
                  </a:cubicBezTo>
                  <a:cubicBezTo>
                    <a:pt x="1" y="21"/>
                    <a:pt x="0" y="20"/>
                    <a:pt x="1" y="19"/>
                  </a:cubicBezTo>
                  <a:cubicBezTo>
                    <a:pt x="7" y="9"/>
                    <a:pt x="7" y="9"/>
                    <a:pt x="7" y="9"/>
                  </a:cubicBezTo>
                  <a:cubicBezTo>
                    <a:pt x="7" y="8"/>
                    <a:pt x="9" y="8"/>
                    <a:pt x="9" y="8"/>
                  </a:cubicBezTo>
                  <a:cubicBezTo>
                    <a:pt x="14" y="11"/>
                    <a:pt x="14" y="11"/>
                    <a:pt x="14" y="11"/>
                  </a:cubicBezTo>
                  <a:cubicBezTo>
                    <a:pt x="16" y="9"/>
                    <a:pt x="18" y="8"/>
                    <a:pt x="20" y="8"/>
                  </a:cubicBezTo>
                  <a:cubicBezTo>
                    <a:pt x="20" y="2"/>
                    <a:pt x="20" y="2"/>
                    <a:pt x="20" y="2"/>
                  </a:cubicBezTo>
                  <a:cubicBezTo>
                    <a:pt x="20" y="1"/>
                    <a:pt x="21" y="0"/>
                    <a:pt x="22" y="0"/>
                  </a:cubicBezTo>
                  <a:cubicBezTo>
                    <a:pt x="34" y="0"/>
                    <a:pt x="34" y="0"/>
                    <a:pt x="34" y="0"/>
                  </a:cubicBezTo>
                  <a:cubicBezTo>
                    <a:pt x="35" y="0"/>
                    <a:pt x="36" y="1"/>
                    <a:pt x="36" y="2"/>
                  </a:cubicBezTo>
                  <a:cubicBezTo>
                    <a:pt x="36" y="8"/>
                    <a:pt x="36" y="8"/>
                    <a:pt x="36" y="8"/>
                  </a:cubicBezTo>
                  <a:cubicBezTo>
                    <a:pt x="38" y="8"/>
                    <a:pt x="40" y="9"/>
                    <a:pt x="42" y="11"/>
                  </a:cubicBezTo>
                  <a:cubicBezTo>
                    <a:pt x="47" y="8"/>
                    <a:pt x="47" y="8"/>
                    <a:pt x="47" y="8"/>
                  </a:cubicBezTo>
                  <a:cubicBezTo>
                    <a:pt x="47" y="8"/>
                    <a:pt x="49" y="8"/>
                    <a:pt x="49" y="9"/>
                  </a:cubicBezTo>
                  <a:cubicBezTo>
                    <a:pt x="55" y="19"/>
                    <a:pt x="55" y="19"/>
                    <a:pt x="55" y="19"/>
                  </a:cubicBezTo>
                  <a:cubicBezTo>
                    <a:pt x="56" y="20"/>
                    <a:pt x="56" y="20"/>
                    <a:pt x="55" y="21"/>
                  </a:cubicBezTo>
                  <a:cubicBezTo>
                    <a:pt x="55" y="21"/>
                    <a:pt x="55" y="22"/>
                    <a:pt x="55" y="22"/>
                  </a:cubicBezTo>
                  <a:cubicBezTo>
                    <a:pt x="50" y="25"/>
                    <a:pt x="50" y="25"/>
                    <a:pt x="50" y="25"/>
                  </a:cubicBezTo>
                  <a:cubicBezTo>
                    <a:pt x="50" y="27"/>
                    <a:pt x="50" y="29"/>
                    <a:pt x="50" y="31"/>
                  </a:cubicBezTo>
                  <a:cubicBezTo>
                    <a:pt x="55" y="34"/>
                    <a:pt x="55" y="34"/>
                    <a:pt x="55" y="34"/>
                  </a:cubicBezTo>
                  <a:cubicBezTo>
                    <a:pt x="55" y="34"/>
                    <a:pt x="55" y="35"/>
                    <a:pt x="55" y="35"/>
                  </a:cubicBezTo>
                  <a:cubicBezTo>
                    <a:pt x="56" y="36"/>
                    <a:pt x="56" y="36"/>
                    <a:pt x="55" y="37"/>
                  </a:cubicBezTo>
                  <a:cubicBezTo>
                    <a:pt x="49" y="47"/>
                    <a:pt x="49" y="47"/>
                    <a:pt x="49" y="47"/>
                  </a:cubicBezTo>
                  <a:cubicBezTo>
                    <a:pt x="49" y="48"/>
                    <a:pt x="47" y="48"/>
                    <a:pt x="47" y="48"/>
                  </a:cubicBezTo>
                  <a:cubicBezTo>
                    <a:pt x="42" y="45"/>
                    <a:pt x="42" y="45"/>
                    <a:pt x="42" y="45"/>
                  </a:cubicBezTo>
                  <a:cubicBezTo>
                    <a:pt x="40" y="47"/>
                    <a:pt x="38" y="48"/>
                    <a:pt x="36" y="48"/>
                  </a:cubicBezTo>
                  <a:cubicBezTo>
                    <a:pt x="36" y="54"/>
                    <a:pt x="36" y="54"/>
                    <a:pt x="36" y="54"/>
                  </a:cubicBezTo>
                  <a:cubicBezTo>
                    <a:pt x="36" y="55"/>
                    <a:pt x="35" y="56"/>
                    <a:pt x="34" y="56"/>
                  </a:cubicBezTo>
                  <a:close/>
                  <a:moveTo>
                    <a:pt x="24" y="52"/>
                  </a:moveTo>
                  <a:cubicBezTo>
                    <a:pt x="32" y="52"/>
                    <a:pt x="32" y="52"/>
                    <a:pt x="32" y="52"/>
                  </a:cubicBezTo>
                  <a:cubicBezTo>
                    <a:pt x="32" y="47"/>
                    <a:pt x="32" y="47"/>
                    <a:pt x="32" y="47"/>
                  </a:cubicBezTo>
                  <a:cubicBezTo>
                    <a:pt x="32" y="46"/>
                    <a:pt x="33" y="45"/>
                    <a:pt x="33" y="45"/>
                  </a:cubicBezTo>
                  <a:cubicBezTo>
                    <a:pt x="36" y="44"/>
                    <a:pt x="38" y="43"/>
                    <a:pt x="40" y="41"/>
                  </a:cubicBezTo>
                  <a:cubicBezTo>
                    <a:pt x="41" y="41"/>
                    <a:pt x="42" y="41"/>
                    <a:pt x="42" y="41"/>
                  </a:cubicBezTo>
                  <a:cubicBezTo>
                    <a:pt x="47" y="43"/>
                    <a:pt x="47" y="43"/>
                    <a:pt x="47" y="43"/>
                  </a:cubicBezTo>
                  <a:cubicBezTo>
                    <a:pt x="51" y="37"/>
                    <a:pt x="51" y="37"/>
                    <a:pt x="51" y="37"/>
                  </a:cubicBezTo>
                  <a:cubicBezTo>
                    <a:pt x="46" y="34"/>
                    <a:pt x="46" y="34"/>
                    <a:pt x="46" y="34"/>
                  </a:cubicBezTo>
                  <a:cubicBezTo>
                    <a:pt x="46" y="34"/>
                    <a:pt x="45" y="33"/>
                    <a:pt x="45" y="32"/>
                  </a:cubicBezTo>
                  <a:cubicBezTo>
                    <a:pt x="46" y="29"/>
                    <a:pt x="46" y="27"/>
                    <a:pt x="45" y="24"/>
                  </a:cubicBezTo>
                  <a:cubicBezTo>
                    <a:pt x="45" y="23"/>
                    <a:pt x="46" y="22"/>
                    <a:pt x="46" y="22"/>
                  </a:cubicBezTo>
                  <a:cubicBezTo>
                    <a:pt x="51" y="19"/>
                    <a:pt x="51" y="19"/>
                    <a:pt x="51" y="19"/>
                  </a:cubicBezTo>
                  <a:cubicBezTo>
                    <a:pt x="47" y="13"/>
                    <a:pt x="47" y="13"/>
                    <a:pt x="47" y="13"/>
                  </a:cubicBezTo>
                  <a:cubicBezTo>
                    <a:pt x="42" y="15"/>
                    <a:pt x="42" y="15"/>
                    <a:pt x="42" y="15"/>
                  </a:cubicBezTo>
                  <a:cubicBezTo>
                    <a:pt x="42" y="15"/>
                    <a:pt x="41" y="15"/>
                    <a:pt x="40" y="15"/>
                  </a:cubicBezTo>
                  <a:cubicBezTo>
                    <a:pt x="38" y="13"/>
                    <a:pt x="36" y="12"/>
                    <a:pt x="33" y="11"/>
                  </a:cubicBezTo>
                  <a:cubicBezTo>
                    <a:pt x="33" y="11"/>
                    <a:pt x="32" y="10"/>
                    <a:pt x="32" y="9"/>
                  </a:cubicBezTo>
                  <a:cubicBezTo>
                    <a:pt x="32" y="4"/>
                    <a:pt x="32" y="4"/>
                    <a:pt x="32" y="4"/>
                  </a:cubicBezTo>
                  <a:cubicBezTo>
                    <a:pt x="24" y="4"/>
                    <a:pt x="24" y="4"/>
                    <a:pt x="24" y="4"/>
                  </a:cubicBezTo>
                  <a:cubicBezTo>
                    <a:pt x="24" y="9"/>
                    <a:pt x="24" y="9"/>
                    <a:pt x="24" y="9"/>
                  </a:cubicBezTo>
                  <a:cubicBezTo>
                    <a:pt x="24" y="10"/>
                    <a:pt x="23" y="11"/>
                    <a:pt x="23" y="11"/>
                  </a:cubicBezTo>
                  <a:cubicBezTo>
                    <a:pt x="20" y="12"/>
                    <a:pt x="18" y="13"/>
                    <a:pt x="16" y="15"/>
                  </a:cubicBezTo>
                  <a:cubicBezTo>
                    <a:pt x="15" y="15"/>
                    <a:pt x="14" y="15"/>
                    <a:pt x="14" y="15"/>
                  </a:cubicBezTo>
                  <a:cubicBezTo>
                    <a:pt x="9" y="13"/>
                    <a:pt x="9" y="13"/>
                    <a:pt x="9" y="13"/>
                  </a:cubicBezTo>
                  <a:cubicBezTo>
                    <a:pt x="5" y="19"/>
                    <a:pt x="5" y="19"/>
                    <a:pt x="5" y="19"/>
                  </a:cubicBezTo>
                  <a:cubicBezTo>
                    <a:pt x="10" y="22"/>
                    <a:pt x="10" y="22"/>
                    <a:pt x="10" y="22"/>
                  </a:cubicBezTo>
                  <a:cubicBezTo>
                    <a:pt x="10" y="22"/>
                    <a:pt x="11" y="23"/>
                    <a:pt x="11" y="24"/>
                  </a:cubicBezTo>
                  <a:cubicBezTo>
                    <a:pt x="10" y="27"/>
                    <a:pt x="10" y="29"/>
                    <a:pt x="11" y="32"/>
                  </a:cubicBezTo>
                  <a:cubicBezTo>
                    <a:pt x="11" y="33"/>
                    <a:pt x="10" y="34"/>
                    <a:pt x="10" y="34"/>
                  </a:cubicBezTo>
                  <a:cubicBezTo>
                    <a:pt x="5" y="37"/>
                    <a:pt x="5" y="37"/>
                    <a:pt x="5" y="37"/>
                  </a:cubicBezTo>
                  <a:cubicBezTo>
                    <a:pt x="9" y="43"/>
                    <a:pt x="9" y="43"/>
                    <a:pt x="9" y="43"/>
                  </a:cubicBezTo>
                  <a:cubicBezTo>
                    <a:pt x="14" y="41"/>
                    <a:pt x="14" y="41"/>
                    <a:pt x="14" y="41"/>
                  </a:cubicBezTo>
                  <a:cubicBezTo>
                    <a:pt x="14" y="41"/>
                    <a:pt x="15" y="41"/>
                    <a:pt x="16" y="41"/>
                  </a:cubicBezTo>
                  <a:cubicBezTo>
                    <a:pt x="18" y="43"/>
                    <a:pt x="20" y="44"/>
                    <a:pt x="23" y="45"/>
                  </a:cubicBezTo>
                  <a:cubicBezTo>
                    <a:pt x="23" y="45"/>
                    <a:pt x="24" y="46"/>
                    <a:pt x="24" y="47"/>
                  </a:cubicBezTo>
                  <a:lnTo>
                    <a:pt x="24"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53" name="Freeform 44"/>
            <p:cNvSpPr>
              <a:spLocks noEditPoints="1"/>
            </p:cNvSpPr>
            <p:nvPr/>
          </p:nvSpPr>
          <p:spPr bwMode="auto">
            <a:xfrm>
              <a:off x="-755650" y="2178050"/>
              <a:ext cx="77788" cy="77788"/>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4 h 20"/>
                <a:gd name="T12" fmla="*/ 4 w 20"/>
                <a:gd name="T13" fmla="*/ 10 h 20"/>
                <a:gd name="T14" fmla="*/ 10 w 20"/>
                <a:gd name="T15" fmla="*/ 16 h 20"/>
                <a:gd name="T16" fmla="*/ 16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4"/>
                  </a:moveTo>
                  <a:cubicBezTo>
                    <a:pt x="7" y="4"/>
                    <a:pt x="4" y="7"/>
                    <a:pt x="4" y="10"/>
                  </a:cubicBezTo>
                  <a:cubicBezTo>
                    <a:pt x="4" y="13"/>
                    <a:pt x="7" y="16"/>
                    <a:pt x="10" y="16"/>
                  </a:cubicBezTo>
                  <a:cubicBezTo>
                    <a:pt x="13" y="16"/>
                    <a:pt x="16" y="13"/>
                    <a:pt x="16" y="10"/>
                  </a:cubicBezTo>
                  <a:cubicBezTo>
                    <a:pt x="16" y="7"/>
                    <a:pt x="13" y="4"/>
                    <a:pt x="1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grpSp>
      <p:sp>
        <p:nvSpPr>
          <p:cNvPr id="255" name="TextBox 254"/>
          <p:cNvSpPr txBox="1"/>
          <p:nvPr/>
        </p:nvSpPr>
        <p:spPr>
          <a:xfrm>
            <a:off x="7352862" y="4320241"/>
            <a:ext cx="966079" cy="430887"/>
          </a:xfrm>
          <a:prstGeom prst="rect">
            <a:avLst/>
          </a:prstGeom>
          <a:noFill/>
          <a:ln w="6350">
            <a:noFill/>
            <a:prstDash val="dash"/>
          </a:ln>
        </p:spPr>
        <p:txBody>
          <a:bodyPr wrap="square" lIns="0" tIns="0" rIns="0" bIns="0" rtlCol="0">
            <a:spAutoFit/>
          </a:bodyPr>
          <a:lstStyle/>
          <a:p>
            <a:pPr defTabSz="914354">
              <a:defRPr/>
            </a:pPr>
            <a:r>
              <a:rPr lang="en-US" sz="1400" b="1" dirty="0" smtClean="0">
                <a:solidFill>
                  <a:srgbClr val="002060"/>
                </a:solidFill>
                <a:latin typeface="Ubuntu Light" charset="0"/>
              </a:rPr>
              <a:t>Test Your Skills</a:t>
            </a:r>
            <a:endParaRPr lang="en-US" sz="1400" b="1" dirty="0">
              <a:solidFill>
                <a:srgbClr val="002060"/>
              </a:solidFill>
              <a:latin typeface="Ubuntu Light" charset="0"/>
            </a:endParaRPr>
          </a:p>
        </p:txBody>
      </p:sp>
      <p:sp>
        <p:nvSpPr>
          <p:cNvPr id="256" name="Freeform 48"/>
          <p:cNvSpPr>
            <a:spLocks noChangeAspect="1" noEditPoints="1"/>
          </p:cNvSpPr>
          <p:nvPr/>
        </p:nvSpPr>
        <p:spPr bwMode="auto">
          <a:xfrm>
            <a:off x="7666237" y="3750449"/>
            <a:ext cx="407013" cy="394992"/>
          </a:xfrm>
          <a:custGeom>
            <a:avLst/>
            <a:gdLst>
              <a:gd name="T0" fmla="*/ 10 w 97"/>
              <a:gd name="T1" fmla="*/ 94 h 94"/>
              <a:gd name="T2" fmla="*/ 3 w 97"/>
              <a:gd name="T3" fmla="*/ 91 h 94"/>
              <a:gd name="T4" fmla="*/ 0 w 97"/>
              <a:gd name="T5" fmla="*/ 84 h 94"/>
              <a:gd name="T6" fmla="*/ 3 w 97"/>
              <a:gd name="T7" fmla="*/ 77 h 94"/>
              <a:gd name="T8" fmla="*/ 41 w 97"/>
              <a:gd name="T9" fmla="*/ 39 h 94"/>
              <a:gd name="T10" fmla="*/ 47 w 97"/>
              <a:gd name="T11" fmla="*/ 8 h 94"/>
              <a:gd name="T12" fmla="*/ 67 w 97"/>
              <a:gd name="T13" fmla="*/ 0 h 94"/>
              <a:gd name="T14" fmla="*/ 79 w 97"/>
              <a:gd name="T15" fmla="*/ 3 h 94"/>
              <a:gd name="T16" fmla="*/ 80 w 97"/>
              <a:gd name="T17" fmla="*/ 4 h 94"/>
              <a:gd name="T18" fmla="*/ 80 w 97"/>
              <a:gd name="T19" fmla="*/ 6 h 94"/>
              <a:gd name="T20" fmla="*/ 68 w 97"/>
              <a:gd name="T21" fmla="*/ 19 h 94"/>
              <a:gd name="T22" fmla="*/ 68 w 97"/>
              <a:gd name="T23" fmla="*/ 27 h 94"/>
              <a:gd name="T24" fmla="*/ 75 w 97"/>
              <a:gd name="T25" fmla="*/ 27 h 94"/>
              <a:gd name="T26" fmla="*/ 88 w 97"/>
              <a:gd name="T27" fmla="*/ 14 h 94"/>
              <a:gd name="T28" fmla="*/ 90 w 97"/>
              <a:gd name="T29" fmla="*/ 14 h 94"/>
              <a:gd name="T30" fmla="*/ 91 w 97"/>
              <a:gd name="T31" fmla="*/ 15 h 94"/>
              <a:gd name="T32" fmla="*/ 86 w 97"/>
              <a:gd name="T33" fmla="*/ 47 h 94"/>
              <a:gd name="T34" fmla="*/ 66 w 97"/>
              <a:gd name="T35" fmla="*/ 56 h 94"/>
              <a:gd name="T36" fmla="*/ 66 w 97"/>
              <a:gd name="T37" fmla="*/ 56 h 94"/>
              <a:gd name="T38" fmla="*/ 55 w 97"/>
              <a:gd name="T39" fmla="*/ 53 h 94"/>
              <a:gd name="T40" fmla="*/ 17 w 97"/>
              <a:gd name="T41" fmla="*/ 91 h 94"/>
              <a:gd name="T42" fmla="*/ 10 w 97"/>
              <a:gd name="T43" fmla="*/ 94 h 94"/>
              <a:gd name="T44" fmla="*/ 67 w 97"/>
              <a:gd name="T45" fmla="*/ 4 h 94"/>
              <a:gd name="T46" fmla="*/ 50 w 97"/>
              <a:gd name="T47" fmla="*/ 11 h 94"/>
              <a:gd name="T48" fmla="*/ 45 w 97"/>
              <a:gd name="T49" fmla="*/ 39 h 94"/>
              <a:gd name="T50" fmla="*/ 45 w 97"/>
              <a:gd name="T51" fmla="*/ 41 h 94"/>
              <a:gd name="T52" fmla="*/ 5 w 97"/>
              <a:gd name="T53" fmla="*/ 80 h 94"/>
              <a:gd name="T54" fmla="*/ 4 w 97"/>
              <a:gd name="T55" fmla="*/ 84 h 94"/>
              <a:gd name="T56" fmla="*/ 5 w 97"/>
              <a:gd name="T57" fmla="*/ 89 h 94"/>
              <a:gd name="T58" fmla="*/ 14 w 97"/>
              <a:gd name="T59" fmla="*/ 89 h 94"/>
              <a:gd name="T60" fmla="*/ 53 w 97"/>
              <a:gd name="T61" fmla="*/ 49 h 94"/>
              <a:gd name="T62" fmla="*/ 55 w 97"/>
              <a:gd name="T63" fmla="*/ 49 h 94"/>
              <a:gd name="T64" fmla="*/ 66 w 97"/>
              <a:gd name="T65" fmla="*/ 52 h 94"/>
              <a:gd name="T66" fmla="*/ 83 w 97"/>
              <a:gd name="T67" fmla="*/ 45 h 94"/>
              <a:gd name="T68" fmla="*/ 89 w 97"/>
              <a:gd name="T69" fmla="*/ 19 h 94"/>
              <a:gd name="T70" fmla="*/ 78 w 97"/>
              <a:gd name="T71" fmla="*/ 30 h 94"/>
              <a:gd name="T72" fmla="*/ 76 w 97"/>
              <a:gd name="T73" fmla="*/ 31 h 94"/>
              <a:gd name="T74" fmla="*/ 66 w 97"/>
              <a:gd name="T75" fmla="*/ 31 h 94"/>
              <a:gd name="T76" fmla="*/ 64 w 97"/>
              <a:gd name="T77" fmla="*/ 29 h 94"/>
              <a:gd name="T78" fmla="*/ 64 w 97"/>
              <a:gd name="T79" fmla="*/ 18 h 94"/>
              <a:gd name="T80" fmla="*/ 64 w 97"/>
              <a:gd name="T81" fmla="*/ 16 h 94"/>
              <a:gd name="T82" fmla="*/ 75 w 97"/>
              <a:gd name="T83" fmla="*/ 5 h 94"/>
              <a:gd name="T84" fmla="*/ 67 w 97"/>
              <a:gd name="T85" fmla="*/ 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4">
                <a:moveTo>
                  <a:pt x="10" y="94"/>
                </a:moveTo>
                <a:cubicBezTo>
                  <a:pt x="7" y="94"/>
                  <a:pt x="4" y="93"/>
                  <a:pt x="3" y="91"/>
                </a:cubicBezTo>
                <a:cubicBezTo>
                  <a:pt x="1" y="90"/>
                  <a:pt x="0" y="87"/>
                  <a:pt x="0" y="84"/>
                </a:cubicBezTo>
                <a:cubicBezTo>
                  <a:pt x="0" y="82"/>
                  <a:pt x="1" y="79"/>
                  <a:pt x="3" y="77"/>
                </a:cubicBezTo>
                <a:cubicBezTo>
                  <a:pt x="41" y="39"/>
                  <a:pt x="41" y="39"/>
                  <a:pt x="41" y="39"/>
                </a:cubicBezTo>
                <a:cubicBezTo>
                  <a:pt x="36" y="28"/>
                  <a:pt x="38" y="16"/>
                  <a:pt x="47" y="8"/>
                </a:cubicBezTo>
                <a:cubicBezTo>
                  <a:pt x="52" y="3"/>
                  <a:pt x="59" y="0"/>
                  <a:pt x="67" y="0"/>
                </a:cubicBezTo>
                <a:cubicBezTo>
                  <a:pt x="71" y="0"/>
                  <a:pt x="76" y="1"/>
                  <a:pt x="79" y="3"/>
                </a:cubicBezTo>
                <a:cubicBezTo>
                  <a:pt x="80" y="3"/>
                  <a:pt x="80" y="4"/>
                  <a:pt x="80" y="4"/>
                </a:cubicBezTo>
                <a:cubicBezTo>
                  <a:pt x="81" y="5"/>
                  <a:pt x="80" y="5"/>
                  <a:pt x="80" y="6"/>
                </a:cubicBezTo>
                <a:cubicBezTo>
                  <a:pt x="68" y="19"/>
                  <a:pt x="68" y="19"/>
                  <a:pt x="68" y="19"/>
                </a:cubicBezTo>
                <a:cubicBezTo>
                  <a:pt x="68" y="27"/>
                  <a:pt x="68" y="27"/>
                  <a:pt x="68" y="27"/>
                </a:cubicBezTo>
                <a:cubicBezTo>
                  <a:pt x="75" y="27"/>
                  <a:pt x="75" y="27"/>
                  <a:pt x="75" y="27"/>
                </a:cubicBezTo>
                <a:cubicBezTo>
                  <a:pt x="88" y="14"/>
                  <a:pt x="88" y="14"/>
                  <a:pt x="88" y="14"/>
                </a:cubicBezTo>
                <a:cubicBezTo>
                  <a:pt x="89" y="14"/>
                  <a:pt x="89" y="14"/>
                  <a:pt x="90" y="14"/>
                </a:cubicBezTo>
                <a:cubicBezTo>
                  <a:pt x="90" y="14"/>
                  <a:pt x="91" y="14"/>
                  <a:pt x="91" y="15"/>
                </a:cubicBezTo>
                <a:cubicBezTo>
                  <a:pt x="97" y="26"/>
                  <a:pt x="95" y="39"/>
                  <a:pt x="86" y="47"/>
                </a:cubicBezTo>
                <a:cubicBezTo>
                  <a:pt x="81" y="53"/>
                  <a:pt x="74" y="56"/>
                  <a:pt x="66" y="56"/>
                </a:cubicBezTo>
                <a:cubicBezTo>
                  <a:pt x="66" y="56"/>
                  <a:pt x="66" y="56"/>
                  <a:pt x="66" y="56"/>
                </a:cubicBezTo>
                <a:cubicBezTo>
                  <a:pt x="62" y="56"/>
                  <a:pt x="59" y="55"/>
                  <a:pt x="55" y="53"/>
                </a:cubicBezTo>
                <a:cubicBezTo>
                  <a:pt x="17" y="91"/>
                  <a:pt x="17" y="91"/>
                  <a:pt x="17" y="91"/>
                </a:cubicBezTo>
                <a:cubicBezTo>
                  <a:pt x="15" y="93"/>
                  <a:pt x="12" y="94"/>
                  <a:pt x="10" y="94"/>
                </a:cubicBezTo>
                <a:close/>
                <a:moveTo>
                  <a:pt x="67" y="4"/>
                </a:moveTo>
                <a:cubicBezTo>
                  <a:pt x="60" y="4"/>
                  <a:pt x="54" y="6"/>
                  <a:pt x="50" y="11"/>
                </a:cubicBezTo>
                <a:cubicBezTo>
                  <a:pt x="42" y="18"/>
                  <a:pt x="40" y="29"/>
                  <a:pt x="45" y="39"/>
                </a:cubicBezTo>
                <a:cubicBezTo>
                  <a:pt x="45" y="39"/>
                  <a:pt x="45" y="40"/>
                  <a:pt x="45" y="41"/>
                </a:cubicBezTo>
                <a:cubicBezTo>
                  <a:pt x="5" y="80"/>
                  <a:pt x="5" y="80"/>
                  <a:pt x="5" y="80"/>
                </a:cubicBezTo>
                <a:cubicBezTo>
                  <a:pt x="4" y="81"/>
                  <a:pt x="4" y="83"/>
                  <a:pt x="4" y="84"/>
                </a:cubicBezTo>
                <a:cubicBezTo>
                  <a:pt x="4" y="86"/>
                  <a:pt x="4" y="87"/>
                  <a:pt x="5" y="89"/>
                </a:cubicBezTo>
                <a:cubicBezTo>
                  <a:pt x="8" y="91"/>
                  <a:pt x="12" y="91"/>
                  <a:pt x="14" y="89"/>
                </a:cubicBezTo>
                <a:cubicBezTo>
                  <a:pt x="53" y="49"/>
                  <a:pt x="53" y="49"/>
                  <a:pt x="53" y="49"/>
                </a:cubicBezTo>
                <a:cubicBezTo>
                  <a:pt x="54" y="49"/>
                  <a:pt x="55" y="49"/>
                  <a:pt x="55" y="49"/>
                </a:cubicBezTo>
                <a:cubicBezTo>
                  <a:pt x="59" y="51"/>
                  <a:pt x="63" y="52"/>
                  <a:pt x="66" y="52"/>
                </a:cubicBezTo>
                <a:cubicBezTo>
                  <a:pt x="73" y="52"/>
                  <a:pt x="79" y="49"/>
                  <a:pt x="83" y="45"/>
                </a:cubicBezTo>
                <a:cubicBezTo>
                  <a:pt x="90" y="38"/>
                  <a:pt x="92" y="28"/>
                  <a:pt x="89" y="19"/>
                </a:cubicBezTo>
                <a:cubicBezTo>
                  <a:pt x="78" y="30"/>
                  <a:pt x="78" y="30"/>
                  <a:pt x="78" y="30"/>
                </a:cubicBezTo>
                <a:cubicBezTo>
                  <a:pt x="77" y="31"/>
                  <a:pt x="77" y="31"/>
                  <a:pt x="76" y="31"/>
                </a:cubicBezTo>
                <a:cubicBezTo>
                  <a:pt x="66" y="31"/>
                  <a:pt x="66" y="31"/>
                  <a:pt x="66" y="31"/>
                </a:cubicBezTo>
                <a:cubicBezTo>
                  <a:pt x="65" y="31"/>
                  <a:pt x="64" y="30"/>
                  <a:pt x="64" y="29"/>
                </a:cubicBezTo>
                <a:cubicBezTo>
                  <a:pt x="64" y="18"/>
                  <a:pt x="64" y="18"/>
                  <a:pt x="64" y="18"/>
                </a:cubicBezTo>
                <a:cubicBezTo>
                  <a:pt x="64" y="17"/>
                  <a:pt x="64" y="17"/>
                  <a:pt x="64" y="16"/>
                </a:cubicBezTo>
                <a:cubicBezTo>
                  <a:pt x="75" y="5"/>
                  <a:pt x="75" y="5"/>
                  <a:pt x="75" y="5"/>
                </a:cubicBezTo>
                <a:cubicBezTo>
                  <a:pt x="72" y="4"/>
                  <a:pt x="70" y="4"/>
                  <a:pt x="67" y="4"/>
                </a:cubicBezTo>
                <a:close/>
              </a:path>
            </a:pathLst>
          </a:custGeom>
          <a:solidFill>
            <a:srgbClr val="E2583D"/>
          </a:solidFill>
          <a:ln>
            <a:noFill/>
          </a:ln>
        </p:spPr>
        <p:txBody>
          <a:bodyPr vert="horz" wrap="square" lIns="91440" tIns="45720" rIns="91440" bIns="4572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grpSp>
        <p:nvGrpSpPr>
          <p:cNvPr id="5" name="Group 256"/>
          <p:cNvGrpSpPr>
            <a:grpSpLocks noChangeAspect="1"/>
          </p:cNvGrpSpPr>
          <p:nvPr/>
        </p:nvGrpSpPr>
        <p:grpSpPr>
          <a:xfrm>
            <a:off x="9412897" y="4014977"/>
            <a:ext cx="448855" cy="448855"/>
            <a:chOff x="5988050" y="1774825"/>
            <a:chExt cx="371476" cy="371475"/>
          </a:xfrm>
          <a:solidFill>
            <a:srgbClr val="78D2D2"/>
          </a:solidFill>
        </p:grpSpPr>
        <p:sp>
          <p:nvSpPr>
            <p:cNvPr id="258" name="Freeform 52"/>
            <p:cNvSpPr>
              <a:spLocks noEditPoints="1"/>
            </p:cNvSpPr>
            <p:nvPr/>
          </p:nvSpPr>
          <p:spPr bwMode="auto">
            <a:xfrm>
              <a:off x="6065838" y="1960563"/>
              <a:ext cx="107950" cy="107950"/>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59" name="Freeform 53"/>
            <p:cNvSpPr>
              <a:spLocks noEditPoints="1"/>
            </p:cNvSpPr>
            <p:nvPr/>
          </p:nvSpPr>
          <p:spPr bwMode="auto">
            <a:xfrm>
              <a:off x="5988050" y="1882775"/>
              <a:ext cx="263525" cy="263525"/>
            </a:xfrm>
            <a:custGeom>
              <a:avLst/>
              <a:gdLst>
                <a:gd name="T0" fmla="*/ 26 w 68"/>
                <a:gd name="T1" fmla="*/ 68 h 68"/>
                <a:gd name="T2" fmla="*/ 24 w 68"/>
                <a:gd name="T3" fmla="*/ 60 h 68"/>
                <a:gd name="T4" fmla="*/ 11 w 68"/>
                <a:gd name="T5" fmla="*/ 59 h 68"/>
                <a:gd name="T6" fmla="*/ 1 w 68"/>
                <a:gd name="T7" fmla="*/ 44 h 68"/>
                <a:gd name="T8" fmla="*/ 1 w 68"/>
                <a:gd name="T9" fmla="*/ 41 h 68"/>
                <a:gd name="T10" fmla="*/ 6 w 68"/>
                <a:gd name="T11" fmla="*/ 30 h 68"/>
                <a:gd name="T12" fmla="*/ 1 w 68"/>
                <a:gd name="T13" fmla="*/ 24 h 68"/>
                <a:gd name="T14" fmla="*/ 10 w 68"/>
                <a:gd name="T15" fmla="*/ 9 h 68"/>
                <a:gd name="T16" fmla="*/ 16 w 68"/>
                <a:gd name="T17" fmla="*/ 12 h 68"/>
                <a:gd name="T18" fmla="*/ 24 w 68"/>
                <a:gd name="T19" fmla="*/ 2 h 68"/>
                <a:gd name="T20" fmla="*/ 42 w 68"/>
                <a:gd name="T21" fmla="*/ 0 h 68"/>
                <a:gd name="T22" fmla="*/ 44 w 68"/>
                <a:gd name="T23" fmla="*/ 8 h 68"/>
                <a:gd name="T24" fmla="*/ 57 w 68"/>
                <a:gd name="T25" fmla="*/ 9 h 68"/>
                <a:gd name="T26" fmla="*/ 67 w 68"/>
                <a:gd name="T27" fmla="*/ 24 h 68"/>
                <a:gd name="T28" fmla="*/ 62 w 68"/>
                <a:gd name="T29" fmla="*/ 30 h 68"/>
                <a:gd name="T30" fmla="*/ 67 w 68"/>
                <a:gd name="T31" fmla="*/ 41 h 68"/>
                <a:gd name="T32" fmla="*/ 67 w 68"/>
                <a:gd name="T33" fmla="*/ 44 h 68"/>
                <a:gd name="T34" fmla="*/ 58 w 68"/>
                <a:gd name="T35" fmla="*/ 59 h 68"/>
                <a:gd name="T36" fmla="*/ 52 w 68"/>
                <a:gd name="T37" fmla="*/ 56 h 68"/>
                <a:gd name="T38" fmla="*/ 44 w 68"/>
                <a:gd name="T39" fmla="*/ 66 h 68"/>
                <a:gd name="T40" fmla="*/ 28 w 68"/>
                <a:gd name="T41" fmla="*/ 64 h 68"/>
                <a:gd name="T42" fmla="*/ 40 w 68"/>
                <a:gd name="T43" fmla="*/ 59 h 68"/>
                <a:gd name="T44" fmla="*/ 50 w 68"/>
                <a:gd name="T45" fmla="*/ 52 h 68"/>
                <a:gd name="T46" fmla="*/ 57 w 68"/>
                <a:gd name="T47" fmla="*/ 54 h 68"/>
                <a:gd name="T48" fmla="*/ 58 w 68"/>
                <a:gd name="T49" fmla="*/ 41 h 68"/>
                <a:gd name="T50" fmla="*/ 57 w 68"/>
                <a:gd name="T51" fmla="*/ 29 h 68"/>
                <a:gd name="T52" fmla="*/ 63 w 68"/>
                <a:gd name="T53" fmla="*/ 24 h 68"/>
                <a:gd name="T54" fmla="*/ 52 w 68"/>
                <a:gd name="T55" fmla="*/ 16 h 68"/>
                <a:gd name="T56" fmla="*/ 41 w 68"/>
                <a:gd name="T57" fmla="*/ 11 h 68"/>
                <a:gd name="T58" fmla="*/ 40 w 68"/>
                <a:gd name="T59" fmla="*/ 4 h 68"/>
                <a:gd name="T60" fmla="*/ 28 w 68"/>
                <a:gd name="T61" fmla="*/ 9 h 68"/>
                <a:gd name="T62" fmla="*/ 18 w 68"/>
                <a:gd name="T63" fmla="*/ 16 h 68"/>
                <a:gd name="T64" fmla="*/ 11 w 68"/>
                <a:gd name="T65" fmla="*/ 14 h 68"/>
                <a:gd name="T66" fmla="*/ 10 w 68"/>
                <a:gd name="T67" fmla="*/ 27 h 68"/>
                <a:gd name="T68" fmla="*/ 11 w 68"/>
                <a:gd name="T69" fmla="*/ 39 h 68"/>
                <a:gd name="T70" fmla="*/ 5 w 68"/>
                <a:gd name="T71" fmla="*/ 44 h 68"/>
                <a:gd name="T72" fmla="*/ 16 w 68"/>
                <a:gd name="T73" fmla="*/ 52 h 68"/>
                <a:gd name="T74" fmla="*/ 27 w 68"/>
                <a:gd name="T75" fmla="*/ 57 h 68"/>
                <a:gd name="T76" fmla="*/ 28 w 68"/>
                <a:gd name="T77" fmla="*/ 6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8" h="68">
                  <a:moveTo>
                    <a:pt x="42" y="68"/>
                  </a:moveTo>
                  <a:cubicBezTo>
                    <a:pt x="26" y="68"/>
                    <a:pt x="26" y="68"/>
                    <a:pt x="26" y="68"/>
                  </a:cubicBezTo>
                  <a:cubicBezTo>
                    <a:pt x="25" y="68"/>
                    <a:pt x="24" y="67"/>
                    <a:pt x="24" y="66"/>
                  </a:cubicBezTo>
                  <a:cubicBezTo>
                    <a:pt x="24" y="60"/>
                    <a:pt x="24" y="60"/>
                    <a:pt x="24" y="60"/>
                  </a:cubicBezTo>
                  <a:cubicBezTo>
                    <a:pt x="21" y="59"/>
                    <a:pt x="19" y="58"/>
                    <a:pt x="16" y="56"/>
                  </a:cubicBezTo>
                  <a:cubicBezTo>
                    <a:pt x="11" y="59"/>
                    <a:pt x="11" y="59"/>
                    <a:pt x="11" y="59"/>
                  </a:cubicBezTo>
                  <a:cubicBezTo>
                    <a:pt x="10" y="59"/>
                    <a:pt x="9" y="59"/>
                    <a:pt x="9" y="58"/>
                  </a:cubicBezTo>
                  <a:cubicBezTo>
                    <a:pt x="1" y="44"/>
                    <a:pt x="1" y="44"/>
                    <a:pt x="1" y="44"/>
                  </a:cubicBezTo>
                  <a:cubicBezTo>
                    <a:pt x="0" y="44"/>
                    <a:pt x="0" y="43"/>
                    <a:pt x="0" y="43"/>
                  </a:cubicBezTo>
                  <a:cubicBezTo>
                    <a:pt x="0" y="42"/>
                    <a:pt x="1" y="42"/>
                    <a:pt x="1" y="41"/>
                  </a:cubicBezTo>
                  <a:cubicBezTo>
                    <a:pt x="6" y="38"/>
                    <a:pt x="6" y="38"/>
                    <a:pt x="6" y="38"/>
                  </a:cubicBezTo>
                  <a:cubicBezTo>
                    <a:pt x="6" y="35"/>
                    <a:pt x="6" y="33"/>
                    <a:pt x="6" y="30"/>
                  </a:cubicBezTo>
                  <a:cubicBezTo>
                    <a:pt x="1" y="27"/>
                    <a:pt x="1" y="27"/>
                    <a:pt x="1" y="27"/>
                  </a:cubicBezTo>
                  <a:cubicBezTo>
                    <a:pt x="0" y="26"/>
                    <a:pt x="0" y="25"/>
                    <a:pt x="1" y="24"/>
                  </a:cubicBezTo>
                  <a:cubicBezTo>
                    <a:pt x="9" y="10"/>
                    <a:pt x="9" y="10"/>
                    <a:pt x="9" y="10"/>
                  </a:cubicBezTo>
                  <a:cubicBezTo>
                    <a:pt x="9" y="10"/>
                    <a:pt x="9" y="9"/>
                    <a:pt x="10" y="9"/>
                  </a:cubicBezTo>
                  <a:cubicBezTo>
                    <a:pt x="10" y="9"/>
                    <a:pt x="11" y="9"/>
                    <a:pt x="11" y="9"/>
                  </a:cubicBezTo>
                  <a:cubicBezTo>
                    <a:pt x="16" y="12"/>
                    <a:pt x="16" y="12"/>
                    <a:pt x="16" y="12"/>
                  </a:cubicBezTo>
                  <a:cubicBezTo>
                    <a:pt x="19" y="10"/>
                    <a:pt x="21" y="9"/>
                    <a:pt x="24" y="8"/>
                  </a:cubicBezTo>
                  <a:cubicBezTo>
                    <a:pt x="24" y="2"/>
                    <a:pt x="24" y="2"/>
                    <a:pt x="24" y="2"/>
                  </a:cubicBezTo>
                  <a:cubicBezTo>
                    <a:pt x="24" y="1"/>
                    <a:pt x="25" y="0"/>
                    <a:pt x="26" y="0"/>
                  </a:cubicBezTo>
                  <a:cubicBezTo>
                    <a:pt x="42" y="0"/>
                    <a:pt x="42" y="0"/>
                    <a:pt x="42" y="0"/>
                  </a:cubicBezTo>
                  <a:cubicBezTo>
                    <a:pt x="43" y="0"/>
                    <a:pt x="44" y="1"/>
                    <a:pt x="44" y="2"/>
                  </a:cubicBezTo>
                  <a:cubicBezTo>
                    <a:pt x="44" y="8"/>
                    <a:pt x="44" y="8"/>
                    <a:pt x="44" y="8"/>
                  </a:cubicBezTo>
                  <a:cubicBezTo>
                    <a:pt x="47" y="9"/>
                    <a:pt x="49" y="10"/>
                    <a:pt x="52" y="12"/>
                  </a:cubicBezTo>
                  <a:cubicBezTo>
                    <a:pt x="57" y="9"/>
                    <a:pt x="57" y="9"/>
                    <a:pt x="57" y="9"/>
                  </a:cubicBezTo>
                  <a:cubicBezTo>
                    <a:pt x="58" y="9"/>
                    <a:pt x="59" y="9"/>
                    <a:pt x="59" y="10"/>
                  </a:cubicBezTo>
                  <a:cubicBezTo>
                    <a:pt x="67" y="24"/>
                    <a:pt x="67" y="24"/>
                    <a:pt x="67" y="24"/>
                  </a:cubicBezTo>
                  <a:cubicBezTo>
                    <a:pt x="68" y="25"/>
                    <a:pt x="68" y="26"/>
                    <a:pt x="67" y="27"/>
                  </a:cubicBezTo>
                  <a:cubicBezTo>
                    <a:pt x="62" y="30"/>
                    <a:pt x="62" y="30"/>
                    <a:pt x="62" y="30"/>
                  </a:cubicBezTo>
                  <a:cubicBezTo>
                    <a:pt x="62" y="33"/>
                    <a:pt x="62" y="35"/>
                    <a:pt x="62" y="38"/>
                  </a:cubicBezTo>
                  <a:cubicBezTo>
                    <a:pt x="67" y="41"/>
                    <a:pt x="67" y="41"/>
                    <a:pt x="67" y="41"/>
                  </a:cubicBezTo>
                  <a:cubicBezTo>
                    <a:pt x="67" y="42"/>
                    <a:pt x="68" y="42"/>
                    <a:pt x="68" y="43"/>
                  </a:cubicBezTo>
                  <a:cubicBezTo>
                    <a:pt x="68" y="43"/>
                    <a:pt x="68" y="44"/>
                    <a:pt x="67" y="44"/>
                  </a:cubicBezTo>
                  <a:cubicBezTo>
                    <a:pt x="59" y="58"/>
                    <a:pt x="59" y="58"/>
                    <a:pt x="59" y="58"/>
                  </a:cubicBezTo>
                  <a:cubicBezTo>
                    <a:pt x="59" y="58"/>
                    <a:pt x="59" y="59"/>
                    <a:pt x="58" y="59"/>
                  </a:cubicBezTo>
                  <a:cubicBezTo>
                    <a:pt x="58" y="59"/>
                    <a:pt x="57" y="59"/>
                    <a:pt x="57" y="59"/>
                  </a:cubicBezTo>
                  <a:cubicBezTo>
                    <a:pt x="52" y="56"/>
                    <a:pt x="52" y="56"/>
                    <a:pt x="52" y="56"/>
                  </a:cubicBezTo>
                  <a:cubicBezTo>
                    <a:pt x="49" y="58"/>
                    <a:pt x="47" y="59"/>
                    <a:pt x="44" y="60"/>
                  </a:cubicBezTo>
                  <a:cubicBezTo>
                    <a:pt x="44" y="66"/>
                    <a:pt x="44" y="66"/>
                    <a:pt x="44" y="66"/>
                  </a:cubicBezTo>
                  <a:cubicBezTo>
                    <a:pt x="44" y="67"/>
                    <a:pt x="43" y="68"/>
                    <a:pt x="42" y="68"/>
                  </a:cubicBezTo>
                  <a:close/>
                  <a:moveTo>
                    <a:pt x="28" y="64"/>
                  </a:moveTo>
                  <a:cubicBezTo>
                    <a:pt x="40" y="64"/>
                    <a:pt x="40" y="64"/>
                    <a:pt x="40" y="64"/>
                  </a:cubicBezTo>
                  <a:cubicBezTo>
                    <a:pt x="40" y="59"/>
                    <a:pt x="40" y="59"/>
                    <a:pt x="40" y="59"/>
                  </a:cubicBezTo>
                  <a:cubicBezTo>
                    <a:pt x="40" y="58"/>
                    <a:pt x="41" y="57"/>
                    <a:pt x="41" y="57"/>
                  </a:cubicBezTo>
                  <a:cubicBezTo>
                    <a:pt x="45" y="56"/>
                    <a:pt x="48" y="54"/>
                    <a:pt x="50" y="52"/>
                  </a:cubicBezTo>
                  <a:cubicBezTo>
                    <a:pt x="51" y="51"/>
                    <a:pt x="52" y="51"/>
                    <a:pt x="52" y="52"/>
                  </a:cubicBezTo>
                  <a:cubicBezTo>
                    <a:pt x="57" y="54"/>
                    <a:pt x="57" y="54"/>
                    <a:pt x="57" y="54"/>
                  </a:cubicBezTo>
                  <a:cubicBezTo>
                    <a:pt x="63" y="44"/>
                    <a:pt x="63" y="44"/>
                    <a:pt x="63" y="44"/>
                  </a:cubicBezTo>
                  <a:cubicBezTo>
                    <a:pt x="58" y="41"/>
                    <a:pt x="58" y="41"/>
                    <a:pt x="58" y="41"/>
                  </a:cubicBezTo>
                  <a:cubicBezTo>
                    <a:pt x="58" y="41"/>
                    <a:pt x="57" y="40"/>
                    <a:pt x="57" y="39"/>
                  </a:cubicBezTo>
                  <a:cubicBezTo>
                    <a:pt x="58" y="36"/>
                    <a:pt x="58" y="32"/>
                    <a:pt x="57" y="29"/>
                  </a:cubicBezTo>
                  <a:cubicBezTo>
                    <a:pt x="57" y="28"/>
                    <a:pt x="58" y="27"/>
                    <a:pt x="58" y="27"/>
                  </a:cubicBezTo>
                  <a:cubicBezTo>
                    <a:pt x="63" y="24"/>
                    <a:pt x="63" y="24"/>
                    <a:pt x="63" y="24"/>
                  </a:cubicBezTo>
                  <a:cubicBezTo>
                    <a:pt x="57" y="14"/>
                    <a:pt x="57" y="14"/>
                    <a:pt x="57" y="14"/>
                  </a:cubicBezTo>
                  <a:cubicBezTo>
                    <a:pt x="52" y="16"/>
                    <a:pt x="52" y="16"/>
                    <a:pt x="52" y="16"/>
                  </a:cubicBezTo>
                  <a:cubicBezTo>
                    <a:pt x="52" y="17"/>
                    <a:pt x="51" y="17"/>
                    <a:pt x="50" y="16"/>
                  </a:cubicBezTo>
                  <a:cubicBezTo>
                    <a:pt x="48" y="14"/>
                    <a:pt x="45" y="12"/>
                    <a:pt x="41" y="11"/>
                  </a:cubicBezTo>
                  <a:cubicBezTo>
                    <a:pt x="41" y="11"/>
                    <a:pt x="40" y="10"/>
                    <a:pt x="40" y="9"/>
                  </a:cubicBezTo>
                  <a:cubicBezTo>
                    <a:pt x="40" y="4"/>
                    <a:pt x="40" y="4"/>
                    <a:pt x="40" y="4"/>
                  </a:cubicBezTo>
                  <a:cubicBezTo>
                    <a:pt x="28" y="4"/>
                    <a:pt x="28" y="4"/>
                    <a:pt x="28" y="4"/>
                  </a:cubicBezTo>
                  <a:cubicBezTo>
                    <a:pt x="28" y="9"/>
                    <a:pt x="28" y="9"/>
                    <a:pt x="28" y="9"/>
                  </a:cubicBezTo>
                  <a:cubicBezTo>
                    <a:pt x="28" y="10"/>
                    <a:pt x="27" y="11"/>
                    <a:pt x="27" y="11"/>
                  </a:cubicBezTo>
                  <a:cubicBezTo>
                    <a:pt x="23" y="12"/>
                    <a:pt x="20" y="14"/>
                    <a:pt x="18" y="16"/>
                  </a:cubicBezTo>
                  <a:cubicBezTo>
                    <a:pt x="17" y="17"/>
                    <a:pt x="16" y="17"/>
                    <a:pt x="16" y="16"/>
                  </a:cubicBezTo>
                  <a:cubicBezTo>
                    <a:pt x="11" y="14"/>
                    <a:pt x="11" y="14"/>
                    <a:pt x="11" y="14"/>
                  </a:cubicBezTo>
                  <a:cubicBezTo>
                    <a:pt x="5" y="24"/>
                    <a:pt x="5" y="24"/>
                    <a:pt x="5" y="24"/>
                  </a:cubicBezTo>
                  <a:cubicBezTo>
                    <a:pt x="10" y="27"/>
                    <a:pt x="10" y="27"/>
                    <a:pt x="10" y="27"/>
                  </a:cubicBezTo>
                  <a:cubicBezTo>
                    <a:pt x="10" y="27"/>
                    <a:pt x="11" y="28"/>
                    <a:pt x="11" y="29"/>
                  </a:cubicBezTo>
                  <a:cubicBezTo>
                    <a:pt x="10" y="32"/>
                    <a:pt x="10" y="36"/>
                    <a:pt x="11" y="39"/>
                  </a:cubicBezTo>
                  <a:cubicBezTo>
                    <a:pt x="11" y="40"/>
                    <a:pt x="10" y="41"/>
                    <a:pt x="10" y="41"/>
                  </a:cubicBezTo>
                  <a:cubicBezTo>
                    <a:pt x="5" y="44"/>
                    <a:pt x="5" y="44"/>
                    <a:pt x="5" y="44"/>
                  </a:cubicBezTo>
                  <a:cubicBezTo>
                    <a:pt x="11" y="54"/>
                    <a:pt x="11" y="54"/>
                    <a:pt x="11" y="54"/>
                  </a:cubicBezTo>
                  <a:cubicBezTo>
                    <a:pt x="16" y="52"/>
                    <a:pt x="16" y="52"/>
                    <a:pt x="16" y="52"/>
                  </a:cubicBezTo>
                  <a:cubicBezTo>
                    <a:pt x="16" y="51"/>
                    <a:pt x="17" y="51"/>
                    <a:pt x="18" y="52"/>
                  </a:cubicBezTo>
                  <a:cubicBezTo>
                    <a:pt x="20" y="54"/>
                    <a:pt x="23" y="56"/>
                    <a:pt x="27" y="57"/>
                  </a:cubicBezTo>
                  <a:cubicBezTo>
                    <a:pt x="27" y="57"/>
                    <a:pt x="28" y="58"/>
                    <a:pt x="28" y="59"/>
                  </a:cubicBezTo>
                  <a:lnTo>
                    <a:pt x="28"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60" name="Freeform 54"/>
            <p:cNvSpPr>
              <a:spLocks noEditPoints="1"/>
            </p:cNvSpPr>
            <p:nvPr/>
          </p:nvSpPr>
          <p:spPr bwMode="auto">
            <a:xfrm>
              <a:off x="6251575" y="1820863"/>
              <a:ext cx="61913" cy="61913"/>
            </a:xfrm>
            <a:custGeom>
              <a:avLst/>
              <a:gdLst>
                <a:gd name="T0" fmla="*/ 8 w 16"/>
                <a:gd name="T1" fmla="*/ 16 h 16"/>
                <a:gd name="T2" fmla="*/ 0 w 16"/>
                <a:gd name="T3" fmla="*/ 8 h 16"/>
                <a:gd name="T4" fmla="*/ 8 w 16"/>
                <a:gd name="T5" fmla="*/ 0 h 16"/>
                <a:gd name="T6" fmla="*/ 16 w 16"/>
                <a:gd name="T7" fmla="*/ 8 h 16"/>
                <a:gd name="T8" fmla="*/ 8 w 16"/>
                <a:gd name="T9" fmla="*/ 16 h 16"/>
                <a:gd name="T10" fmla="*/ 8 w 16"/>
                <a:gd name="T11" fmla="*/ 4 h 16"/>
                <a:gd name="T12" fmla="*/ 4 w 16"/>
                <a:gd name="T13" fmla="*/ 8 h 16"/>
                <a:gd name="T14" fmla="*/ 8 w 16"/>
                <a:gd name="T15" fmla="*/ 12 h 16"/>
                <a:gd name="T16" fmla="*/ 12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16"/>
                  </a:moveTo>
                  <a:cubicBezTo>
                    <a:pt x="4" y="16"/>
                    <a:pt x="0" y="12"/>
                    <a:pt x="0" y="8"/>
                  </a:cubicBezTo>
                  <a:cubicBezTo>
                    <a:pt x="0" y="4"/>
                    <a:pt x="4" y="0"/>
                    <a:pt x="8" y="0"/>
                  </a:cubicBezTo>
                  <a:cubicBezTo>
                    <a:pt x="12" y="0"/>
                    <a:pt x="16" y="4"/>
                    <a:pt x="16" y="8"/>
                  </a:cubicBezTo>
                  <a:cubicBezTo>
                    <a:pt x="16" y="12"/>
                    <a:pt x="12" y="16"/>
                    <a:pt x="8" y="16"/>
                  </a:cubicBezTo>
                  <a:close/>
                  <a:moveTo>
                    <a:pt x="8" y="4"/>
                  </a:moveTo>
                  <a:cubicBezTo>
                    <a:pt x="6" y="4"/>
                    <a:pt x="4" y="6"/>
                    <a:pt x="4" y="8"/>
                  </a:cubicBezTo>
                  <a:cubicBezTo>
                    <a:pt x="4" y="10"/>
                    <a:pt x="6" y="12"/>
                    <a:pt x="8" y="12"/>
                  </a:cubicBezTo>
                  <a:cubicBezTo>
                    <a:pt x="10" y="12"/>
                    <a:pt x="12" y="10"/>
                    <a:pt x="12" y="8"/>
                  </a:cubicBezTo>
                  <a:cubicBezTo>
                    <a:pt x="12" y="6"/>
                    <a:pt x="10" y="4"/>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61" name="Freeform 55"/>
            <p:cNvSpPr>
              <a:spLocks noEditPoints="1"/>
            </p:cNvSpPr>
            <p:nvPr/>
          </p:nvSpPr>
          <p:spPr bwMode="auto">
            <a:xfrm>
              <a:off x="6205538" y="1774825"/>
              <a:ext cx="153988" cy="155575"/>
            </a:xfrm>
            <a:custGeom>
              <a:avLst/>
              <a:gdLst>
                <a:gd name="T0" fmla="*/ 16 w 40"/>
                <a:gd name="T1" fmla="*/ 40 h 40"/>
                <a:gd name="T2" fmla="*/ 14 w 40"/>
                <a:gd name="T3" fmla="*/ 35 h 40"/>
                <a:gd name="T4" fmla="*/ 7 w 40"/>
                <a:gd name="T5" fmla="*/ 34 h 40"/>
                <a:gd name="T6" fmla="*/ 5 w 40"/>
                <a:gd name="T7" fmla="*/ 33 h 40"/>
                <a:gd name="T8" fmla="*/ 1 w 40"/>
                <a:gd name="T9" fmla="*/ 24 h 40"/>
                <a:gd name="T10" fmla="*/ 4 w 40"/>
                <a:gd name="T11" fmla="*/ 18 h 40"/>
                <a:gd name="T12" fmla="*/ 0 w 40"/>
                <a:gd name="T13" fmla="*/ 15 h 40"/>
                <a:gd name="T14" fmla="*/ 5 w 40"/>
                <a:gd name="T15" fmla="*/ 7 h 40"/>
                <a:gd name="T16" fmla="*/ 7 w 40"/>
                <a:gd name="T17" fmla="*/ 6 h 40"/>
                <a:gd name="T18" fmla="*/ 14 w 40"/>
                <a:gd name="T19" fmla="*/ 5 h 40"/>
                <a:gd name="T20" fmla="*/ 16 w 40"/>
                <a:gd name="T21" fmla="*/ 0 h 40"/>
                <a:gd name="T22" fmla="*/ 26 w 40"/>
                <a:gd name="T23" fmla="*/ 2 h 40"/>
                <a:gd name="T24" fmla="*/ 30 w 40"/>
                <a:gd name="T25" fmla="*/ 7 h 40"/>
                <a:gd name="T26" fmla="*/ 34 w 40"/>
                <a:gd name="T27" fmla="*/ 6 h 40"/>
                <a:gd name="T28" fmla="*/ 39 w 40"/>
                <a:gd name="T29" fmla="*/ 13 h 40"/>
                <a:gd name="T30" fmla="*/ 36 w 40"/>
                <a:gd name="T31" fmla="*/ 18 h 40"/>
                <a:gd name="T32" fmla="*/ 39 w 40"/>
                <a:gd name="T33" fmla="*/ 24 h 40"/>
                <a:gd name="T34" fmla="*/ 35 w 40"/>
                <a:gd name="T35" fmla="*/ 33 h 40"/>
                <a:gd name="T36" fmla="*/ 33 w 40"/>
                <a:gd name="T37" fmla="*/ 34 h 40"/>
                <a:gd name="T38" fmla="*/ 26 w 40"/>
                <a:gd name="T39" fmla="*/ 35 h 40"/>
                <a:gd name="T40" fmla="*/ 24 w 40"/>
                <a:gd name="T41" fmla="*/ 40 h 40"/>
                <a:gd name="T42" fmla="*/ 22 w 40"/>
                <a:gd name="T43" fmla="*/ 36 h 40"/>
                <a:gd name="T44" fmla="*/ 23 w 40"/>
                <a:gd name="T45" fmla="*/ 31 h 40"/>
                <a:gd name="T46" fmla="*/ 31 w 40"/>
                <a:gd name="T47" fmla="*/ 28 h 40"/>
                <a:gd name="T48" fmla="*/ 35 w 40"/>
                <a:gd name="T49" fmla="*/ 26 h 40"/>
                <a:gd name="T50" fmla="*/ 32 w 40"/>
                <a:gd name="T51" fmla="*/ 23 h 40"/>
                <a:gd name="T52" fmla="*/ 33 w 40"/>
                <a:gd name="T53" fmla="*/ 15 h 40"/>
                <a:gd name="T54" fmla="*/ 33 w 40"/>
                <a:gd name="T55" fmla="*/ 10 h 40"/>
                <a:gd name="T56" fmla="*/ 28 w 40"/>
                <a:gd name="T57" fmla="*/ 11 h 40"/>
                <a:gd name="T58" fmla="*/ 22 w 40"/>
                <a:gd name="T59" fmla="*/ 7 h 40"/>
                <a:gd name="T60" fmla="*/ 18 w 40"/>
                <a:gd name="T61" fmla="*/ 4 h 40"/>
                <a:gd name="T62" fmla="*/ 17 w 40"/>
                <a:gd name="T63" fmla="*/ 9 h 40"/>
                <a:gd name="T64" fmla="*/ 9 w 40"/>
                <a:gd name="T65" fmla="*/ 12 h 40"/>
                <a:gd name="T66" fmla="*/ 5 w 40"/>
                <a:gd name="T67" fmla="*/ 14 h 40"/>
                <a:gd name="T68" fmla="*/ 8 w 40"/>
                <a:gd name="T69" fmla="*/ 17 h 40"/>
                <a:gd name="T70" fmla="*/ 7 w 40"/>
                <a:gd name="T71" fmla="*/ 25 h 40"/>
                <a:gd name="T72" fmla="*/ 7 w 40"/>
                <a:gd name="T73" fmla="*/ 30 h 40"/>
                <a:gd name="T74" fmla="*/ 12 w 40"/>
                <a:gd name="T75" fmla="*/ 29 h 40"/>
                <a:gd name="T76" fmla="*/ 18 w 40"/>
                <a:gd name="T77" fmla="*/ 3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 h="40">
                  <a:moveTo>
                    <a:pt x="24" y="40"/>
                  </a:moveTo>
                  <a:cubicBezTo>
                    <a:pt x="16" y="40"/>
                    <a:pt x="16" y="40"/>
                    <a:pt x="16" y="40"/>
                  </a:cubicBezTo>
                  <a:cubicBezTo>
                    <a:pt x="15" y="40"/>
                    <a:pt x="14" y="39"/>
                    <a:pt x="14" y="38"/>
                  </a:cubicBezTo>
                  <a:cubicBezTo>
                    <a:pt x="14" y="35"/>
                    <a:pt x="14" y="35"/>
                    <a:pt x="14" y="35"/>
                  </a:cubicBezTo>
                  <a:cubicBezTo>
                    <a:pt x="13" y="34"/>
                    <a:pt x="11" y="34"/>
                    <a:pt x="10" y="33"/>
                  </a:cubicBezTo>
                  <a:cubicBezTo>
                    <a:pt x="7" y="34"/>
                    <a:pt x="7" y="34"/>
                    <a:pt x="7" y="34"/>
                  </a:cubicBezTo>
                  <a:cubicBezTo>
                    <a:pt x="7" y="34"/>
                    <a:pt x="6" y="35"/>
                    <a:pt x="6" y="34"/>
                  </a:cubicBezTo>
                  <a:cubicBezTo>
                    <a:pt x="5" y="34"/>
                    <a:pt x="5" y="34"/>
                    <a:pt x="5" y="33"/>
                  </a:cubicBezTo>
                  <a:cubicBezTo>
                    <a:pt x="1" y="27"/>
                    <a:pt x="1" y="27"/>
                    <a:pt x="1" y="27"/>
                  </a:cubicBezTo>
                  <a:cubicBezTo>
                    <a:pt x="0" y="26"/>
                    <a:pt x="0" y="24"/>
                    <a:pt x="1" y="24"/>
                  </a:cubicBezTo>
                  <a:cubicBezTo>
                    <a:pt x="4" y="22"/>
                    <a:pt x="4" y="22"/>
                    <a:pt x="4" y="22"/>
                  </a:cubicBezTo>
                  <a:cubicBezTo>
                    <a:pt x="4" y="21"/>
                    <a:pt x="4" y="19"/>
                    <a:pt x="4" y="18"/>
                  </a:cubicBezTo>
                  <a:cubicBezTo>
                    <a:pt x="1" y="16"/>
                    <a:pt x="1" y="16"/>
                    <a:pt x="1" y="16"/>
                  </a:cubicBezTo>
                  <a:cubicBezTo>
                    <a:pt x="1" y="16"/>
                    <a:pt x="1" y="15"/>
                    <a:pt x="0" y="15"/>
                  </a:cubicBezTo>
                  <a:cubicBezTo>
                    <a:pt x="0" y="14"/>
                    <a:pt x="0" y="14"/>
                    <a:pt x="1" y="13"/>
                  </a:cubicBezTo>
                  <a:cubicBezTo>
                    <a:pt x="5" y="7"/>
                    <a:pt x="5" y="7"/>
                    <a:pt x="5" y="7"/>
                  </a:cubicBezTo>
                  <a:cubicBezTo>
                    <a:pt x="5" y="6"/>
                    <a:pt x="5" y="6"/>
                    <a:pt x="6" y="6"/>
                  </a:cubicBezTo>
                  <a:cubicBezTo>
                    <a:pt x="6" y="5"/>
                    <a:pt x="7" y="6"/>
                    <a:pt x="7" y="6"/>
                  </a:cubicBezTo>
                  <a:cubicBezTo>
                    <a:pt x="10" y="7"/>
                    <a:pt x="10" y="7"/>
                    <a:pt x="10" y="7"/>
                  </a:cubicBezTo>
                  <a:cubicBezTo>
                    <a:pt x="11" y="7"/>
                    <a:pt x="13" y="6"/>
                    <a:pt x="14" y="5"/>
                  </a:cubicBezTo>
                  <a:cubicBezTo>
                    <a:pt x="14" y="2"/>
                    <a:pt x="14" y="2"/>
                    <a:pt x="14" y="2"/>
                  </a:cubicBezTo>
                  <a:cubicBezTo>
                    <a:pt x="14" y="1"/>
                    <a:pt x="15" y="0"/>
                    <a:pt x="16" y="0"/>
                  </a:cubicBezTo>
                  <a:cubicBezTo>
                    <a:pt x="24" y="0"/>
                    <a:pt x="24" y="0"/>
                    <a:pt x="24" y="0"/>
                  </a:cubicBezTo>
                  <a:cubicBezTo>
                    <a:pt x="25" y="0"/>
                    <a:pt x="26" y="1"/>
                    <a:pt x="26" y="2"/>
                  </a:cubicBezTo>
                  <a:cubicBezTo>
                    <a:pt x="26" y="5"/>
                    <a:pt x="26" y="5"/>
                    <a:pt x="26" y="5"/>
                  </a:cubicBezTo>
                  <a:cubicBezTo>
                    <a:pt x="27" y="6"/>
                    <a:pt x="29" y="6"/>
                    <a:pt x="30" y="7"/>
                  </a:cubicBezTo>
                  <a:cubicBezTo>
                    <a:pt x="33" y="6"/>
                    <a:pt x="33" y="6"/>
                    <a:pt x="33" y="6"/>
                  </a:cubicBezTo>
                  <a:cubicBezTo>
                    <a:pt x="33" y="6"/>
                    <a:pt x="34" y="5"/>
                    <a:pt x="34" y="6"/>
                  </a:cubicBezTo>
                  <a:cubicBezTo>
                    <a:pt x="35" y="6"/>
                    <a:pt x="35" y="6"/>
                    <a:pt x="35" y="7"/>
                  </a:cubicBezTo>
                  <a:cubicBezTo>
                    <a:pt x="39" y="13"/>
                    <a:pt x="39" y="13"/>
                    <a:pt x="39" y="13"/>
                  </a:cubicBezTo>
                  <a:cubicBezTo>
                    <a:pt x="40" y="14"/>
                    <a:pt x="40" y="16"/>
                    <a:pt x="39" y="16"/>
                  </a:cubicBezTo>
                  <a:cubicBezTo>
                    <a:pt x="36" y="18"/>
                    <a:pt x="36" y="18"/>
                    <a:pt x="36" y="18"/>
                  </a:cubicBezTo>
                  <a:cubicBezTo>
                    <a:pt x="36" y="19"/>
                    <a:pt x="36" y="21"/>
                    <a:pt x="36" y="22"/>
                  </a:cubicBezTo>
                  <a:cubicBezTo>
                    <a:pt x="39" y="24"/>
                    <a:pt x="39" y="24"/>
                    <a:pt x="39" y="24"/>
                  </a:cubicBezTo>
                  <a:cubicBezTo>
                    <a:pt x="40" y="24"/>
                    <a:pt x="40" y="26"/>
                    <a:pt x="39" y="27"/>
                  </a:cubicBezTo>
                  <a:cubicBezTo>
                    <a:pt x="35" y="33"/>
                    <a:pt x="35" y="33"/>
                    <a:pt x="35" y="33"/>
                  </a:cubicBezTo>
                  <a:cubicBezTo>
                    <a:pt x="35" y="34"/>
                    <a:pt x="35" y="34"/>
                    <a:pt x="34" y="34"/>
                  </a:cubicBezTo>
                  <a:cubicBezTo>
                    <a:pt x="34" y="35"/>
                    <a:pt x="33" y="34"/>
                    <a:pt x="33" y="34"/>
                  </a:cubicBezTo>
                  <a:cubicBezTo>
                    <a:pt x="30" y="33"/>
                    <a:pt x="30" y="33"/>
                    <a:pt x="30" y="33"/>
                  </a:cubicBezTo>
                  <a:cubicBezTo>
                    <a:pt x="29" y="33"/>
                    <a:pt x="27" y="34"/>
                    <a:pt x="26" y="35"/>
                  </a:cubicBezTo>
                  <a:cubicBezTo>
                    <a:pt x="26" y="38"/>
                    <a:pt x="26" y="38"/>
                    <a:pt x="26" y="38"/>
                  </a:cubicBezTo>
                  <a:cubicBezTo>
                    <a:pt x="26" y="39"/>
                    <a:pt x="25" y="40"/>
                    <a:pt x="24" y="40"/>
                  </a:cubicBezTo>
                  <a:close/>
                  <a:moveTo>
                    <a:pt x="18" y="36"/>
                  </a:moveTo>
                  <a:cubicBezTo>
                    <a:pt x="22" y="36"/>
                    <a:pt x="22" y="36"/>
                    <a:pt x="22" y="36"/>
                  </a:cubicBezTo>
                  <a:cubicBezTo>
                    <a:pt x="22" y="33"/>
                    <a:pt x="22" y="33"/>
                    <a:pt x="22" y="33"/>
                  </a:cubicBezTo>
                  <a:cubicBezTo>
                    <a:pt x="22" y="32"/>
                    <a:pt x="23" y="32"/>
                    <a:pt x="23" y="31"/>
                  </a:cubicBezTo>
                  <a:cubicBezTo>
                    <a:pt x="25" y="31"/>
                    <a:pt x="27" y="30"/>
                    <a:pt x="28" y="29"/>
                  </a:cubicBezTo>
                  <a:cubicBezTo>
                    <a:pt x="29" y="28"/>
                    <a:pt x="30" y="28"/>
                    <a:pt x="31" y="28"/>
                  </a:cubicBezTo>
                  <a:cubicBezTo>
                    <a:pt x="33" y="30"/>
                    <a:pt x="33" y="30"/>
                    <a:pt x="33" y="30"/>
                  </a:cubicBezTo>
                  <a:cubicBezTo>
                    <a:pt x="35" y="26"/>
                    <a:pt x="35" y="26"/>
                    <a:pt x="35" y="26"/>
                  </a:cubicBezTo>
                  <a:cubicBezTo>
                    <a:pt x="33" y="25"/>
                    <a:pt x="33" y="25"/>
                    <a:pt x="33" y="25"/>
                  </a:cubicBezTo>
                  <a:cubicBezTo>
                    <a:pt x="32" y="25"/>
                    <a:pt x="31" y="24"/>
                    <a:pt x="32" y="23"/>
                  </a:cubicBezTo>
                  <a:cubicBezTo>
                    <a:pt x="32" y="21"/>
                    <a:pt x="32" y="19"/>
                    <a:pt x="32" y="17"/>
                  </a:cubicBezTo>
                  <a:cubicBezTo>
                    <a:pt x="31" y="16"/>
                    <a:pt x="32" y="15"/>
                    <a:pt x="33" y="15"/>
                  </a:cubicBezTo>
                  <a:cubicBezTo>
                    <a:pt x="35" y="14"/>
                    <a:pt x="35" y="14"/>
                    <a:pt x="35" y="14"/>
                  </a:cubicBezTo>
                  <a:cubicBezTo>
                    <a:pt x="33" y="10"/>
                    <a:pt x="33" y="10"/>
                    <a:pt x="33" y="10"/>
                  </a:cubicBezTo>
                  <a:cubicBezTo>
                    <a:pt x="31" y="12"/>
                    <a:pt x="31" y="12"/>
                    <a:pt x="31" y="12"/>
                  </a:cubicBezTo>
                  <a:cubicBezTo>
                    <a:pt x="30" y="12"/>
                    <a:pt x="29" y="12"/>
                    <a:pt x="28" y="11"/>
                  </a:cubicBezTo>
                  <a:cubicBezTo>
                    <a:pt x="27" y="10"/>
                    <a:pt x="25" y="9"/>
                    <a:pt x="23" y="9"/>
                  </a:cubicBezTo>
                  <a:cubicBezTo>
                    <a:pt x="23" y="8"/>
                    <a:pt x="22" y="8"/>
                    <a:pt x="22" y="7"/>
                  </a:cubicBezTo>
                  <a:cubicBezTo>
                    <a:pt x="22" y="4"/>
                    <a:pt x="22" y="4"/>
                    <a:pt x="22" y="4"/>
                  </a:cubicBezTo>
                  <a:cubicBezTo>
                    <a:pt x="18" y="4"/>
                    <a:pt x="18" y="4"/>
                    <a:pt x="18" y="4"/>
                  </a:cubicBezTo>
                  <a:cubicBezTo>
                    <a:pt x="18" y="7"/>
                    <a:pt x="18" y="7"/>
                    <a:pt x="18" y="7"/>
                  </a:cubicBezTo>
                  <a:cubicBezTo>
                    <a:pt x="18" y="8"/>
                    <a:pt x="17" y="8"/>
                    <a:pt x="17" y="9"/>
                  </a:cubicBezTo>
                  <a:cubicBezTo>
                    <a:pt x="15" y="9"/>
                    <a:pt x="13" y="10"/>
                    <a:pt x="12" y="11"/>
                  </a:cubicBezTo>
                  <a:cubicBezTo>
                    <a:pt x="11" y="12"/>
                    <a:pt x="10" y="12"/>
                    <a:pt x="9" y="12"/>
                  </a:cubicBezTo>
                  <a:cubicBezTo>
                    <a:pt x="7" y="10"/>
                    <a:pt x="7" y="10"/>
                    <a:pt x="7" y="10"/>
                  </a:cubicBezTo>
                  <a:cubicBezTo>
                    <a:pt x="5" y="14"/>
                    <a:pt x="5" y="14"/>
                    <a:pt x="5" y="14"/>
                  </a:cubicBezTo>
                  <a:cubicBezTo>
                    <a:pt x="7" y="15"/>
                    <a:pt x="7" y="15"/>
                    <a:pt x="7" y="15"/>
                  </a:cubicBezTo>
                  <a:cubicBezTo>
                    <a:pt x="8" y="15"/>
                    <a:pt x="9" y="16"/>
                    <a:pt x="8" y="17"/>
                  </a:cubicBezTo>
                  <a:cubicBezTo>
                    <a:pt x="8" y="19"/>
                    <a:pt x="8" y="21"/>
                    <a:pt x="8" y="23"/>
                  </a:cubicBezTo>
                  <a:cubicBezTo>
                    <a:pt x="9" y="24"/>
                    <a:pt x="8" y="24"/>
                    <a:pt x="7" y="25"/>
                  </a:cubicBezTo>
                  <a:cubicBezTo>
                    <a:pt x="5" y="26"/>
                    <a:pt x="5" y="26"/>
                    <a:pt x="5" y="26"/>
                  </a:cubicBezTo>
                  <a:cubicBezTo>
                    <a:pt x="7" y="30"/>
                    <a:pt x="7" y="30"/>
                    <a:pt x="7" y="30"/>
                  </a:cubicBezTo>
                  <a:cubicBezTo>
                    <a:pt x="9" y="28"/>
                    <a:pt x="9" y="28"/>
                    <a:pt x="9" y="28"/>
                  </a:cubicBezTo>
                  <a:cubicBezTo>
                    <a:pt x="10" y="28"/>
                    <a:pt x="11" y="28"/>
                    <a:pt x="12" y="29"/>
                  </a:cubicBezTo>
                  <a:cubicBezTo>
                    <a:pt x="13" y="30"/>
                    <a:pt x="15" y="31"/>
                    <a:pt x="17" y="31"/>
                  </a:cubicBezTo>
                  <a:cubicBezTo>
                    <a:pt x="17" y="32"/>
                    <a:pt x="18" y="33"/>
                    <a:pt x="18" y="33"/>
                  </a:cubicBezTo>
                  <a:lnTo>
                    <a:pt x="18"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grpSp>
      <p:grpSp>
        <p:nvGrpSpPr>
          <p:cNvPr id="6" name="Group 261"/>
          <p:cNvGrpSpPr/>
          <p:nvPr/>
        </p:nvGrpSpPr>
        <p:grpSpPr>
          <a:xfrm>
            <a:off x="1657812" y="2066092"/>
            <a:ext cx="1910807" cy="711896"/>
            <a:chOff x="1012380" y="2526140"/>
            <a:chExt cx="1532549" cy="570971"/>
          </a:xfrm>
        </p:grpSpPr>
        <p:grpSp>
          <p:nvGrpSpPr>
            <p:cNvPr id="7" name="Group 262"/>
            <p:cNvGrpSpPr/>
            <p:nvPr/>
          </p:nvGrpSpPr>
          <p:grpSpPr>
            <a:xfrm>
              <a:off x="1553008" y="2757488"/>
              <a:ext cx="453923" cy="339623"/>
              <a:chOff x="1553007" y="2757488"/>
              <a:chExt cx="453923" cy="339623"/>
            </a:xfrm>
          </p:grpSpPr>
          <p:cxnSp>
            <p:nvCxnSpPr>
              <p:cNvPr id="265" name="Straight Connector 264"/>
              <p:cNvCxnSpPr/>
              <p:nvPr/>
            </p:nvCxnSpPr>
            <p:spPr>
              <a:xfrm>
                <a:off x="1779969" y="2757488"/>
                <a:ext cx="0" cy="339623"/>
              </a:xfrm>
              <a:prstGeom prst="line">
                <a:avLst/>
              </a:prstGeom>
              <a:noFill/>
              <a:ln w="12700" cap="flat" cmpd="sng" algn="ctr">
                <a:solidFill>
                  <a:sysClr val="windowText" lastClr="000000">
                    <a:lumMod val="65000"/>
                    <a:lumOff val="35000"/>
                  </a:sysClr>
                </a:solidFill>
                <a:prstDash val="solid"/>
                <a:miter lim="800000"/>
              </a:ln>
              <a:effectLst/>
            </p:spPr>
          </p:cxnSp>
          <p:cxnSp>
            <p:nvCxnSpPr>
              <p:cNvPr id="266" name="Straight Connector 265"/>
              <p:cNvCxnSpPr/>
              <p:nvPr/>
            </p:nvCxnSpPr>
            <p:spPr>
              <a:xfrm rot="16200000">
                <a:off x="1779969" y="2530526"/>
                <a:ext cx="0" cy="453923"/>
              </a:xfrm>
              <a:prstGeom prst="line">
                <a:avLst/>
              </a:prstGeom>
              <a:noFill/>
              <a:ln w="12700" cap="flat" cmpd="sng" algn="ctr">
                <a:solidFill>
                  <a:sysClr val="windowText" lastClr="000000">
                    <a:lumMod val="65000"/>
                    <a:lumOff val="35000"/>
                  </a:sysClr>
                </a:solidFill>
                <a:prstDash val="solid"/>
                <a:miter lim="800000"/>
              </a:ln>
              <a:effectLst/>
            </p:spPr>
          </p:cxnSp>
        </p:grpSp>
        <p:sp>
          <p:nvSpPr>
            <p:cNvPr id="264" name="TextBox 263"/>
            <p:cNvSpPr txBox="1"/>
            <p:nvPr/>
          </p:nvSpPr>
          <p:spPr>
            <a:xfrm>
              <a:off x="1012380" y="2526140"/>
              <a:ext cx="1532549" cy="164516"/>
            </a:xfrm>
            <a:prstGeom prst="rect">
              <a:avLst/>
            </a:prstGeom>
            <a:noFill/>
            <a:ln w="6350">
              <a:noFill/>
              <a:prstDash val="dash"/>
            </a:ln>
          </p:spPr>
          <p:txBody>
            <a:bodyPr wrap="square" lIns="0" tIns="0" rIns="0" bIns="0" rtlCol="0">
              <a:spAutoFit/>
            </a:bodyPr>
            <a:lstStyle/>
            <a:p>
              <a:pPr defTabSz="914354">
                <a:defRPr/>
              </a:pPr>
              <a:r>
                <a:rPr lang="en-US" sz="1333" dirty="0">
                  <a:solidFill>
                    <a:srgbClr val="002060"/>
                  </a:solidFill>
                  <a:latin typeface="Ubuntu Light" charset="0"/>
                </a:rPr>
                <a:t>Connect </a:t>
              </a:r>
              <a:r>
                <a:rPr lang="en-US" sz="1333" dirty="0" smtClean="0">
                  <a:solidFill>
                    <a:srgbClr val="002060"/>
                  </a:solidFill>
                  <a:latin typeface="Ubuntu Light" charset="0"/>
                </a:rPr>
                <a:t>To LTIeQ</a:t>
              </a:r>
              <a:endParaRPr lang="en-US" sz="1333" dirty="0">
                <a:solidFill>
                  <a:srgbClr val="002060"/>
                </a:solidFill>
                <a:latin typeface="Ubuntu Light" charset="0"/>
              </a:endParaRPr>
            </a:p>
          </p:txBody>
        </p:sp>
      </p:grpSp>
      <p:grpSp>
        <p:nvGrpSpPr>
          <p:cNvPr id="8" name="Group 266"/>
          <p:cNvGrpSpPr/>
          <p:nvPr/>
        </p:nvGrpSpPr>
        <p:grpSpPr>
          <a:xfrm>
            <a:off x="4663687" y="1459993"/>
            <a:ext cx="2844800" cy="1326607"/>
            <a:chOff x="639142" y="2087702"/>
            <a:chExt cx="2281652" cy="1063994"/>
          </a:xfrm>
        </p:grpSpPr>
        <p:grpSp>
          <p:nvGrpSpPr>
            <p:cNvPr id="9" name="Group 267"/>
            <p:cNvGrpSpPr/>
            <p:nvPr/>
          </p:nvGrpSpPr>
          <p:grpSpPr>
            <a:xfrm>
              <a:off x="1528127" y="2811194"/>
              <a:ext cx="453923" cy="340502"/>
              <a:chOff x="1528126" y="2811194"/>
              <a:chExt cx="453923" cy="340502"/>
            </a:xfrm>
          </p:grpSpPr>
          <p:cxnSp>
            <p:nvCxnSpPr>
              <p:cNvPr id="270" name="Straight Connector 269"/>
              <p:cNvCxnSpPr/>
              <p:nvPr/>
            </p:nvCxnSpPr>
            <p:spPr>
              <a:xfrm>
                <a:off x="1779967" y="2812073"/>
                <a:ext cx="0" cy="339623"/>
              </a:xfrm>
              <a:prstGeom prst="line">
                <a:avLst/>
              </a:prstGeom>
              <a:noFill/>
              <a:ln w="12700" cap="flat" cmpd="sng" algn="ctr">
                <a:solidFill>
                  <a:sysClr val="windowText" lastClr="000000">
                    <a:lumMod val="65000"/>
                    <a:lumOff val="35000"/>
                  </a:sysClr>
                </a:solidFill>
                <a:prstDash val="solid"/>
                <a:miter lim="800000"/>
              </a:ln>
              <a:effectLst/>
            </p:spPr>
          </p:cxnSp>
          <p:cxnSp>
            <p:nvCxnSpPr>
              <p:cNvPr id="271" name="Straight Connector 270"/>
              <p:cNvCxnSpPr/>
              <p:nvPr/>
            </p:nvCxnSpPr>
            <p:spPr>
              <a:xfrm rot="16200000">
                <a:off x="1755088" y="2584232"/>
                <a:ext cx="0" cy="453923"/>
              </a:xfrm>
              <a:prstGeom prst="line">
                <a:avLst/>
              </a:prstGeom>
              <a:noFill/>
              <a:ln w="12700" cap="flat" cmpd="sng" algn="ctr">
                <a:solidFill>
                  <a:sysClr val="windowText" lastClr="000000">
                    <a:lumMod val="65000"/>
                    <a:lumOff val="35000"/>
                  </a:sysClr>
                </a:solidFill>
                <a:prstDash val="solid"/>
                <a:miter lim="800000"/>
              </a:ln>
              <a:effectLst/>
            </p:spPr>
          </p:cxnSp>
        </p:grpSp>
        <p:sp>
          <p:nvSpPr>
            <p:cNvPr id="269" name="TextBox 268"/>
            <p:cNvSpPr txBox="1"/>
            <p:nvPr/>
          </p:nvSpPr>
          <p:spPr>
            <a:xfrm>
              <a:off x="639142" y="2087702"/>
              <a:ext cx="2281652" cy="658060"/>
            </a:xfrm>
            <a:prstGeom prst="rect">
              <a:avLst/>
            </a:prstGeom>
            <a:noFill/>
            <a:ln w="6350">
              <a:noFill/>
              <a:prstDash val="dash"/>
            </a:ln>
          </p:spPr>
          <p:txBody>
            <a:bodyPr wrap="square" lIns="0" tIns="0" rIns="0" bIns="0" rtlCol="0">
              <a:spAutoFit/>
            </a:bodyPr>
            <a:lstStyle/>
            <a:p>
              <a:pPr defTabSz="914354">
                <a:defRPr/>
              </a:pPr>
              <a:r>
                <a:rPr lang="en-US" sz="1333" dirty="0" smtClean="0">
                  <a:solidFill>
                    <a:srgbClr val="002060"/>
                  </a:solidFill>
                  <a:latin typeface="Ubuntu Light" charset="0"/>
                </a:rPr>
                <a:t>Select the Test, in which you want to test your skills. Questions are generated randomly from random set of chosen subject</a:t>
              </a:r>
              <a:endParaRPr lang="en-US" sz="1333" dirty="0">
                <a:solidFill>
                  <a:srgbClr val="002060"/>
                </a:solidFill>
                <a:latin typeface="Ubuntu Light" charset="0"/>
              </a:endParaRPr>
            </a:p>
          </p:txBody>
        </p:sp>
      </p:grpSp>
      <p:grpSp>
        <p:nvGrpSpPr>
          <p:cNvPr id="10" name="Group 271"/>
          <p:cNvGrpSpPr/>
          <p:nvPr/>
        </p:nvGrpSpPr>
        <p:grpSpPr>
          <a:xfrm>
            <a:off x="8621747" y="1710151"/>
            <a:ext cx="1910807" cy="1067839"/>
            <a:chOff x="1013695" y="2240659"/>
            <a:chExt cx="1532549" cy="856452"/>
          </a:xfrm>
        </p:grpSpPr>
        <p:grpSp>
          <p:nvGrpSpPr>
            <p:cNvPr id="11" name="Group 272"/>
            <p:cNvGrpSpPr/>
            <p:nvPr/>
          </p:nvGrpSpPr>
          <p:grpSpPr>
            <a:xfrm>
              <a:off x="1553008" y="2757488"/>
              <a:ext cx="453923" cy="339623"/>
              <a:chOff x="1553007" y="2757488"/>
              <a:chExt cx="453923" cy="339623"/>
            </a:xfrm>
          </p:grpSpPr>
          <p:cxnSp>
            <p:nvCxnSpPr>
              <p:cNvPr id="275" name="Straight Connector 274"/>
              <p:cNvCxnSpPr/>
              <p:nvPr/>
            </p:nvCxnSpPr>
            <p:spPr>
              <a:xfrm>
                <a:off x="1779969" y="2757488"/>
                <a:ext cx="0" cy="339623"/>
              </a:xfrm>
              <a:prstGeom prst="line">
                <a:avLst/>
              </a:prstGeom>
              <a:noFill/>
              <a:ln w="12700" cap="flat" cmpd="sng" algn="ctr">
                <a:solidFill>
                  <a:sysClr val="windowText" lastClr="000000">
                    <a:lumMod val="65000"/>
                    <a:lumOff val="35000"/>
                  </a:sysClr>
                </a:solidFill>
                <a:prstDash val="solid"/>
                <a:miter lim="800000"/>
              </a:ln>
              <a:effectLst/>
            </p:spPr>
          </p:cxnSp>
          <p:cxnSp>
            <p:nvCxnSpPr>
              <p:cNvPr id="276" name="Straight Connector 275"/>
              <p:cNvCxnSpPr/>
              <p:nvPr/>
            </p:nvCxnSpPr>
            <p:spPr>
              <a:xfrm rot="16200000">
                <a:off x="1779969" y="2530526"/>
                <a:ext cx="0" cy="453923"/>
              </a:xfrm>
              <a:prstGeom prst="line">
                <a:avLst/>
              </a:prstGeom>
              <a:noFill/>
              <a:ln w="12700" cap="flat" cmpd="sng" algn="ctr">
                <a:solidFill>
                  <a:sysClr val="windowText" lastClr="000000">
                    <a:lumMod val="65000"/>
                    <a:lumOff val="35000"/>
                  </a:sysClr>
                </a:solidFill>
                <a:prstDash val="solid"/>
                <a:miter lim="800000"/>
              </a:ln>
              <a:effectLst/>
            </p:spPr>
          </p:cxnSp>
        </p:grpSp>
        <p:sp>
          <p:nvSpPr>
            <p:cNvPr id="274" name="TextBox 273"/>
            <p:cNvSpPr txBox="1"/>
            <p:nvPr/>
          </p:nvSpPr>
          <p:spPr>
            <a:xfrm>
              <a:off x="1013695" y="2240659"/>
              <a:ext cx="1532549" cy="493546"/>
            </a:xfrm>
            <a:prstGeom prst="rect">
              <a:avLst/>
            </a:prstGeom>
            <a:noFill/>
            <a:ln w="6350">
              <a:noFill/>
              <a:prstDash val="dash"/>
            </a:ln>
          </p:spPr>
          <p:txBody>
            <a:bodyPr wrap="square" lIns="0" tIns="0" rIns="0" bIns="0" rtlCol="0">
              <a:spAutoFit/>
            </a:bodyPr>
            <a:lstStyle/>
            <a:p>
              <a:pPr defTabSz="914354">
                <a:defRPr/>
              </a:pPr>
              <a:r>
                <a:rPr lang="en-US" sz="1333" dirty="0">
                  <a:solidFill>
                    <a:srgbClr val="002060"/>
                  </a:solidFill>
                  <a:latin typeface="Ubuntu Light" charset="0"/>
                </a:rPr>
                <a:t>Scoreboard, report, graphs and </a:t>
              </a:r>
              <a:r>
                <a:rPr lang="en-US" sz="1333" dirty="0" smtClean="0">
                  <a:solidFill>
                    <a:srgbClr val="002060"/>
                  </a:solidFill>
                  <a:latin typeface="Ubuntu Light" charset="0"/>
                </a:rPr>
                <a:t>report Download</a:t>
              </a:r>
              <a:endParaRPr lang="en-US" sz="1333" dirty="0">
                <a:solidFill>
                  <a:srgbClr val="002060"/>
                </a:solidFill>
                <a:latin typeface="Ubuntu Light" charset="0"/>
              </a:endParaRPr>
            </a:p>
          </p:txBody>
        </p:sp>
      </p:grpSp>
      <p:grpSp>
        <p:nvGrpSpPr>
          <p:cNvPr id="12" name="Group 276"/>
          <p:cNvGrpSpPr/>
          <p:nvPr/>
        </p:nvGrpSpPr>
        <p:grpSpPr>
          <a:xfrm flipV="1">
            <a:off x="3149600" y="5257781"/>
            <a:ext cx="2336800" cy="1107584"/>
            <a:chOff x="813385" y="2208781"/>
            <a:chExt cx="1874214" cy="888330"/>
          </a:xfrm>
        </p:grpSpPr>
        <p:grpSp>
          <p:nvGrpSpPr>
            <p:cNvPr id="13" name="Group 277"/>
            <p:cNvGrpSpPr/>
            <p:nvPr/>
          </p:nvGrpSpPr>
          <p:grpSpPr>
            <a:xfrm>
              <a:off x="1553008" y="2757488"/>
              <a:ext cx="453923" cy="339623"/>
              <a:chOff x="1553007" y="2757488"/>
              <a:chExt cx="453923" cy="339623"/>
            </a:xfrm>
          </p:grpSpPr>
          <p:cxnSp>
            <p:nvCxnSpPr>
              <p:cNvPr id="280" name="Straight Connector 279"/>
              <p:cNvCxnSpPr/>
              <p:nvPr/>
            </p:nvCxnSpPr>
            <p:spPr>
              <a:xfrm>
                <a:off x="1779969" y="2757488"/>
                <a:ext cx="0" cy="339623"/>
              </a:xfrm>
              <a:prstGeom prst="line">
                <a:avLst/>
              </a:prstGeom>
              <a:noFill/>
              <a:ln w="12700" cap="flat" cmpd="sng" algn="ctr">
                <a:solidFill>
                  <a:sysClr val="windowText" lastClr="000000">
                    <a:lumMod val="65000"/>
                    <a:lumOff val="35000"/>
                  </a:sysClr>
                </a:solidFill>
                <a:prstDash val="solid"/>
                <a:miter lim="800000"/>
              </a:ln>
              <a:effectLst/>
            </p:spPr>
          </p:cxnSp>
          <p:cxnSp>
            <p:nvCxnSpPr>
              <p:cNvPr id="281" name="Straight Connector 280"/>
              <p:cNvCxnSpPr/>
              <p:nvPr/>
            </p:nvCxnSpPr>
            <p:spPr>
              <a:xfrm rot="16200000">
                <a:off x="1779969" y="2530526"/>
                <a:ext cx="0" cy="453923"/>
              </a:xfrm>
              <a:prstGeom prst="line">
                <a:avLst/>
              </a:prstGeom>
              <a:noFill/>
              <a:ln w="12700" cap="flat" cmpd="sng" algn="ctr">
                <a:solidFill>
                  <a:sysClr val="windowText" lastClr="000000">
                    <a:lumMod val="65000"/>
                    <a:lumOff val="35000"/>
                  </a:sysClr>
                </a:solidFill>
                <a:prstDash val="solid"/>
                <a:miter lim="800000"/>
              </a:ln>
              <a:effectLst/>
            </p:spPr>
          </p:cxnSp>
        </p:grpSp>
        <p:sp>
          <p:nvSpPr>
            <p:cNvPr id="279" name="TextBox 278"/>
            <p:cNvSpPr txBox="1"/>
            <p:nvPr/>
          </p:nvSpPr>
          <p:spPr>
            <a:xfrm flipV="1">
              <a:off x="813385" y="2208781"/>
              <a:ext cx="1874214" cy="493546"/>
            </a:xfrm>
            <a:prstGeom prst="rect">
              <a:avLst/>
            </a:prstGeom>
            <a:noFill/>
            <a:ln w="6350">
              <a:noFill/>
              <a:prstDash val="dash"/>
            </a:ln>
          </p:spPr>
          <p:txBody>
            <a:bodyPr wrap="square" lIns="0" tIns="0" rIns="0" bIns="0" rtlCol="0">
              <a:spAutoFit/>
            </a:bodyPr>
            <a:lstStyle/>
            <a:p>
              <a:pPr defTabSz="914354">
                <a:defRPr/>
              </a:pPr>
              <a:r>
                <a:rPr lang="en-US" sz="1333" dirty="0">
                  <a:solidFill>
                    <a:srgbClr val="002060"/>
                  </a:solidFill>
                  <a:latin typeface="Ubuntu Light" charset="0"/>
                </a:rPr>
                <a:t>User </a:t>
              </a:r>
              <a:r>
                <a:rPr lang="en-US" sz="1333" dirty="0" smtClean="0">
                  <a:solidFill>
                    <a:srgbClr val="002060"/>
                  </a:solidFill>
                  <a:latin typeface="Ubuntu Light" charset="0"/>
                </a:rPr>
                <a:t>will create an account from the registration page and then Sign in</a:t>
              </a:r>
              <a:endParaRPr lang="en-US" sz="1333" dirty="0">
                <a:solidFill>
                  <a:srgbClr val="002060"/>
                </a:solidFill>
                <a:latin typeface="Ubuntu Light" charset="0"/>
              </a:endParaRPr>
            </a:p>
          </p:txBody>
        </p:sp>
      </p:grpSp>
      <p:grpSp>
        <p:nvGrpSpPr>
          <p:cNvPr id="14" name="Group 281"/>
          <p:cNvGrpSpPr/>
          <p:nvPr/>
        </p:nvGrpSpPr>
        <p:grpSpPr>
          <a:xfrm flipV="1">
            <a:off x="6880498" y="5257773"/>
            <a:ext cx="1910807" cy="697346"/>
            <a:chOff x="1013695" y="2537811"/>
            <a:chExt cx="1532549" cy="559300"/>
          </a:xfrm>
        </p:grpSpPr>
        <p:grpSp>
          <p:nvGrpSpPr>
            <p:cNvPr id="15" name="Group 282"/>
            <p:cNvGrpSpPr/>
            <p:nvPr/>
          </p:nvGrpSpPr>
          <p:grpSpPr>
            <a:xfrm>
              <a:off x="1553008" y="2757488"/>
              <a:ext cx="453923" cy="339623"/>
              <a:chOff x="1553007" y="2757488"/>
              <a:chExt cx="453923" cy="339623"/>
            </a:xfrm>
          </p:grpSpPr>
          <p:cxnSp>
            <p:nvCxnSpPr>
              <p:cNvPr id="285" name="Straight Connector 284"/>
              <p:cNvCxnSpPr/>
              <p:nvPr/>
            </p:nvCxnSpPr>
            <p:spPr>
              <a:xfrm>
                <a:off x="1779969" y="2757488"/>
                <a:ext cx="0" cy="339623"/>
              </a:xfrm>
              <a:prstGeom prst="line">
                <a:avLst/>
              </a:prstGeom>
              <a:noFill/>
              <a:ln w="12700" cap="flat" cmpd="sng" algn="ctr">
                <a:solidFill>
                  <a:sysClr val="windowText" lastClr="000000">
                    <a:lumMod val="65000"/>
                    <a:lumOff val="35000"/>
                  </a:sysClr>
                </a:solidFill>
                <a:prstDash val="solid"/>
                <a:miter lim="800000"/>
              </a:ln>
              <a:effectLst/>
            </p:spPr>
          </p:cxnSp>
          <p:cxnSp>
            <p:nvCxnSpPr>
              <p:cNvPr id="286" name="Straight Connector 285"/>
              <p:cNvCxnSpPr/>
              <p:nvPr/>
            </p:nvCxnSpPr>
            <p:spPr>
              <a:xfrm rot="16200000">
                <a:off x="1779969" y="2530526"/>
                <a:ext cx="0" cy="453923"/>
              </a:xfrm>
              <a:prstGeom prst="line">
                <a:avLst/>
              </a:prstGeom>
              <a:noFill/>
              <a:ln w="12700" cap="flat" cmpd="sng" algn="ctr">
                <a:solidFill>
                  <a:sysClr val="windowText" lastClr="000000">
                    <a:lumMod val="65000"/>
                    <a:lumOff val="35000"/>
                  </a:sysClr>
                </a:solidFill>
                <a:prstDash val="solid"/>
                <a:miter lim="800000"/>
              </a:ln>
              <a:effectLst/>
            </p:spPr>
          </p:cxnSp>
        </p:grpSp>
        <p:sp>
          <p:nvSpPr>
            <p:cNvPr id="284" name="TextBox 283"/>
            <p:cNvSpPr txBox="1"/>
            <p:nvPr/>
          </p:nvSpPr>
          <p:spPr>
            <a:xfrm flipV="1">
              <a:off x="1013695" y="2537811"/>
              <a:ext cx="1532549" cy="164516"/>
            </a:xfrm>
            <a:prstGeom prst="rect">
              <a:avLst/>
            </a:prstGeom>
            <a:noFill/>
            <a:ln w="6350">
              <a:noFill/>
              <a:prstDash val="dash"/>
            </a:ln>
          </p:spPr>
          <p:txBody>
            <a:bodyPr wrap="square" lIns="0" tIns="0" rIns="0" bIns="0" rtlCol="0">
              <a:spAutoFit/>
            </a:bodyPr>
            <a:lstStyle/>
            <a:p>
              <a:pPr defTabSz="914354">
                <a:defRPr/>
              </a:pPr>
              <a:r>
                <a:rPr lang="en-US" sz="1333" dirty="0" smtClean="0">
                  <a:solidFill>
                    <a:srgbClr val="002060"/>
                  </a:solidFill>
                  <a:latin typeface="Ubuntu Light" charset="0"/>
                </a:rPr>
                <a:t>Automated Test System</a:t>
              </a:r>
              <a:endParaRPr lang="en-US" sz="1333" dirty="0">
                <a:solidFill>
                  <a:srgbClr val="002060"/>
                </a:solidFill>
                <a:latin typeface="Ubuntu Light" charset="0"/>
              </a:endParaRPr>
            </a:p>
          </p:txBody>
        </p:sp>
      </p:grpSp>
      <p:sp>
        <p:nvSpPr>
          <p:cNvPr id="75" name="TextBox 74"/>
          <p:cNvSpPr txBox="1"/>
          <p:nvPr/>
        </p:nvSpPr>
        <p:spPr>
          <a:xfrm>
            <a:off x="1991067" y="200483"/>
            <a:ext cx="8128000" cy="584775"/>
          </a:xfrm>
          <a:prstGeom prst="rect">
            <a:avLst/>
          </a:prstGeom>
          <a:noFill/>
        </p:spPr>
        <p:txBody>
          <a:bodyPr wrap="square" rtlCol="0">
            <a:spAutoFit/>
          </a:bodyPr>
          <a:lstStyle/>
          <a:p>
            <a:pPr algn="ctr"/>
            <a:r>
              <a:rPr lang="en-US" sz="3200" b="1" dirty="0" smtClean="0">
                <a:solidFill>
                  <a:srgbClr val="002060"/>
                </a:solidFill>
                <a:effectLst>
                  <a:outerShdw blurRad="38100" dist="38100" dir="2700000" algn="tl">
                    <a:srgbClr val="000000">
                      <a:alpha val="43137"/>
                    </a:srgbClr>
                  </a:outerShdw>
                </a:effectLst>
                <a:latin typeface="Ubuntu" panose="020B05040306020A0204" pitchFamily="34" charset="0"/>
              </a:rPr>
              <a:t>Process </a:t>
            </a:r>
            <a:r>
              <a:rPr lang="en-US" sz="3200" b="1" dirty="0">
                <a:solidFill>
                  <a:srgbClr val="002060"/>
                </a:solidFill>
                <a:effectLst>
                  <a:outerShdw blurRad="38100" dist="38100" dir="2700000" algn="tl">
                    <a:srgbClr val="000000">
                      <a:alpha val="43137"/>
                    </a:srgbClr>
                  </a:outerShdw>
                </a:effectLst>
                <a:latin typeface="Ubuntu" panose="020B05040306020A0204" pitchFamily="34" charset="0"/>
              </a:rPr>
              <a:t>Flow</a:t>
            </a:r>
          </a:p>
        </p:txBody>
      </p:sp>
      <p:sp>
        <p:nvSpPr>
          <p:cNvPr id="77" name="Rectangle 76"/>
          <p:cNvSpPr/>
          <p:nvPr/>
        </p:nvSpPr>
        <p:spPr>
          <a:xfrm>
            <a:off x="5360254" y="948037"/>
            <a:ext cx="1389627" cy="1179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1457377739"/>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560" y="320570"/>
            <a:ext cx="11459013" cy="513080"/>
          </a:xfrm>
        </p:spPr>
        <p:txBody>
          <a:bodyPr/>
          <a:lstStyle/>
          <a:p>
            <a:pPr algn="ctr"/>
            <a:r>
              <a:rPr lang="en-IN" altLang="en-GB" b="1" dirty="0" smtClean="0">
                <a:effectLst>
                  <a:outerShdw blurRad="38100" dist="38100" dir="2700000" algn="tl">
                    <a:srgbClr val="000000">
                      <a:alpha val="43137"/>
                    </a:srgbClr>
                  </a:outerShdw>
                </a:effectLst>
                <a:latin typeface="Ubuntu" panose="020B05040306020A0204" pitchFamily="34" charset="0"/>
              </a:rPr>
              <a:t>UI FLOW</a:t>
            </a:r>
            <a:endParaRPr lang="en-IN" altLang="en-GB" b="1" dirty="0">
              <a:effectLst>
                <a:outerShdw blurRad="38100" dist="38100" dir="2700000" algn="tl">
                  <a:srgbClr val="000000">
                    <a:alpha val="43137"/>
                  </a:srgbClr>
                </a:outerShdw>
              </a:effectLst>
              <a:latin typeface="Ubuntu" panose="020B05040306020A0204" pitchFamily="34" charset="0"/>
            </a:endParaRPr>
          </a:p>
        </p:txBody>
      </p:sp>
      <p:sp>
        <p:nvSpPr>
          <p:cNvPr id="33" name="Rectangle 32"/>
          <p:cNvSpPr/>
          <p:nvPr/>
        </p:nvSpPr>
        <p:spPr>
          <a:xfrm>
            <a:off x="5360254" y="923545"/>
            <a:ext cx="1389627" cy="1179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aphicFrame>
        <p:nvGraphicFramePr>
          <p:cNvPr id="36" name="Diagram 35"/>
          <p:cNvGraphicFramePr/>
          <p:nvPr>
            <p:extLst>
              <p:ext uri="{D42A27DB-BD31-4B8C-83A1-F6EECF244321}">
                <p14:modId xmlns:p14="http://schemas.microsoft.com/office/powerpoint/2010/main" val="3885746113"/>
              </p:ext>
            </p:extLst>
          </p:nvPr>
        </p:nvGraphicFramePr>
        <p:xfrm>
          <a:off x="1737360" y="833650"/>
          <a:ext cx="813932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7" name="Diagram group"/>
          <p:cNvGrpSpPr/>
          <p:nvPr/>
        </p:nvGrpSpPr>
        <p:grpSpPr>
          <a:xfrm>
            <a:off x="3068617" y="1260346"/>
            <a:ext cx="2014779" cy="801211"/>
            <a:chOff x="509098" y="3243474"/>
            <a:chExt cx="2014779" cy="801211"/>
          </a:xfrm>
          <a:solidFill>
            <a:schemeClr val="bg1">
              <a:lumMod val="10000"/>
            </a:schemeClr>
          </a:solidFill>
          <a:scene3d>
            <a:camera prst="perspectiveRelaxedModerately" zoom="92000"/>
            <a:lightRig rig="balanced" dir="t">
              <a:rot lat="0" lon="0" rev="12700000"/>
            </a:lightRig>
          </a:scene3d>
        </p:grpSpPr>
        <p:grpSp>
          <p:nvGrpSpPr>
            <p:cNvPr id="48" name="Group 47"/>
            <p:cNvGrpSpPr/>
            <p:nvPr/>
          </p:nvGrpSpPr>
          <p:grpSpPr>
            <a:xfrm>
              <a:off x="509098" y="3243474"/>
              <a:ext cx="2014779" cy="801211"/>
              <a:chOff x="509098" y="3243474"/>
              <a:chExt cx="2014779" cy="801211"/>
            </a:xfrm>
            <a:grpFill/>
          </p:grpSpPr>
          <p:sp>
            <p:nvSpPr>
              <p:cNvPr id="49" name="Rounded Rectangle 48"/>
              <p:cNvSpPr/>
              <p:nvPr/>
            </p:nvSpPr>
            <p:spPr>
              <a:xfrm>
                <a:off x="509098" y="3243474"/>
                <a:ext cx="2014779" cy="801211"/>
              </a:xfrm>
              <a:prstGeom prst="roundRect">
                <a:avLst>
                  <a:gd name="adj" fmla="val 10000"/>
                </a:avLst>
              </a:prstGeom>
              <a:grpFill/>
              <a:sp3d prstMaterial="plastic">
                <a:bevelT w="50800" h="50800"/>
                <a:bevelB w="50800" h="50800"/>
              </a:sp3d>
            </p:spPr>
            <p:style>
              <a:lnRef idx="0">
                <a:schemeClr val="lt1">
                  <a:hueOff val="0"/>
                  <a:satOff val="0"/>
                  <a:lumOff val="0"/>
                  <a:alphaOff val="0"/>
                </a:schemeClr>
              </a:lnRef>
              <a:fillRef idx="1">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52" name="Rounded Rectangle 4"/>
              <p:cNvSpPr/>
              <p:nvPr/>
            </p:nvSpPr>
            <p:spPr>
              <a:xfrm>
                <a:off x="532565" y="3266941"/>
                <a:ext cx="1967845" cy="754277"/>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76200" tIns="50800" rIns="76200" bIns="50800" numCol="1" spcCol="1270" anchor="ctr" anchorCtr="0">
                <a:noAutofit/>
              </a:bodyPr>
              <a:lstStyle/>
              <a:p>
                <a:pPr lvl="0" algn="ctr" defTabSz="1778000">
                  <a:lnSpc>
                    <a:spcPct val="90000"/>
                  </a:lnSpc>
                  <a:spcBef>
                    <a:spcPct val="0"/>
                  </a:spcBef>
                  <a:spcAft>
                    <a:spcPct val="35000"/>
                  </a:spcAft>
                </a:pPr>
                <a:r>
                  <a:rPr lang="en-US" sz="3200" kern="1200" dirty="0" smtClean="0">
                    <a:latin typeface="Ubuntu Light" panose="020B0304030602030204" pitchFamily="34" charset="0"/>
                  </a:rPr>
                  <a:t>Register</a:t>
                </a:r>
                <a:endParaRPr lang="en-US" sz="3200" kern="1200" dirty="0">
                  <a:latin typeface="Ubuntu Light" panose="020B0304030602030204" pitchFamily="34" charset="0"/>
                </a:endParaRPr>
              </a:p>
            </p:txBody>
          </p:sp>
        </p:grpSp>
      </p:grpSp>
      <p:grpSp>
        <p:nvGrpSpPr>
          <p:cNvPr id="53" name="Diagram group"/>
          <p:cNvGrpSpPr/>
          <p:nvPr/>
        </p:nvGrpSpPr>
        <p:grpSpPr>
          <a:xfrm>
            <a:off x="6269017" y="5089952"/>
            <a:ext cx="2014779" cy="801211"/>
            <a:chOff x="509098" y="3243474"/>
            <a:chExt cx="2014779" cy="801211"/>
          </a:xfrm>
          <a:solidFill>
            <a:srgbClr val="C00000"/>
          </a:solidFill>
          <a:scene3d>
            <a:camera prst="perspectiveRelaxedModerately" zoom="92000"/>
            <a:lightRig rig="balanced" dir="t">
              <a:rot lat="0" lon="0" rev="12700000"/>
            </a:lightRig>
          </a:scene3d>
        </p:grpSpPr>
        <p:grpSp>
          <p:nvGrpSpPr>
            <p:cNvPr id="54" name="Group 53"/>
            <p:cNvGrpSpPr/>
            <p:nvPr/>
          </p:nvGrpSpPr>
          <p:grpSpPr>
            <a:xfrm>
              <a:off x="509098" y="3243474"/>
              <a:ext cx="2014779" cy="801211"/>
              <a:chOff x="509098" y="3243474"/>
              <a:chExt cx="2014779" cy="801211"/>
            </a:xfrm>
            <a:grpFill/>
          </p:grpSpPr>
          <p:sp>
            <p:nvSpPr>
              <p:cNvPr id="55" name="Rounded Rectangle 54"/>
              <p:cNvSpPr/>
              <p:nvPr/>
            </p:nvSpPr>
            <p:spPr>
              <a:xfrm>
                <a:off x="509098" y="3243474"/>
                <a:ext cx="2014779" cy="801211"/>
              </a:xfrm>
              <a:prstGeom prst="roundRect">
                <a:avLst>
                  <a:gd name="adj" fmla="val 10000"/>
                </a:avLst>
              </a:prstGeom>
              <a:grpFill/>
              <a:sp3d prstMaterial="plastic">
                <a:bevelT w="50800" h="50800"/>
                <a:bevelB w="50800" h="50800"/>
              </a:sp3d>
            </p:spPr>
            <p:style>
              <a:lnRef idx="0">
                <a:schemeClr val="lt1">
                  <a:hueOff val="0"/>
                  <a:satOff val="0"/>
                  <a:lumOff val="0"/>
                  <a:alphaOff val="0"/>
                </a:schemeClr>
              </a:lnRef>
              <a:fillRef idx="1">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56" name="Rounded Rectangle 4"/>
              <p:cNvSpPr/>
              <p:nvPr/>
            </p:nvSpPr>
            <p:spPr>
              <a:xfrm>
                <a:off x="532565" y="3266941"/>
                <a:ext cx="1967845" cy="754277"/>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76200" tIns="50800" rIns="76200" bIns="50800" numCol="1" spcCol="1270" anchor="ctr" anchorCtr="0">
                <a:noAutofit/>
              </a:bodyPr>
              <a:lstStyle/>
              <a:p>
                <a:pPr lvl="0" algn="ctr" defTabSz="1778000">
                  <a:lnSpc>
                    <a:spcPct val="90000"/>
                  </a:lnSpc>
                  <a:spcBef>
                    <a:spcPct val="0"/>
                  </a:spcBef>
                  <a:spcAft>
                    <a:spcPct val="35000"/>
                  </a:spcAft>
                </a:pPr>
                <a:r>
                  <a:rPr lang="en-US" sz="1800" kern="1200" dirty="0" smtClean="0">
                    <a:latin typeface="Ubuntu Light" panose="020B0304030602030204" pitchFamily="34" charset="0"/>
                  </a:rPr>
                  <a:t>Forgot Password</a:t>
                </a:r>
                <a:endParaRPr lang="en-US" sz="1800" kern="1200" dirty="0">
                  <a:latin typeface="Ubuntu Light" panose="020B0304030602030204" pitchFamily="34" charset="0"/>
                </a:endParaRPr>
              </a:p>
            </p:txBody>
          </p:sp>
        </p:grpSp>
      </p:grpSp>
      <p:grpSp>
        <p:nvGrpSpPr>
          <p:cNvPr id="57" name="Diagram group"/>
          <p:cNvGrpSpPr/>
          <p:nvPr/>
        </p:nvGrpSpPr>
        <p:grpSpPr>
          <a:xfrm rot="12289302">
            <a:off x="3950012" y="1313453"/>
            <a:ext cx="1527112" cy="1581232"/>
            <a:chOff x="4077927" y="680276"/>
            <a:chExt cx="2646570" cy="2646570"/>
          </a:xfrm>
          <a:scene3d>
            <a:camera prst="perspectiveRelaxedModerately" zoom="92000"/>
            <a:lightRig rig="balanced" dir="t">
              <a:rot lat="0" lon="0" rev="12700000"/>
            </a:lightRig>
          </a:scene3d>
        </p:grpSpPr>
        <p:sp>
          <p:nvSpPr>
            <p:cNvPr id="58" name="Circular Arrow 57"/>
            <p:cNvSpPr/>
            <p:nvPr/>
          </p:nvSpPr>
          <p:spPr>
            <a:xfrm rot="513402">
              <a:off x="4077927" y="680276"/>
              <a:ext cx="2646570" cy="2646570"/>
            </a:xfrm>
            <a:prstGeom prst="circularArrow">
              <a:avLst>
                <a:gd name="adj1" fmla="val 2274"/>
                <a:gd name="adj2" fmla="val 274117"/>
                <a:gd name="adj3" fmla="val 19550372"/>
                <a:gd name="adj4" fmla="val 12575511"/>
                <a:gd name="adj5" fmla="val 2653"/>
              </a:avLst>
            </a:prstGeom>
            <a:solidFill>
              <a:schemeClr val="bg1">
                <a:lumMod val="10000"/>
              </a:schemeClr>
            </a:solidFill>
            <a:sp3d z="-25400" prstMaterial="plastic">
              <a:bevelT w="25400" h="25400"/>
              <a:bevelB w="25400" h="25400"/>
            </a:sp3d>
          </p:spPr>
          <p:style>
            <a:lnRef idx="1">
              <a:schemeClr val="lt1">
                <a:hueOff val="0"/>
                <a:satOff val="0"/>
                <a:lumOff val="0"/>
                <a:alphaOff val="0"/>
              </a:schemeClr>
            </a:lnRef>
            <a:fillRef idx="1">
              <a:schemeClr val="accent4">
                <a:hueOff val="-8063005"/>
                <a:satOff val="-55712"/>
                <a:lumOff val="-5488"/>
                <a:alphaOff val="0"/>
              </a:schemeClr>
            </a:fillRef>
            <a:effectRef idx="2">
              <a:schemeClr val="accent4">
                <a:hueOff val="-8063005"/>
                <a:satOff val="-55712"/>
                <a:lumOff val="-5488"/>
                <a:alphaOff val="0"/>
              </a:schemeClr>
            </a:effectRef>
            <a:fontRef idx="minor">
              <a:schemeClr val="lt1"/>
            </a:fontRef>
          </p:style>
        </p:sp>
      </p:grpSp>
      <p:sp>
        <p:nvSpPr>
          <p:cNvPr id="18" name="Circular Arrow 17"/>
          <p:cNvSpPr/>
          <p:nvPr/>
        </p:nvSpPr>
        <p:spPr bwMode="auto">
          <a:xfrm rot="2001303" flipV="1">
            <a:off x="5240171" y="4159958"/>
            <a:ext cx="1592563" cy="1234971"/>
          </a:xfrm>
          <a:prstGeom prst="circularArrow">
            <a:avLst>
              <a:gd name="adj1" fmla="val 5794"/>
              <a:gd name="adj2" fmla="val 938030"/>
              <a:gd name="adj3" fmla="val 19774829"/>
              <a:gd name="adj4" fmla="val 11276259"/>
              <a:gd name="adj5" fmla="val 13810"/>
            </a:avLst>
          </a:prstGeom>
          <a:solidFill>
            <a:srgbClr val="C00000"/>
          </a:solidFill>
          <a:ln w="6350" cap="flat" cmpd="sng" algn="ctr">
            <a:noFill/>
            <a:prstDash val="solid"/>
            <a:round/>
            <a:headEnd type="none" w="med" len="med"/>
            <a:tailEnd type="none" w="med" len="med"/>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400" b="0" i="0" u="none" strike="noStrike" cap="none" normalizeH="0" baseline="0" dirty="0" smtClean="0">
              <a:ln>
                <a:noFill/>
              </a:ln>
              <a:solidFill>
                <a:schemeClr val="tx1"/>
              </a:solidFill>
              <a:effectLst/>
              <a:latin typeface="Arial" panose="020B0604020202020204" pitchFamily="34" charset="0"/>
              <a:ea typeface="+mj-ea"/>
            </a:endParaRPr>
          </a:p>
        </p:txBody>
      </p:sp>
    </p:spTree>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LTI theme">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rosted Glass">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spPr>
      <a:bodyPr vert="horz" wrap="none" lIns="91440" tIns="45720" rIns="91440" bIns="45720" numCol="1" rtlCol="0"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sz="1400" b="0" i="0" u="none" strike="noStrike" cap="none" normalizeH="0" baseline="0" dirty="0" smtClean="0">
            <a:ln>
              <a:noFill/>
            </a:ln>
            <a:solidFill>
              <a:schemeClr val="tx1"/>
            </a:solidFill>
            <a:effectLst/>
            <a:latin typeface="Arial" panose="020B0604020202020204"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400" b="0" i="0" u="none" strike="noStrike" cap="none" normalizeH="0" baseline="0" smtClean="0">
            <a:ln>
              <a:noFill/>
            </a:ln>
            <a:solidFill>
              <a:schemeClr val="tx1"/>
            </a:solidFill>
            <a:effectLst/>
            <a:latin typeface="Arial" panose="020B0604020202020204"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LTI theme</Template>
  <TotalTime>1338</TotalTime>
  <Words>1308</Words>
  <Application>Microsoft Office PowerPoint</Application>
  <PresentationFormat>Widescreen</PresentationFormat>
  <Paragraphs>169</Paragraphs>
  <Slides>26</Slides>
  <Notes>2</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26</vt:i4>
      </vt:variant>
    </vt:vector>
  </HeadingPairs>
  <TitlesOfParts>
    <vt:vector size="43" baseType="lpstr">
      <vt:lpstr>Microsoft YaHei</vt:lpstr>
      <vt:lpstr>Arial</vt:lpstr>
      <vt:lpstr>Arvo</vt:lpstr>
      <vt:lpstr>Bodoni</vt:lpstr>
      <vt:lpstr>Calibri</vt:lpstr>
      <vt:lpstr>Calibri Light</vt:lpstr>
      <vt:lpstr>Geneva</vt:lpstr>
      <vt:lpstr>STKaiti</vt:lpstr>
      <vt:lpstr>Symbol</vt:lpstr>
      <vt:lpstr>Times New Roman</vt:lpstr>
      <vt:lpstr>Ubuntu</vt:lpstr>
      <vt:lpstr>Ubuntu Light</vt:lpstr>
      <vt:lpstr>Ubuntu Medium</vt:lpstr>
      <vt:lpstr>Wingdings</vt:lpstr>
      <vt:lpstr>ヒラギノ角ゴ Pro W3</vt:lpstr>
      <vt:lpstr>LTI theme</vt:lpstr>
      <vt:lpstr>Custom Design</vt:lpstr>
      <vt:lpstr> Online Exam System</vt:lpstr>
      <vt:lpstr>PowerPoint Presentation</vt:lpstr>
      <vt:lpstr>Online Examination System</vt:lpstr>
      <vt:lpstr>Necessity</vt:lpstr>
      <vt:lpstr>PowerPoint Presentation</vt:lpstr>
      <vt:lpstr>PowerPoint Presentation</vt:lpstr>
      <vt:lpstr>PowerPoint Presentation</vt:lpstr>
      <vt:lpstr>PowerPoint Presentation</vt:lpstr>
      <vt:lpstr>UI FLOW</vt:lpstr>
      <vt:lpstr>Home Page</vt:lpstr>
      <vt:lpstr>Admin Login</vt:lpstr>
      <vt:lpstr>Admin Dashboard</vt:lpstr>
      <vt:lpstr>Add/Remove Set</vt:lpstr>
      <vt:lpstr>Report</vt:lpstr>
      <vt:lpstr>Registration</vt:lpstr>
      <vt:lpstr>Student Login</vt:lpstr>
      <vt:lpstr>Student Dashboard</vt:lpstr>
      <vt:lpstr>Test Selection</vt:lpstr>
      <vt:lpstr>Online Test</vt:lpstr>
      <vt:lpstr>Result</vt:lpstr>
      <vt:lpstr>Report</vt:lpstr>
      <vt:lpstr>Forgot Password</vt:lpstr>
      <vt:lpstr>SCRUM</vt:lpstr>
      <vt:lpstr> Timeline</vt:lpstr>
      <vt:lpstr>Message from Team LTIeQ</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Iswarya Karthik</dc:creator>
  <cp:lastModifiedBy>Yogesh Narwal</cp:lastModifiedBy>
  <cp:revision>96</cp:revision>
  <dcterms:created xsi:type="dcterms:W3CDTF">2020-08-11T07:50:00Z</dcterms:created>
  <dcterms:modified xsi:type="dcterms:W3CDTF">2020-10-04T11:05:50Z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0x010100E24B8D4DEE789A4CA06D83EF8F97359C</vt:lpwstr>
  </property>
  <property fmtid="{D5CDD505-2E9C-101B-9397-08002B2CF9AE}" pid="3" name="KSOProductBuildVer">
    <vt:lpwstr>2057-11.2.0.9684</vt:lpwstr>
  </property>
</Properties>
</file>