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Tw Cen MT" panose="020B0602020104020603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Rana" userId="57dc859ce7fc8071" providerId="LiveId" clId="{F5F99534-FE71-41BB-8B83-C900BB553221}"/>
    <pc:docChg chg="custSel modSld">
      <pc:chgData name="Atul Rana" userId="57dc859ce7fc8071" providerId="LiveId" clId="{F5F99534-FE71-41BB-8B83-C900BB553221}" dt="2022-09-13T16:38:07.223" v="21" actId="14100"/>
      <pc:docMkLst>
        <pc:docMk/>
      </pc:docMkLst>
      <pc:sldChg chg="modSp mod">
        <pc:chgData name="Atul Rana" userId="57dc859ce7fc8071" providerId="LiveId" clId="{F5F99534-FE71-41BB-8B83-C900BB553221}" dt="2022-09-13T16:38:07.223" v="21" actId="14100"/>
        <pc:sldMkLst>
          <pc:docMk/>
          <pc:sldMk cId="0" sldId="256"/>
        </pc:sldMkLst>
        <pc:spChg chg="mod">
          <ac:chgData name="Atul Rana" userId="57dc859ce7fc8071" providerId="LiveId" clId="{F5F99534-FE71-41BB-8B83-C900BB553221}" dt="2022-09-13T16:38:07.223" v="21" actId="14100"/>
          <ac:spMkLst>
            <pc:docMk/>
            <pc:sldMk cId="0" sldId="256"/>
            <ac:spMk id="139" creationId="{00000000-0000-0000-0000-000000000000}"/>
          </ac:spMkLst>
        </pc:spChg>
      </pc:sldChg>
      <pc:sldChg chg="modSp mod">
        <pc:chgData name="Atul Rana" userId="57dc859ce7fc8071" providerId="LiveId" clId="{F5F99534-FE71-41BB-8B83-C900BB553221}" dt="2022-09-13T16:35:57.312" v="11" actId="27636"/>
        <pc:sldMkLst>
          <pc:docMk/>
          <pc:sldMk cId="0" sldId="257"/>
        </pc:sldMkLst>
        <pc:spChg chg="mod">
          <ac:chgData name="Atul Rana" userId="57dc859ce7fc8071" providerId="LiveId" clId="{F5F99534-FE71-41BB-8B83-C900BB553221}" dt="2022-09-13T16:35:57.312" v="11" actId="27636"/>
          <ac:spMkLst>
            <pc:docMk/>
            <pc:sldMk cId="0" sldId="257"/>
            <ac:spMk id="144" creationId="{00000000-0000-0000-0000-000000000000}"/>
          </ac:spMkLst>
        </pc:spChg>
      </pc:sldChg>
      <pc:sldChg chg="modSp mod">
        <pc:chgData name="Atul Rana" userId="57dc859ce7fc8071" providerId="LiveId" clId="{F5F99534-FE71-41BB-8B83-C900BB553221}" dt="2022-09-13T16:36:26.891" v="15" actId="1076"/>
        <pc:sldMkLst>
          <pc:docMk/>
          <pc:sldMk cId="0" sldId="260"/>
        </pc:sldMkLst>
        <pc:spChg chg="mod">
          <ac:chgData name="Atul Rana" userId="57dc859ce7fc8071" providerId="LiveId" clId="{F5F99534-FE71-41BB-8B83-C900BB553221}" dt="2022-09-13T16:36:26.891" v="15" actId="1076"/>
          <ac:spMkLst>
            <pc:docMk/>
            <pc:sldMk cId="0" sldId="260"/>
            <ac:spMk id="160" creationId="{00000000-0000-0000-0000-000000000000}"/>
          </ac:spMkLst>
        </pc:spChg>
      </pc:sldChg>
      <pc:sldChg chg="modSp mod">
        <pc:chgData name="Atul Rana" userId="57dc859ce7fc8071" providerId="LiveId" clId="{F5F99534-FE71-41BB-8B83-C900BB553221}" dt="2022-09-13T16:35:57.335" v="12" actId="27636"/>
        <pc:sldMkLst>
          <pc:docMk/>
          <pc:sldMk cId="0" sldId="261"/>
        </pc:sldMkLst>
        <pc:spChg chg="mod">
          <ac:chgData name="Atul Rana" userId="57dc859ce7fc8071" providerId="LiveId" clId="{F5F99534-FE71-41BB-8B83-C900BB553221}" dt="2022-09-13T16:35:57.335" v="12" actId="27636"/>
          <ac:spMkLst>
            <pc:docMk/>
            <pc:sldMk cId="0" sldId="261"/>
            <ac:spMk id="165" creationId="{00000000-0000-0000-0000-000000000000}"/>
          </ac:spMkLst>
        </pc:spChg>
      </pc:sldChg>
      <pc:sldChg chg="modSp mod">
        <pc:chgData name="Atul Rana" userId="57dc859ce7fc8071" providerId="LiveId" clId="{F5F99534-FE71-41BB-8B83-C900BB553221}" dt="2022-09-13T16:37:03.483" v="16" actId="1076"/>
        <pc:sldMkLst>
          <pc:docMk/>
          <pc:sldMk cId="0" sldId="263"/>
        </pc:sldMkLst>
        <pc:spChg chg="mod">
          <ac:chgData name="Atul Rana" userId="57dc859ce7fc8071" providerId="LiveId" clId="{F5F99534-FE71-41BB-8B83-C900BB553221}" dt="2022-09-13T16:36:01.556" v="14"/>
          <ac:spMkLst>
            <pc:docMk/>
            <pc:sldMk cId="0" sldId="263"/>
            <ac:spMk id="2" creationId="{00000000-0000-0000-0000-000000000000}"/>
          </ac:spMkLst>
        </pc:spChg>
        <pc:spChg chg="mod">
          <ac:chgData name="Atul Rana" userId="57dc859ce7fc8071" providerId="LiveId" clId="{F5F99534-FE71-41BB-8B83-C900BB553221}" dt="2022-09-13T16:37:03.483" v="16" actId="1076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503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19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78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71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6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0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3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9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30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7697788" cy="33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3200" b="1" i="1" u="sng" dirty="0">
                <a:solidFill>
                  <a:schemeClr val="bg1">
                    <a:lumMod val="9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SALES DATA ANALYSIS</a:t>
            </a:r>
            <a:endParaRPr sz="2400" b="1" i="1" u="sng" dirty="0">
              <a:solidFill>
                <a:schemeClr val="bg1">
                  <a:lumMod val="9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predictive model for analyze the sales trend on different factors and take decisions according to that trend. The model will helps in solving problems related to sales factors.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growth.</a:t>
            </a:r>
            <a:endParaRPr sz="240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less sales areas.</a:t>
            </a:r>
            <a:endParaRPr sz="240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easy flow for  managing resources.</a:t>
            </a:r>
            <a:endParaRPr sz="240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taking effective decisions.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idx="1"/>
          </p:nvPr>
        </p:nvSpPr>
        <p:spPr>
          <a:xfrm>
            <a:off x="838200" y="6096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SzPts val="1760"/>
              <a:buNone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sold Product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Least sold product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profitable products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Least profitable products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Search by region and year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Profit by different factors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  <a:p>
            <a:pPr marL="0" lvl="0" indent="0">
              <a:spcBef>
                <a:spcPts val="0"/>
              </a:spcBef>
              <a:buSzPts val="1760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Extraction from  CSV files:</a:t>
            </a:r>
            <a:endParaRPr lang="en-US" sz="3600"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Data From Analyzing Amazon Sales data CSV  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Loaded into Power BI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Perform Extract Transform Load (ETL) operations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Plotted different types of charts(Bar Chart, Donut Charts, pie charts)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In the end, gives a analyzing structure of data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endParaRPr lang="en-US"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idx="1"/>
          </p:nvPr>
        </p:nvSpPr>
        <p:spPr>
          <a:xfrm>
            <a:off x="1371600" y="15240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4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and Prediction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Font typeface="Wingdings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the sales based on different regions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Font typeface="Wingdings" pitchFamily="2" charset="2"/>
              <a:buChar char="Ø"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 the success of different types of items based on this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Font typeface="Wingdings" pitchFamily="2" charset="2"/>
              <a:buChar char="Ø"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Analyze the profit of different items and work according to it.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lvl="0" indent="0">
              <a:spcBef>
                <a:spcPts val="960"/>
              </a:spcBef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lang="en-US" sz="2400" dirty="0"/>
          </a:p>
          <a:p>
            <a:pPr marL="457200" lvl="1" indent="0">
              <a:spcBef>
                <a:spcPts val="960"/>
              </a:spcBef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in the form of CSV files and excel sheets.</a:t>
            </a:r>
            <a:endParaRPr lang="en-US" sz="2400" dirty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lang="en-US" sz="2400" dirty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lang="en-US" sz="2400" dirty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lang="en-US" sz="2400" dirty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Insert data in Power BI and do ETL as mentioned in  4</a:t>
            </a:r>
            <a:r>
              <a:rPr lang="en-US" sz="2400" baseline="30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sheet.</a:t>
            </a:r>
            <a:endParaRPr lang="en-US" sz="2400" dirty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After the File validation what you do with incompatible file or files which didn’t pass the validation?</a:t>
            </a:r>
            <a:endParaRPr lang="en-US" sz="2400" dirty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Files like these are moved to the Achieve Folder and a list of these files has been   </a:t>
            </a:r>
            <a:endParaRPr lang="en-US" sz="2400" dirty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shared with the client and we removed the bad data folder.</a:t>
            </a:r>
            <a:endParaRPr lang="en-US" sz="2400"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xfrm>
            <a:off x="381000" y="0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960"/>
              </a:spcBef>
              <a:buNone/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What techniques were you using for data pre-processing?</a:t>
            </a:r>
            <a:endParaRPr lang="en-US" sz="2800" dirty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lang="en-US" sz="2800" dirty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lang="en-US" sz="2800" dirty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lang="en-US" sz="2800" dirty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 lang="en-US" sz="2800" dirty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 lang="en-US" sz="2800" dirty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data into numeric values.</a:t>
            </a:r>
            <a:endParaRPr lang="en-US" sz="2800" dirty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 lang="en-US" sz="2800" dirty="0"/>
          </a:p>
          <a:p>
            <a:pPr marL="3486150" lvl="7" indent="-285750">
              <a:spcBef>
                <a:spcPts val="96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9905999" cy="354171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Summary:-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It is the data of sales that plays an important role in growth of any company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We manage the data and perform ETL in this process.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In this, we have to analyze and make some predictions that helps us take effective decisions.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421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Tw Cen MT</vt:lpstr>
      <vt:lpstr>Times New Roman</vt:lpstr>
      <vt:lpstr>Arial</vt:lpstr>
      <vt:lpstr>Noto Sans Symbols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10</dc:creator>
  <cp:lastModifiedBy>Atul Rana</cp:lastModifiedBy>
  <cp:revision>3</cp:revision>
  <dcterms:created xsi:type="dcterms:W3CDTF">2021-06-19T13:01:53Z</dcterms:created>
  <dcterms:modified xsi:type="dcterms:W3CDTF">2022-09-13T16:38:23Z</dcterms:modified>
</cp:coreProperties>
</file>