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8" autoAdjust="0"/>
    <p:restoredTop sz="94622" autoAdjust="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7354C-14EC-4EBB-91C8-6D3AEDC001C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4E57892-A0D6-4151-8400-8399C69FC119}">
      <dgm:prSet phldrT="[Text]"/>
      <dgm:spPr/>
      <dgm:t>
        <a:bodyPr/>
        <a:lstStyle/>
        <a:p>
          <a:r>
            <a:rPr lang="en-US" dirty="0" smtClean="0"/>
            <a:t>Speech database</a:t>
          </a:r>
          <a:endParaRPr lang="en-IN" dirty="0"/>
        </a:p>
      </dgm:t>
    </dgm:pt>
    <dgm:pt modelId="{57012B44-B552-4851-B927-BFC588C19F51}" type="parTrans" cxnId="{4ACBA40B-F638-487F-8E74-408C07B41366}">
      <dgm:prSet/>
      <dgm:spPr/>
      <dgm:t>
        <a:bodyPr/>
        <a:lstStyle/>
        <a:p>
          <a:endParaRPr lang="en-IN"/>
        </a:p>
      </dgm:t>
    </dgm:pt>
    <dgm:pt modelId="{9DD670F5-D3A6-4A12-9BA4-DB1F81BFC685}" type="sibTrans" cxnId="{4ACBA40B-F638-487F-8E74-408C07B41366}">
      <dgm:prSet/>
      <dgm:spPr/>
      <dgm:t>
        <a:bodyPr/>
        <a:lstStyle/>
        <a:p>
          <a:endParaRPr lang="en-IN"/>
        </a:p>
      </dgm:t>
    </dgm:pt>
    <dgm:pt modelId="{1BD054EC-5644-4B73-A456-EF9829C53285}">
      <dgm:prSet phldrT="[Text]"/>
      <dgm:spPr/>
      <dgm:t>
        <a:bodyPr/>
        <a:lstStyle/>
        <a:p>
          <a:r>
            <a:rPr lang="en-US" dirty="0" smtClean="0"/>
            <a:t>Speech to text convertor</a:t>
          </a:r>
          <a:endParaRPr lang="en-IN" dirty="0"/>
        </a:p>
      </dgm:t>
    </dgm:pt>
    <dgm:pt modelId="{8CEF26E9-F61A-4005-BBFE-62FBBDDA80D8}" type="parTrans" cxnId="{5F611625-E9DA-41F1-8572-DCF8BE85FB7B}">
      <dgm:prSet/>
      <dgm:spPr/>
      <dgm:t>
        <a:bodyPr/>
        <a:lstStyle/>
        <a:p>
          <a:endParaRPr lang="en-IN"/>
        </a:p>
      </dgm:t>
    </dgm:pt>
    <dgm:pt modelId="{91FC525D-5AEC-41C2-8BCF-2FB6BC73E22D}" type="sibTrans" cxnId="{5F611625-E9DA-41F1-8572-DCF8BE85FB7B}">
      <dgm:prSet/>
      <dgm:spPr/>
      <dgm:t>
        <a:bodyPr/>
        <a:lstStyle/>
        <a:p>
          <a:endParaRPr lang="en-IN"/>
        </a:p>
      </dgm:t>
    </dgm:pt>
    <dgm:pt modelId="{DFCD4B16-5F13-4460-A58B-B8D1A6C6630B}">
      <dgm:prSet phldrT="[Text]"/>
      <dgm:spPr/>
      <dgm:t>
        <a:bodyPr/>
        <a:lstStyle/>
        <a:p>
          <a:r>
            <a:rPr lang="en-US" dirty="0" smtClean="0"/>
            <a:t>Corrected database in Text</a:t>
          </a:r>
          <a:endParaRPr lang="en-IN" dirty="0"/>
        </a:p>
      </dgm:t>
    </dgm:pt>
    <dgm:pt modelId="{95299F25-30F9-452F-BC87-1267DAED9366}" type="parTrans" cxnId="{B9E15560-1606-4B2A-A8A9-9B8ABE4D8836}">
      <dgm:prSet/>
      <dgm:spPr/>
      <dgm:t>
        <a:bodyPr/>
        <a:lstStyle/>
        <a:p>
          <a:endParaRPr lang="en-IN"/>
        </a:p>
      </dgm:t>
    </dgm:pt>
    <dgm:pt modelId="{F19D76F6-83F0-40BF-920A-39809BCAE9A2}" type="sibTrans" cxnId="{B9E15560-1606-4B2A-A8A9-9B8ABE4D8836}">
      <dgm:prSet/>
      <dgm:spPr/>
      <dgm:t>
        <a:bodyPr/>
        <a:lstStyle/>
        <a:p>
          <a:endParaRPr lang="en-IN"/>
        </a:p>
      </dgm:t>
    </dgm:pt>
    <dgm:pt modelId="{DE0A3088-1111-4F41-B2FE-4A134B096BB3}">
      <dgm:prSet phldrT="[Text]"/>
      <dgm:spPr/>
      <dgm:t>
        <a:bodyPr/>
        <a:lstStyle/>
        <a:p>
          <a:r>
            <a:rPr lang="en-US" dirty="0" smtClean="0"/>
            <a:t>GUI with Conversation in Visual Text  form</a:t>
          </a:r>
          <a:endParaRPr lang="en-IN" dirty="0"/>
        </a:p>
      </dgm:t>
    </dgm:pt>
    <dgm:pt modelId="{0AD5C687-1A10-454A-A776-3C44D053893B}" type="parTrans" cxnId="{AADAD36F-71EE-4E7D-861A-55697AC80324}">
      <dgm:prSet/>
      <dgm:spPr/>
      <dgm:t>
        <a:bodyPr/>
        <a:lstStyle/>
        <a:p>
          <a:endParaRPr lang="en-IN"/>
        </a:p>
      </dgm:t>
    </dgm:pt>
    <dgm:pt modelId="{3E72E8BC-C67F-469A-92EF-EB9DC0C8D374}" type="sibTrans" cxnId="{AADAD36F-71EE-4E7D-861A-55697AC80324}">
      <dgm:prSet/>
      <dgm:spPr/>
      <dgm:t>
        <a:bodyPr/>
        <a:lstStyle/>
        <a:p>
          <a:endParaRPr lang="en-IN"/>
        </a:p>
      </dgm:t>
    </dgm:pt>
    <dgm:pt modelId="{DC59360F-7FFD-4D51-AF47-D78C6D589650}">
      <dgm:prSet phldrT="[Text]"/>
      <dgm:spPr/>
      <dgm:t>
        <a:bodyPr/>
        <a:lstStyle/>
        <a:p>
          <a:r>
            <a:rPr lang="en-US" dirty="0" smtClean="0"/>
            <a:t>Text &amp; Phonemes Database</a:t>
          </a:r>
          <a:endParaRPr lang="en-IN" dirty="0"/>
        </a:p>
      </dgm:t>
    </dgm:pt>
    <dgm:pt modelId="{0FD04314-1A92-464E-BE6C-4B8C3286FF3E}" type="parTrans" cxnId="{33EB5E71-FA55-460E-979D-0F9608CE6EC8}">
      <dgm:prSet/>
      <dgm:spPr/>
      <dgm:t>
        <a:bodyPr/>
        <a:lstStyle/>
        <a:p>
          <a:endParaRPr lang="en-IN"/>
        </a:p>
      </dgm:t>
    </dgm:pt>
    <dgm:pt modelId="{02BE5B23-2839-4326-84A8-36394669A889}" type="sibTrans" cxnId="{33EB5E71-FA55-460E-979D-0F9608CE6EC8}">
      <dgm:prSet/>
      <dgm:spPr/>
      <dgm:t>
        <a:bodyPr/>
        <a:lstStyle/>
        <a:p>
          <a:endParaRPr lang="en-IN"/>
        </a:p>
      </dgm:t>
    </dgm:pt>
    <dgm:pt modelId="{91F7BFAB-36F1-41DA-901E-3E1A4976A73F}">
      <dgm:prSet phldrT="[Text]"/>
      <dgm:spPr/>
      <dgm:t>
        <a:bodyPr/>
        <a:lstStyle/>
        <a:p>
          <a:r>
            <a:rPr lang="en-US" dirty="0" smtClean="0"/>
            <a:t>Text to speech convertor with corrected accent</a:t>
          </a:r>
          <a:endParaRPr lang="en-IN" dirty="0"/>
        </a:p>
      </dgm:t>
    </dgm:pt>
    <dgm:pt modelId="{3661D424-211D-4F73-A0AD-759FA9A70D7A}" type="parTrans" cxnId="{306035CE-BEB7-4147-9E8C-8C87911014B8}">
      <dgm:prSet/>
      <dgm:spPr/>
      <dgm:t>
        <a:bodyPr/>
        <a:lstStyle/>
        <a:p>
          <a:endParaRPr lang="en-IN"/>
        </a:p>
      </dgm:t>
    </dgm:pt>
    <dgm:pt modelId="{65CED0C4-F7F0-4240-96AC-2B6DCD192859}" type="sibTrans" cxnId="{306035CE-BEB7-4147-9E8C-8C87911014B8}">
      <dgm:prSet/>
      <dgm:spPr/>
      <dgm:t>
        <a:bodyPr/>
        <a:lstStyle/>
        <a:p>
          <a:endParaRPr lang="en-IN"/>
        </a:p>
      </dgm:t>
    </dgm:pt>
    <dgm:pt modelId="{8124E20C-20CC-4278-BB8F-04AE7BD956A9}" type="pres">
      <dgm:prSet presAssocID="{6857354C-14EC-4EBB-91C8-6D3AEDC001C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F38C7B8-2A3E-425C-B930-9D71E5AB271A}" type="pres">
      <dgm:prSet presAssocID="{F4E57892-A0D6-4151-8400-8399C69FC119}" presName="composite" presStyleCnt="0"/>
      <dgm:spPr/>
    </dgm:pt>
    <dgm:pt modelId="{02C7FF66-6425-46EA-B404-0953BF836120}" type="pres">
      <dgm:prSet presAssocID="{F4E57892-A0D6-4151-8400-8399C69FC11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9FB4BB-871C-4253-8994-334A05955832}" type="pres">
      <dgm:prSet presAssocID="{F4E57892-A0D6-4151-8400-8399C69FC119}" presName="parSh" presStyleLbl="node1" presStyleIdx="0" presStyleCnt="3"/>
      <dgm:spPr/>
      <dgm:t>
        <a:bodyPr/>
        <a:lstStyle/>
        <a:p>
          <a:endParaRPr lang="en-IN"/>
        </a:p>
      </dgm:t>
    </dgm:pt>
    <dgm:pt modelId="{63DECB75-53B5-4899-826C-C2A93D20D21A}" type="pres">
      <dgm:prSet presAssocID="{F4E57892-A0D6-4151-8400-8399C69FC119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79E6E5-B411-43AA-8B7B-B3FC2235BB6F}" type="pres">
      <dgm:prSet presAssocID="{9DD670F5-D3A6-4A12-9BA4-DB1F81BFC685}" presName="sibTrans" presStyleLbl="sibTrans2D1" presStyleIdx="0" presStyleCnt="2"/>
      <dgm:spPr/>
      <dgm:t>
        <a:bodyPr/>
        <a:lstStyle/>
        <a:p>
          <a:endParaRPr lang="en-IN"/>
        </a:p>
      </dgm:t>
    </dgm:pt>
    <dgm:pt modelId="{6A37D065-7342-4E8C-92A2-1E967262766A}" type="pres">
      <dgm:prSet presAssocID="{9DD670F5-D3A6-4A12-9BA4-DB1F81BFC685}" presName="connTx" presStyleLbl="sibTrans2D1" presStyleIdx="0" presStyleCnt="2"/>
      <dgm:spPr/>
      <dgm:t>
        <a:bodyPr/>
        <a:lstStyle/>
        <a:p>
          <a:endParaRPr lang="en-IN"/>
        </a:p>
      </dgm:t>
    </dgm:pt>
    <dgm:pt modelId="{B5746751-BCDD-4290-B203-A5EB231FEF8E}" type="pres">
      <dgm:prSet presAssocID="{DFCD4B16-5F13-4460-A58B-B8D1A6C6630B}" presName="composite" presStyleCnt="0"/>
      <dgm:spPr/>
    </dgm:pt>
    <dgm:pt modelId="{738883F7-B3EF-4611-994A-DAD46BD0BD00}" type="pres">
      <dgm:prSet presAssocID="{DFCD4B16-5F13-4460-A58B-B8D1A6C6630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FE33D4F-C6F2-4AA2-8146-4D58E59DAEB4}" type="pres">
      <dgm:prSet presAssocID="{DFCD4B16-5F13-4460-A58B-B8D1A6C6630B}" presName="parSh" presStyleLbl="node1" presStyleIdx="1" presStyleCnt="3"/>
      <dgm:spPr/>
      <dgm:t>
        <a:bodyPr/>
        <a:lstStyle/>
        <a:p>
          <a:endParaRPr lang="en-IN"/>
        </a:p>
      </dgm:t>
    </dgm:pt>
    <dgm:pt modelId="{590F7284-DEA4-4B09-ABE4-596BBBA50901}" type="pres">
      <dgm:prSet presAssocID="{DFCD4B16-5F13-4460-A58B-B8D1A6C6630B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757C10-B3D0-45FE-97EF-52F9B8DC52A5}" type="pres">
      <dgm:prSet presAssocID="{F19D76F6-83F0-40BF-920A-39809BCAE9A2}" presName="sibTrans" presStyleLbl="sibTrans2D1" presStyleIdx="1" presStyleCnt="2"/>
      <dgm:spPr/>
      <dgm:t>
        <a:bodyPr/>
        <a:lstStyle/>
        <a:p>
          <a:endParaRPr lang="en-IN"/>
        </a:p>
      </dgm:t>
    </dgm:pt>
    <dgm:pt modelId="{FCAD7668-524F-42AA-AA80-A3E7D4CCFC77}" type="pres">
      <dgm:prSet presAssocID="{F19D76F6-83F0-40BF-920A-39809BCAE9A2}" presName="connTx" presStyleLbl="sibTrans2D1" presStyleIdx="1" presStyleCnt="2"/>
      <dgm:spPr/>
      <dgm:t>
        <a:bodyPr/>
        <a:lstStyle/>
        <a:p>
          <a:endParaRPr lang="en-IN"/>
        </a:p>
      </dgm:t>
    </dgm:pt>
    <dgm:pt modelId="{60BC834A-8593-4441-B813-14CF2534B065}" type="pres">
      <dgm:prSet presAssocID="{DC59360F-7FFD-4D51-AF47-D78C6D589650}" presName="composite" presStyleCnt="0"/>
      <dgm:spPr/>
    </dgm:pt>
    <dgm:pt modelId="{2508466F-30D4-41A7-8BA2-315C0B25B860}" type="pres">
      <dgm:prSet presAssocID="{DC59360F-7FFD-4D51-AF47-D78C6D589650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510AE5-352E-48CD-BB40-4003C978F8A8}" type="pres">
      <dgm:prSet presAssocID="{DC59360F-7FFD-4D51-AF47-D78C6D589650}" presName="parSh" presStyleLbl="node1" presStyleIdx="2" presStyleCnt="3"/>
      <dgm:spPr/>
      <dgm:t>
        <a:bodyPr/>
        <a:lstStyle/>
        <a:p>
          <a:endParaRPr lang="en-IN"/>
        </a:p>
      </dgm:t>
    </dgm:pt>
    <dgm:pt modelId="{F05C8B02-53E4-4B48-8167-CD96D818A14C}" type="pres">
      <dgm:prSet presAssocID="{DC59360F-7FFD-4D51-AF47-D78C6D589650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9E15560-1606-4B2A-A8A9-9B8ABE4D8836}" srcId="{6857354C-14EC-4EBB-91C8-6D3AEDC001C8}" destId="{DFCD4B16-5F13-4460-A58B-B8D1A6C6630B}" srcOrd="1" destOrd="0" parTransId="{95299F25-30F9-452F-BC87-1267DAED9366}" sibTransId="{F19D76F6-83F0-40BF-920A-39809BCAE9A2}"/>
    <dgm:cxn modelId="{2A92E829-7505-4448-A8FF-D1F12ED6D007}" type="presOf" srcId="{DE0A3088-1111-4F41-B2FE-4A134B096BB3}" destId="{590F7284-DEA4-4B09-ABE4-596BBBA50901}" srcOrd="0" destOrd="0" presId="urn:microsoft.com/office/officeart/2005/8/layout/process3"/>
    <dgm:cxn modelId="{AADAD36F-71EE-4E7D-861A-55697AC80324}" srcId="{DFCD4B16-5F13-4460-A58B-B8D1A6C6630B}" destId="{DE0A3088-1111-4F41-B2FE-4A134B096BB3}" srcOrd="0" destOrd="0" parTransId="{0AD5C687-1A10-454A-A776-3C44D053893B}" sibTransId="{3E72E8BC-C67F-469A-92EF-EB9DC0C8D374}"/>
    <dgm:cxn modelId="{4ACBA40B-F638-487F-8E74-408C07B41366}" srcId="{6857354C-14EC-4EBB-91C8-6D3AEDC001C8}" destId="{F4E57892-A0D6-4151-8400-8399C69FC119}" srcOrd="0" destOrd="0" parTransId="{57012B44-B552-4851-B927-BFC588C19F51}" sibTransId="{9DD670F5-D3A6-4A12-9BA4-DB1F81BFC685}"/>
    <dgm:cxn modelId="{0482F4FB-9BFE-4EA2-9349-D1E96C8D9490}" type="presOf" srcId="{DC59360F-7FFD-4D51-AF47-D78C6D589650}" destId="{C5510AE5-352E-48CD-BB40-4003C978F8A8}" srcOrd="1" destOrd="0" presId="urn:microsoft.com/office/officeart/2005/8/layout/process3"/>
    <dgm:cxn modelId="{FD76E2BE-606C-4EB2-A9F9-16AC5A74C874}" type="presOf" srcId="{F19D76F6-83F0-40BF-920A-39809BCAE9A2}" destId="{FCAD7668-524F-42AA-AA80-A3E7D4CCFC77}" srcOrd="1" destOrd="0" presId="urn:microsoft.com/office/officeart/2005/8/layout/process3"/>
    <dgm:cxn modelId="{2F3E0E39-DFB4-48BB-B489-CAD0C9CF3D7A}" type="presOf" srcId="{6857354C-14EC-4EBB-91C8-6D3AEDC001C8}" destId="{8124E20C-20CC-4278-BB8F-04AE7BD956A9}" srcOrd="0" destOrd="0" presId="urn:microsoft.com/office/officeart/2005/8/layout/process3"/>
    <dgm:cxn modelId="{B6D927E6-4D04-49CF-B214-9ECB0F820F34}" type="presOf" srcId="{DFCD4B16-5F13-4460-A58B-B8D1A6C6630B}" destId="{738883F7-B3EF-4611-994A-DAD46BD0BD00}" srcOrd="0" destOrd="0" presId="urn:microsoft.com/office/officeart/2005/8/layout/process3"/>
    <dgm:cxn modelId="{B4D7433F-D61E-42EE-BE72-CC9F97615CEB}" type="presOf" srcId="{F19D76F6-83F0-40BF-920A-39809BCAE9A2}" destId="{CA757C10-B3D0-45FE-97EF-52F9B8DC52A5}" srcOrd="0" destOrd="0" presId="urn:microsoft.com/office/officeart/2005/8/layout/process3"/>
    <dgm:cxn modelId="{1524218F-A155-46EC-938D-2287AB4C7852}" type="presOf" srcId="{9DD670F5-D3A6-4A12-9BA4-DB1F81BFC685}" destId="{8179E6E5-B411-43AA-8B7B-B3FC2235BB6F}" srcOrd="0" destOrd="0" presId="urn:microsoft.com/office/officeart/2005/8/layout/process3"/>
    <dgm:cxn modelId="{7673B42E-31B0-4986-B99C-B131290FF195}" type="presOf" srcId="{F4E57892-A0D6-4151-8400-8399C69FC119}" destId="{02C7FF66-6425-46EA-B404-0953BF836120}" srcOrd="0" destOrd="0" presId="urn:microsoft.com/office/officeart/2005/8/layout/process3"/>
    <dgm:cxn modelId="{A6B45626-7098-43EF-BB6A-E8E822455B9E}" type="presOf" srcId="{91F7BFAB-36F1-41DA-901E-3E1A4976A73F}" destId="{F05C8B02-53E4-4B48-8167-CD96D818A14C}" srcOrd="0" destOrd="0" presId="urn:microsoft.com/office/officeart/2005/8/layout/process3"/>
    <dgm:cxn modelId="{33EB5E71-FA55-460E-979D-0F9608CE6EC8}" srcId="{6857354C-14EC-4EBB-91C8-6D3AEDC001C8}" destId="{DC59360F-7FFD-4D51-AF47-D78C6D589650}" srcOrd="2" destOrd="0" parTransId="{0FD04314-1A92-464E-BE6C-4B8C3286FF3E}" sibTransId="{02BE5B23-2839-4326-84A8-36394669A889}"/>
    <dgm:cxn modelId="{8ACB3458-3B55-4EFF-ADFC-D72812425C30}" type="presOf" srcId="{9DD670F5-D3A6-4A12-9BA4-DB1F81BFC685}" destId="{6A37D065-7342-4E8C-92A2-1E967262766A}" srcOrd="1" destOrd="0" presId="urn:microsoft.com/office/officeart/2005/8/layout/process3"/>
    <dgm:cxn modelId="{E9A4536C-4904-41CF-B109-72A9128C4308}" type="presOf" srcId="{1BD054EC-5644-4B73-A456-EF9829C53285}" destId="{63DECB75-53B5-4899-826C-C2A93D20D21A}" srcOrd="0" destOrd="0" presId="urn:microsoft.com/office/officeart/2005/8/layout/process3"/>
    <dgm:cxn modelId="{306035CE-BEB7-4147-9E8C-8C87911014B8}" srcId="{DC59360F-7FFD-4D51-AF47-D78C6D589650}" destId="{91F7BFAB-36F1-41DA-901E-3E1A4976A73F}" srcOrd="0" destOrd="0" parTransId="{3661D424-211D-4F73-A0AD-759FA9A70D7A}" sibTransId="{65CED0C4-F7F0-4240-96AC-2B6DCD192859}"/>
    <dgm:cxn modelId="{310F25FC-03C8-42A4-AC5D-653D376AE954}" type="presOf" srcId="{DC59360F-7FFD-4D51-AF47-D78C6D589650}" destId="{2508466F-30D4-41A7-8BA2-315C0B25B860}" srcOrd="0" destOrd="0" presId="urn:microsoft.com/office/officeart/2005/8/layout/process3"/>
    <dgm:cxn modelId="{1EC82C96-2A0C-4138-8900-E88CCA93AA80}" type="presOf" srcId="{F4E57892-A0D6-4151-8400-8399C69FC119}" destId="{6D9FB4BB-871C-4253-8994-334A05955832}" srcOrd="1" destOrd="0" presId="urn:microsoft.com/office/officeart/2005/8/layout/process3"/>
    <dgm:cxn modelId="{5F611625-E9DA-41F1-8572-DCF8BE85FB7B}" srcId="{F4E57892-A0D6-4151-8400-8399C69FC119}" destId="{1BD054EC-5644-4B73-A456-EF9829C53285}" srcOrd="0" destOrd="0" parTransId="{8CEF26E9-F61A-4005-BBFE-62FBBDDA80D8}" sibTransId="{91FC525D-5AEC-41C2-8BCF-2FB6BC73E22D}"/>
    <dgm:cxn modelId="{63A50263-29D0-42B5-A712-0E110B5E0454}" type="presOf" srcId="{DFCD4B16-5F13-4460-A58B-B8D1A6C6630B}" destId="{DFE33D4F-C6F2-4AA2-8146-4D58E59DAEB4}" srcOrd="1" destOrd="0" presId="urn:microsoft.com/office/officeart/2005/8/layout/process3"/>
    <dgm:cxn modelId="{BAF184BD-CB23-40D3-A596-0EC17382E0DE}" type="presParOf" srcId="{8124E20C-20CC-4278-BB8F-04AE7BD956A9}" destId="{4F38C7B8-2A3E-425C-B930-9D71E5AB271A}" srcOrd="0" destOrd="0" presId="urn:microsoft.com/office/officeart/2005/8/layout/process3"/>
    <dgm:cxn modelId="{51211F4B-5F59-4682-BCE5-02ED8F77F401}" type="presParOf" srcId="{4F38C7B8-2A3E-425C-B930-9D71E5AB271A}" destId="{02C7FF66-6425-46EA-B404-0953BF836120}" srcOrd="0" destOrd="0" presId="urn:microsoft.com/office/officeart/2005/8/layout/process3"/>
    <dgm:cxn modelId="{199B2BC6-A185-46B5-B99C-5B4A4DF579B9}" type="presParOf" srcId="{4F38C7B8-2A3E-425C-B930-9D71E5AB271A}" destId="{6D9FB4BB-871C-4253-8994-334A05955832}" srcOrd="1" destOrd="0" presId="urn:microsoft.com/office/officeart/2005/8/layout/process3"/>
    <dgm:cxn modelId="{211A4F15-BB5B-4D61-94F1-75905EE4540D}" type="presParOf" srcId="{4F38C7B8-2A3E-425C-B930-9D71E5AB271A}" destId="{63DECB75-53B5-4899-826C-C2A93D20D21A}" srcOrd="2" destOrd="0" presId="urn:microsoft.com/office/officeart/2005/8/layout/process3"/>
    <dgm:cxn modelId="{FA2E560E-B4ED-458B-9FE9-D7AFEB276492}" type="presParOf" srcId="{8124E20C-20CC-4278-BB8F-04AE7BD956A9}" destId="{8179E6E5-B411-43AA-8B7B-B3FC2235BB6F}" srcOrd="1" destOrd="0" presId="urn:microsoft.com/office/officeart/2005/8/layout/process3"/>
    <dgm:cxn modelId="{2C2457F0-108D-4B46-B959-762A029E9A6C}" type="presParOf" srcId="{8179E6E5-B411-43AA-8B7B-B3FC2235BB6F}" destId="{6A37D065-7342-4E8C-92A2-1E967262766A}" srcOrd="0" destOrd="0" presId="urn:microsoft.com/office/officeart/2005/8/layout/process3"/>
    <dgm:cxn modelId="{20AD705F-C31A-47F7-969A-037B3D779151}" type="presParOf" srcId="{8124E20C-20CC-4278-BB8F-04AE7BD956A9}" destId="{B5746751-BCDD-4290-B203-A5EB231FEF8E}" srcOrd="2" destOrd="0" presId="urn:microsoft.com/office/officeart/2005/8/layout/process3"/>
    <dgm:cxn modelId="{15D1ADBE-AD8B-42B2-8C8D-FA810A5CC8BB}" type="presParOf" srcId="{B5746751-BCDD-4290-B203-A5EB231FEF8E}" destId="{738883F7-B3EF-4611-994A-DAD46BD0BD00}" srcOrd="0" destOrd="0" presId="urn:microsoft.com/office/officeart/2005/8/layout/process3"/>
    <dgm:cxn modelId="{86038654-5AD4-42DC-905B-F4036816F8AA}" type="presParOf" srcId="{B5746751-BCDD-4290-B203-A5EB231FEF8E}" destId="{DFE33D4F-C6F2-4AA2-8146-4D58E59DAEB4}" srcOrd="1" destOrd="0" presId="urn:microsoft.com/office/officeart/2005/8/layout/process3"/>
    <dgm:cxn modelId="{C11ABC47-0883-4BDA-9264-BEDE097D25F0}" type="presParOf" srcId="{B5746751-BCDD-4290-B203-A5EB231FEF8E}" destId="{590F7284-DEA4-4B09-ABE4-596BBBA50901}" srcOrd="2" destOrd="0" presId="urn:microsoft.com/office/officeart/2005/8/layout/process3"/>
    <dgm:cxn modelId="{9C85002A-914D-4703-A7AA-F28804E117B4}" type="presParOf" srcId="{8124E20C-20CC-4278-BB8F-04AE7BD956A9}" destId="{CA757C10-B3D0-45FE-97EF-52F9B8DC52A5}" srcOrd="3" destOrd="0" presId="urn:microsoft.com/office/officeart/2005/8/layout/process3"/>
    <dgm:cxn modelId="{397BD7EB-1F27-46FD-AAB4-603B3255C638}" type="presParOf" srcId="{CA757C10-B3D0-45FE-97EF-52F9B8DC52A5}" destId="{FCAD7668-524F-42AA-AA80-A3E7D4CCFC77}" srcOrd="0" destOrd="0" presId="urn:microsoft.com/office/officeart/2005/8/layout/process3"/>
    <dgm:cxn modelId="{108BE1AC-ADA8-423F-A652-45FBFA60820F}" type="presParOf" srcId="{8124E20C-20CC-4278-BB8F-04AE7BD956A9}" destId="{60BC834A-8593-4441-B813-14CF2534B065}" srcOrd="4" destOrd="0" presId="urn:microsoft.com/office/officeart/2005/8/layout/process3"/>
    <dgm:cxn modelId="{4139A305-AC55-4D06-9A29-C6EAC8200F01}" type="presParOf" srcId="{60BC834A-8593-4441-B813-14CF2534B065}" destId="{2508466F-30D4-41A7-8BA2-315C0B25B860}" srcOrd="0" destOrd="0" presId="urn:microsoft.com/office/officeart/2005/8/layout/process3"/>
    <dgm:cxn modelId="{85E6CC5B-E5E3-4785-9899-A95103C30AD1}" type="presParOf" srcId="{60BC834A-8593-4441-B813-14CF2534B065}" destId="{C5510AE5-352E-48CD-BB40-4003C978F8A8}" srcOrd="1" destOrd="0" presId="urn:microsoft.com/office/officeart/2005/8/layout/process3"/>
    <dgm:cxn modelId="{5BD8AAE0-9DD3-4FF2-A45A-3956063FFE2F}" type="presParOf" srcId="{60BC834A-8593-4441-B813-14CF2534B065}" destId="{F05C8B02-53E4-4B48-8167-CD96D818A14C}" srcOrd="2" destOrd="0" presId="urn:microsoft.com/office/officeart/2005/8/layout/process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8C8D6D-4B32-47BE-A32A-13709DC7781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A6B1A84-5AE5-4FB2-9940-9CBD033DB2D6}">
      <dgm:prSet phldrT="[Text]" custT="1"/>
      <dgm:spPr/>
      <dgm:t>
        <a:bodyPr/>
        <a:lstStyle/>
        <a:p>
          <a:r>
            <a:rPr lang="en-US" sz="2000" dirty="0" smtClean="0"/>
            <a:t>Speaker’s voice</a:t>
          </a:r>
          <a:endParaRPr lang="en-IN" sz="2000" dirty="0"/>
        </a:p>
      </dgm:t>
    </dgm:pt>
    <dgm:pt modelId="{D3325609-8E77-4A40-870F-90441F88AF5B}" type="parTrans" cxnId="{11EF471B-D95D-4247-953F-B940A0F9E7F1}">
      <dgm:prSet/>
      <dgm:spPr/>
      <dgm:t>
        <a:bodyPr/>
        <a:lstStyle/>
        <a:p>
          <a:endParaRPr lang="en-IN"/>
        </a:p>
      </dgm:t>
    </dgm:pt>
    <dgm:pt modelId="{C0715F4F-1ECF-49C4-8577-AF67317A676C}" type="sibTrans" cxnId="{11EF471B-D95D-4247-953F-B940A0F9E7F1}">
      <dgm:prSet/>
      <dgm:spPr/>
      <dgm:t>
        <a:bodyPr/>
        <a:lstStyle/>
        <a:p>
          <a:endParaRPr lang="en-IN"/>
        </a:p>
      </dgm:t>
    </dgm:pt>
    <dgm:pt modelId="{9DFCA57C-843C-453C-BC97-DD6AD201E22A}">
      <dgm:prSet phldrT="[Text]" custT="1"/>
      <dgm:spPr/>
      <dgm:t>
        <a:bodyPr/>
        <a:lstStyle/>
        <a:p>
          <a:r>
            <a:rPr lang="en-US" sz="2000" dirty="0" smtClean="0"/>
            <a:t>Accent Database</a:t>
          </a:r>
          <a:endParaRPr lang="en-IN" sz="2000" dirty="0"/>
        </a:p>
      </dgm:t>
    </dgm:pt>
    <dgm:pt modelId="{1DEA9082-63B6-47A5-969F-9A2C12F98E97}" type="parTrans" cxnId="{481499E1-FB25-42B6-AB9E-755A0C7E8C00}">
      <dgm:prSet/>
      <dgm:spPr/>
      <dgm:t>
        <a:bodyPr/>
        <a:lstStyle/>
        <a:p>
          <a:endParaRPr lang="en-IN"/>
        </a:p>
      </dgm:t>
    </dgm:pt>
    <dgm:pt modelId="{93201BDE-D0FC-4379-BBAE-AF99166E92EF}" type="sibTrans" cxnId="{481499E1-FB25-42B6-AB9E-755A0C7E8C00}">
      <dgm:prSet/>
      <dgm:spPr/>
      <dgm:t>
        <a:bodyPr/>
        <a:lstStyle/>
        <a:p>
          <a:endParaRPr lang="en-IN"/>
        </a:p>
      </dgm:t>
    </dgm:pt>
    <dgm:pt modelId="{E8ED6DEE-74B5-4F7A-BB2D-6DA9897CA4CD}">
      <dgm:prSet phldrT="[Text]" custT="1"/>
      <dgm:spPr/>
      <dgm:t>
        <a:bodyPr/>
        <a:lstStyle/>
        <a:p>
          <a:r>
            <a:rPr lang="en-US" sz="2000" dirty="0" smtClean="0"/>
            <a:t>Spectral</a:t>
          </a:r>
          <a:r>
            <a:rPr lang="en-US" sz="2600" dirty="0" smtClean="0"/>
            <a:t> </a:t>
          </a:r>
          <a:r>
            <a:rPr lang="en-US" sz="2000" dirty="0" smtClean="0"/>
            <a:t>Detail</a:t>
          </a:r>
          <a:endParaRPr lang="en-IN" sz="2000" dirty="0"/>
        </a:p>
      </dgm:t>
    </dgm:pt>
    <dgm:pt modelId="{11ECD6D2-0BFD-4F5D-BB3A-0A57C569F6AA}" type="parTrans" cxnId="{62007F18-85DC-48A0-A4B2-39C477E5EAEF}">
      <dgm:prSet/>
      <dgm:spPr/>
      <dgm:t>
        <a:bodyPr/>
        <a:lstStyle/>
        <a:p>
          <a:endParaRPr lang="en-IN"/>
        </a:p>
      </dgm:t>
    </dgm:pt>
    <dgm:pt modelId="{7D301D85-EE66-4CA0-B3C1-4903B666BC8F}" type="sibTrans" cxnId="{62007F18-85DC-48A0-A4B2-39C477E5EAEF}">
      <dgm:prSet/>
      <dgm:spPr/>
      <dgm:t>
        <a:bodyPr/>
        <a:lstStyle/>
        <a:p>
          <a:endParaRPr lang="en-IN"/>
        </a:p>
      </dgm:t>
    </dgm:pt>
    <dgm:pt modelId="{B97738FF-1D93-4357-BF42-0CBE0C2C4D2D}">
      <dgm:prSet phldrT="[Text]" custT="1"/>
      <dgm:spPr/>
      <dgm:t>
        <a:bodyPr/>
        <a:lstStyle/>
        <a:p>
          <a:r>
            <a:rPr lang="en-US" sz="2000" dirty="0" smtClean="0"/>
            <a:t>Spectral Detail</a:t>
          </a:r>
          <a:endParaRPr lang="en-IN" sz="2000" dirty="0"/>
        </a:p>
      </dgm:t>
    </dgm:pt>
    <dgm:pt modelId="{B98905B5-260A-4EB8-B207-AF0188ADF917}" type="parTrans" cxnId="{7CF6B550-7EAD-4EA4-B72E-555531D84BE5}">
      <dgm:prSet/>
      <dgm:spPr/>
      <dgm:t>
        <a:bodyPr/>
        <a:lstStyle/>
        <a:p>
          <a:endParaRPr lang="en-IN"/>
        </a:p>
      </dgm:t>
    </dgm:pt>
    <dgm:pt modelId="{2ED6E267-0F57-402D-BCC2-7436A0DE0567}" type="sibTrans" cxnId="{7CF6B550-7EAD-4EA4-B72E-555531D84BE5}">
      <dgm:prSet/>
      <dgm:spPr/>
      <dgm:t>
        <a:bodyPr/>
        <a:lstStyle/>
        <a:p>
          <a:endParaRPr lang="en-IN"/>
        </a:p>
      </dgm:t>
    </dgm:pt>
    <dgm:pt modelId="{BAD67E77-C234-4EF6-B12F-D89D4F87EF67}">
      <dgm:prSet phldrT="[Text]" custT="1"/>
      <dgm:spPr/>
      <dgm:t>
        <a:bodyPr/>
        <a:lstStyle/>
        <a:p>
          <a:r>
            <a:rPr lang="en-US" sz="2000" dirty="0" smtClean="0"/>
            <a:t>Morph </a:t>
          </a:r>
          <a:r>
            <a:rPr lang="en-US" sz="2000" dirty="0" err="1" smtClean="0"/>
            <a:t>correlator</a:t>
          </a:r>
          <a:r>
            <a:rPr lang="en-US" sz="2000" dirty="0" smtClean="0"/>
            <a:t> and modifier</a:t>
          </a:r>
          <a:endParaRPr lang="en-IN" sz="2000" dirty="0"/>
        </a:p>
      </dgm:t>
    </dgm:pt>
    <dgm:pt modelId="{4E187EF5-EB7A-42E6-B551-5BEBBE3C5DD9}" type="parTrans" cxnId="{DCF5EAB1-45D8-443A-AB2A-056255073866}">
      <dgm:prSet/>
      <dgm:spPr/>
      <dgm:t>
        <a:bodyPr/>
        <a:lstStyle/>
        <a:p>
          <a:endParaRPr lang="en-IN"/>
        </a:p>
      </dgm:t>
    </dgm:pt>
    <dgm:pt modelId="{34ACC8FE-5D92-42F7-A027-0F2F8382A095}" type="sibTrans" cxnId="{DCF5EAB1-45D8-443A-AB2A-056255073866}">
      <dgm:prSet/>
      <dgm:spPr/>
      <dgm:t>
        <a:bodyPr/>
        <a:lstStyle/>
        <a:p>
          <a:endParaRPr lang="en-IN"/>
        </a:p>
      </dgm:t>
    </dgm:pt>
    <dgm:pt modelId="{1819256C-BD38-4E16-8883-E4B7DE95777B}" type="pres">
      <dgm:prSet presAssocID="{AB8C8D6D-4B32-47BE-A32A-13709DC7781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4E8D053-D2BD-4510-BBB5-4090A16E9444}" type="pres">
      <dgm:prSet presAssocID="{4A6B1A84-5AE5-4FB2-9940-9CBD033DB2D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CCE689D-19BB-41CD-A8B6-2ADCFD1FAA28}" type="pres">
      <dgm:prSet presAssocID="{C0715F4F-1ECF-49C4-8577-AF67317A676C}" presName="sibTrans" presStyleCnt="0"/>
      <dgm:spPr/>
    </dgm:pt>
    <dgm:pt modelId="{3CC48F99-0695-4B52-B706-810B5CE11CC9}" type="pres">
      <dgm:prSet presAssocID="{9DFCA57C-843C-453C-BC97-DD6AD201E22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50C836E-99B9-44F8-BE9E-E60D3BCFF0B3}" type="pres">
      <dgm:prSet presAssocID="{93201BDE-D0FC-4379-BBAE-AF99166E92EF}" presName="sibTrans" presStyleCnt="0"/>
      <dgm:spPr/>
    </dgm:pt>
    <dgm:pt modelId="{846399E7-5AAF-44F8-AB4E-A80C80FD0A4D}" type="pres">
      <dgm:prSet presAssocID="{E8ED6DEE-74B5-4F7A-BB2D-6DA9897CA4C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53F85D-DA86-459B-BE1B-4375EEF53DBB}" type="pres">
      <dgm:prSet presAssocID="{7D301D85-EE66-4CA0-B3C1-4903B666BC8F}" presName="sibTrans" presStyleCnt="0"/>
      <dgm:spPr/>
    </dgm:pt>
    <dgm:pt modelId="{4701B3E9-1177-4412-AAE8-B6A1B6FEF051}" type="pres">
      <dgm:prSet presAssocID="{B97738FF-1D93-4357-BF42-0CBE0C2C4D2D}" presName="node" presStyleLbl="node1" presStyleIdx="3" presStyleCnt="5" custLinFactNeighborX="-2659" custLinFactNeighborY="-175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577D009-DAC5-4B66-AF96-73C910B0E1AC}" type="pres">
      <dgm:prSet presAssocID="{2ED6E267-0F57-402D-BCC2-7436A0DE0567}" presName="sibTrans" presStyleCnt="0"/>
      <dgm:spPr/>
    </dgm:pt>
    <dgm:pt modelId="{C47DB5BC-CD0F-404F-A6A2-12F940AC076E}" type="pres">
      <dgm:prSet presAssocID="{BAD67E77-C234-4EF6-B12F-D89D4F87EF6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81499E1-FB25-42B6-AB9E-755A0C7E8C00}" srcId="{AB8C8D6D-4B32-47BE-A32A-13709DC77819}" destId="{9DFCA57C-843C-453C-BC97-DD6AD201E22A}" srcOrd="1" destOrd="0" parTransId="{1DEA9082-63B6-47A5-969F-9A2C12F98E97}" sibTransId="{93201BDE-D0FC-4379-BBAE-AF99166E92EF}"/>
    <dgm:cxn modelId="{2CE54838-97DC-4CFF-AE9F-6DE89B565C60}" type="presOf" srcId="{AB8C8D6D-4B32-47BE-A32A-13709DC77819}" destId="{1819256C-BD38-4E16-8883-E4B7DE95777B}" srcOrd="0" destOrd="0" presId="urn:microsoft.com/office/officeart/2005/8/layout/default"/>
    <dgm:cxn modelId="{ECEC7078-0AB0-4D66-8BE5-0DE2621E3661}" type="presOf" srcId="{B97738FF-1D93-4357-BF42-0CBE0C2C4D2D}" destId="{4701B3E9-1177-4412-AAE8-B6A1B6FEF051}" srcOrd="0" destOrd="0" presId="urn:microsoft.com/office/officeart/2005/8/layout/default"/>
    <dgm:cxn modelId="{DCF5EAB1-45D8-443A-AB2A-056255073866}" srcId="{AB8C8D6D-4B32-47BE-A32A-13709DC77819}" destId="{BAD67E77-C234-4EF6-B12F-D89D4F87EF67}" srcOrd="4" destOrd="0" parTransId="{4E187EF5-EB7A-42E6-B551-5BEBBE3C5DD9}" sibTransId="{34ACC8FE-5D92-42F7-A027-0F2F8382A095}"/>
    <dgm:cxn modelId="{93A8E015-8570-45C7-A0B0-6659BCA926A3}" type="presOf" srcId="{4A6B1A84-5AE5-4FB2-9940-9CBD033DB2D6}" destId="{C4E8D053-D2BD-4510-BBB5-4090A16E9444}" srcOrd="0" destOrd="0" presId="urn:microsoft.com/office/officeart/2005/8/layout/default"/>
    <dgm:cxn modelId="{02D54627-161D-4DF2-B8F5-5578F59105C5}" type="presOf" srcId="{E8ED6DEE-74B5-4F7A-BB2D-6DA9897CA4CD}" destId="{846399E7-5AAF-44F8-AB4E-A80C80FD0A4D}" srcOrd="0" destOrd="0" presId="urn:microsoft.com/office/officeart/2005/8/layout/default"/>
    <dgm:cxn modelId="{62007F18-85DC-48A0-A4B2-39C477E5EAEF}" srcId="{AB8C8D6D-4B32-47BE-A32A-13709DC77819}" destId="{E8ED6DEE-74B5-4F7A-BB2D-6DA9897CA4CD}" srcOrd="2" destOrd="0" parTransId="{11ECD6D2-0BFD-4F5D-BB3A-0A57C569F6AA}" sibTransId="{7D301D85-EE66-4CA0-B3C1-4903B666BC8F}"/>
    <dgm:cxn modelId="{DC81DFFA-46B9-43EE-8907-2CED30B13A50}" type="presOf" srcId="{BAD67E77-C234-4EF6-B12F-D89D4F87EF67}" destId="{C47DB5BC-CD0F-404F-A6A2-12F940AC076E}" srcOrd="0" destOrd="0" presId="urn:microsoft.com/office/officeart/2005/8/layout/default"/>
    <dgm:cxn modelId="{ADBD3962-EE1B-4515-94D5-5C0B30260AE5}" type="presOf" srcId="{9DFCA57C-843C-453C-BC97-DD6AD201E22A}" destId="{3CC48F99-0695-4B52-B706-810B5CE11CC9}" srcOrd="0" destOrd="0" presId="urn:microsoft.com/office/officeart/2005/8/layout/default"/>
    <dgm:cxn modelId="{11EF471B-D95D-4247-953F-B940A0F9E7F1}" srcId="{AB8C8D6D-4B32-47BE-A32A-13709DC77819}" destId="{4A6B1A84-5AE5-4FB2-9940-9CBD033DB2D6}" srcOrd="0" destOrd="0" parTransId="{D3325609-8E77-4A40-870F-90441F88AF5B}" sibTransId="{C0715F4F-1ECF-49C4-8577-AF67317A676C}"/>
    <dgm:cxn modelId="{7CF6B550-7EAD-4EA4-B72E-555531D84BE5}" srcId="{AB8C8D6D-4B32-47BE-A32A-13709DC77819}" destId="{B97738FF-1D93-4357-BF42-0CBE0C2C4D2D}" srcOrd="3" destOrd="0" parTransId="{B98905B5-260A-4EB8-B207-AF0188ADF917}" sibTransId="{2ED6E267-0F57-402D-BCC2-7436A0DE0567}"/>
    <dgm:cxn modelId="{552E3705-37F6-4B4F-B9BC-98D42AB104AE}" type="presParOf" srcId="{1819256C-BD38-4E16-8883-E4B7DE95777B}" destId="{C4E8D053-D2BD-4510-BBB5-4090A16E9444}" srcOrd="0" destOrd="0" presId="urn:microsoft.com/office/officeart/2005/8/layout/default"/>
    <dgm:cxn modelId="{E922482B-4502-4576-81AC-7C6E2EB24BF3}" type="presParOf" srcId="{1819256C-BD38-4E16-8883-E4B7DE95777B}" destId="{ECCE689D-19BB-41CD-A8B6-2ADCFD1FAA28}" srcOrd="1" destOrd="0" presId="urn:microsoft.com/office/officeart/2005/8/layout/default"/>
    <dgm:cxn modelId="{F1F9256B-86E5-4E9A-B23D-ACB70979F132}" type="presParOf" srcId="{1819256C-BD38-4E16-8883-E4B7DE95777B}" destId="{3CC48F99-0695-4B52-B706-810B5CE11CC9}" srcOrd="2" destOrd="0" presId="urn:microsoft.com/office/officeart/2005/8/layout/default"/>
    <dgm:cxn modelId="{BBBBC638-6779-4A73-9B52-7763BB32838F}" type="presParOf" srcId="{1819256C-BD38-4E16-8883-E4B7DE95777B}" destId="{F50C836E-99B9-44F8-BE9E-E60D3BCFF0B3}" srcOrd="3" destOrd="0" presId="urn:microsoft.com/office/officeart/2005/8/layout/default"/>
    <dgm:cxn modelId="{846BF845-4877-4B77-A8C6-4E31B5D73FA2}" type="presParOf" srcId="{1819256C-BD38-4E16-8883-E4B7DE95777B}" destId="{846399E7-5AAF-44F8-AB4E-A80C80FD0A4D}" srcOrd="4" destOrd="0" presId="urn:microsoft.com/office/officeart/2005/8/layout/default"/>
    <dgm:cxn modelId="{20CC4CD5-0477-4E4E-825D-4B3943DBBD02}" type="presParOf" srcId="{1819256C-BD38-4E16-8883-E4B7DE95777B}" destId="{4353F85D-DA86-459B-BE1B-4375EEF53DBB}" srcOrd="5" destOrd="0" presId="urn:microsoft.com/office/officeart/2005/8/layout/default"/>
    <dgm:cxn modelId="{B7A72766-DAC0-4585-87D2-A29A6645F124}" type="presParOf" srcId="{1819256C-BD38-4E16-8883-E4B7DE95777B}" destId="{4701B3E9-1177-4412-AAE8-B6A1B6FEF051}" srcOrd="6" destOrd="0" presId="urn:microsoft.com/office/officeart/2005/8/layout/default"/>
    <dgm:cxn modelId="{9FF098D3-8932-4230-BEEF-FAD9202FB771}" type="presParOf" srcId="{1819256C-BD38-4E16-8883-E4B7DE95777B}" destId="{2577D009-DAC5-4B66-AF96-73C910B0E1AC}" srcOrd="7" destOrd="0" presId="urn:microsoft.com/office/officeart/2005/8/layout/default"/>
    <dgm:cxn modelId="{31F3ED7D-4625-47B2-B2BC-97FAB3DEE7E6}" type="presParOf" srcId="{1819256C-BD38-4E16-8883-E4B7DE95777B}" destId="{C47DB5BC-CD0F-404F-A6A2-12F940AC076E}" srcOrd="8" destOrd="0" presId="urn:microsoft.com/office/officeart/2005/8/layout/default"/>
  </dgm:cxnLst>
  <dgm:bg/>
  <dgm:whole/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9FB4BB-871C-4253-8994-334A05955832}">
      <dsp:nvSpPr>
        <dsp:cNvPr id="0" name=""/>
        <dsp:cNvSpPr/>
      </dsp:nvSpPr>
      <dsp:spPr>
        <a:xfrm>
          <a:off x="3268" y="1481922"/>
          <a:ext cx="1486275" cy="793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Speech database</a:t>
          </a:r>
          <a:endParaRPr lang="en-IN" sz="1400" kern="1200" dirty="0"/>
        </a:p>
      </dsp:txBody>
      <dsp:txXfrm>
        <a:off x="3268" y="1481922"/>
        <a:ext cx="1486275" cy="528747"/>
      </dsp:txXfrm>
    </dsp:sp>
    <dsp:sp modelId="{63DECB75-53B5-4899-826C-C2A93D20D21A}">
      <dsp:nvSpPr>
        <dsp:cNvPr id="0" name=""/>
        <dsp:cNvSpPr/>
      </dsp:nvSpPr>
      <dsp:spPr>
        <a:xfrm>
          <a:off x="307686" y="2010670"/>
          <a:ext cx="1486275" cy="100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Speech to text convertor</a:t>
          </a:r>
          <a:endParaRPr lang="en-IN" sz="1400" kern="1200" dirty="0"/>
        </a:p>
      </dsp:txBody>
      <dsp:txXfrm>
        <a:off x="307686" y="2010670"/>
        <a:ext cx="1486275" cy="1008000"/>
      </dsp:txXfrm>
    </dsp:sp>
    <dsp:sp modelId="{8179E6E5-B411-43AA-8B7B-B3FC2235BB6F}">
      <dsp:nvSpPr>
        <dsp:cNvPr id="0" name=""/>
        <dsp:cNvSpPr/>
      </dsp:nvSpPr>
      <dsp:spPr>
        <a:xfrm>
          <a:off x="1714858" y="1561276"/>
          <a:ext cx="477665" cy="37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1714858" y="1561276"/>
        <a:ext cx="477665" cy="370039"/>
      </dsp:txXfrm>
    </dsp:sp>
    <dsp:sp modelId="{DFE33D4F-C6F2-4AA2-8146-4D58E59DAEB4}">
      <dsp:nvSpPr>
        <dsp:cNvPr id="0" name=""/>
        <dsp:cNvSpPr/>
      </dsp:nvSpPr>
      <dsp:spPr>
        <a:xfrm>
          <a:off x="2390801" y="1481922"/>
          <a:ext cx="1486275" cy="793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Corrected database in Text</a:t>
          </a:r>
          <a:endParaRPr lang="en-IN" sz="1400" kern="1200" dirty="0"/>
        </a:p>
      </dsp:txBody>
      <dsp:txXfrm>
        <a:off x="2390801" y="1481922"/>
        <a:ext cx="1486275" cy="528747"/>
      </dsp:txXfrm>
    </dsp:sp>
    <dsp:sp modelId="{590F7284-DEA4-4B09-ABE4-596BBBA50901}">
      <dsp:nvSpPr>
        <dsp:cNvPr id="0" name=""/>
        <dsp:cNvSpPr/>
      </dsp:nvSpPr>
      <dsp:spPr>
        <a:xfrm>
          <a:off x="2695219" y="2010670"/>
          <a:ext cx="1486275" cy="100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GUI with Conversation in Visual Text  form</a:t>
          </a:r>
          <a:endParaRPr lang="en-IN" sz="1400" kern="1200" dirty="0"/>
        </a:p>
      </dsp:txBody>
      <dsp:txXfrm>
        <a:off x="2695219" y="2010670"/>
        <a:ext cx="1486275" cy="1008000"/>
      </dsp:txXfrm>
    </dsp:sp>
    <dsp:sp modelId="{CA757C10-B3D0-45FE-97EF-52F9B8DC52A5}">
      <dsp:nvSpPr>
        <dsp:cNvPr id="0" name=""/>
        <dsp:cNvSpPr/>
      </dsp:nvSpPr>
      <dsp:spPr>
        <a:xfrm>
          <a:off x="4102391" y="1561276"/>
          <a:ext cx="477665" cy="37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4102391" y="1561276"/>
        <a:ext cx="477665" cy="370039"/>
      </dsp:txXfrm>
    </dsp:sp>
    <dsp:sp modelId="{C5510AE5-352E-48CD-BB40-4003C978F8A8}">
      <dsp:nvSpPr>
        <dsp:cNvPr id="0" name=""/>
        <dsp:cNvSpPr/>
      </dsp:nvSpPr>
      <dsp:spPr>
        <a:xfrm>
          <a:off x="4778333" y="1481922"/>
          <a:ext cx="1486275" cy="793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Text &amp; Phonemes Database</a:t>
          </a:r>
          <a:endParaRPr lang="en-IN" sz="1400" kern="1200" dirty="0"/>
        </a:p>
      </dsp:txBody>
      <dsp:txXfrm>
        <a:off x="4778333" y="1481922"/>
        <a:ext cx="1486275" cy="528747"/>
      </dsp:txXfrm>
    </dsp:sp>
    <dsp:sp modelId="{F05C8B02-53E4-4B48-8167-CD96D818A14C}">
      <dsp:nvSpPr>
        <dsp:cNvPr id="0" name=""/>
        <dsp:cNvSpPr/>
      </dsp:nvSpPr>
      <dsp:spPr>
        <a:xfrm>
          <a:off x="5082751" y="2010670"/>
          <a:ext cx="1486275" cy="100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Text to speech convertor with corrected accent</a:t>
          </a:r>
          <a:endParaRPr lang="en-IN" sz="1400" kern="1200" dirty="0"/>
        </a:p>
      </dsp:txBody>
      <dsp:txXfrm>
        <a:off x="5082751" y="2010670"/>
        <a:ext cx="1486275" cy="100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979CC-BAC7-41BE-B60B-FCEDF4359281}" type="datetimeFigureOut">
              <a:rPr lang="en-US" smtClean="0"/>
              <a:pPr/>
              <a:t>5/13/2013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C64F4C-FCE6-4E51-8BB8-2571A58E8E6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979CC-BAC7-41BE-B60B-FCEDF4359281}" type="datetimeFigureOut">
              <a:rPr lang="en-US" smtClean="0"/>
              <a:pPr/>
              <a:t>5/13/2013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C64F4C-FCE6-4E51-8BB8-2571A58E8E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979CC-BAC7-41BE-B60B-FCEDF4359281}" type="datetimeFigureOut">
              <a:rPr lang="en-US" smtClean="0"/>
              <a:pPr/>
              <a:t>5/13/2013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C64F4C-FCE6-4E51-8BB8-2571A58E8E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979CC-BAC7-41BE-B60B-FCEDF4359281}" type="datetimeFigureOut">
              <a:rPr lang="en-US" smtClean="0"/>
              <a:pPr/>
              <a:t>5/13/2013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C64F4C-FCE6-4E51-8BB8-2571A58E8E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979CC-BAC7-41BE-B60B-FCEDF4359281}" type="datetimeFigureOut">
              <a:rPr lang="en-US" smtClean="0"/>
              <a:pPr/>
              <a:t>5/13/2013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C64F4C-FCE6-4E51-8BB8-2571A58E8E6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979CC-BAC7-41BE-B60B-FCEDF4359281}" type="datetimeFigureOut">
              <a:rPr lang="en-US" smtClean="0"/>
              <a:pPr/>
              <a:t>5/13/2013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C64F4C-FCE6-4E51-8BB8-2571A58E8E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979CC-BAC7-41BE-B60B-FCEDF4359281}" type="datetimeFigureOut">
              <a:rPr lang="en-US" smtClean="0"/>
              <a:pPr/>
              <a:t>5/13/2013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C64F4C-FCE6-4E51-8BB8-2571A58E8E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979CC-BAC7-41BE-B60B-FCEDF4359281}" type="datetimeFigureOut">
              <a:rPr lang="en-US" smtClean="0"/>
              <a:pPr/>
              <a:t>5/13/2013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C64F4C-FCE6-4E51-8BB8-2571A58E8E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979CC-BAC7-41BE-B60B-FCEDF4359281}" type="datetimeFigureOut">
              <a:rPr lang="en-US" smtClean="0"/>
              <a:pPr/>
              <a:t>5/13/2013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C64F4C-FCE6-4E51-8BB8-2571A58E8E6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979CC-BAC7-41BE-B60B-FCEDF4359281}" type="datetimeFigureOut">
              <a:rPr lang="en-US" smtClean="0"/>
              <a:pPr/>
              <a:t>5/13/2013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C64F4C-FCE6-4E51-8BB8-2571A58E8E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979CC-BAC7-41BE-B60B-FCEDF4359281}" type="datetimeFigureOut">
              <a:rPr lang="en-US" smtClean="0"/>
              <a:pPr/>
              <a:t>5/13/2013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C64F4C-FCE6-4E51-8BB8-2571A58E8E6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BB979CC-BAC7-41BE-B60B-FCEDF4359281}" type="datetimeFigureOut">
              <a:rPr lang="en-US" smtClean="0"/>
              <a:pPr/>
              <a:t>5/13/2013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BC64F4C-FCE6-4E51-8BB8-2571A58E8E6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3214686"/>
            <a:ext cx="7000924" cy="18573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</a:t>
            </a:r>
            <a:r>
              <a:rPr lang="en-US" sz="4800" dirty="0" smtClean="0"/>
              <a:t>PRONUNCIATION  </a:t>
            </a:r>
            <a:br>
              <a:rPr lang="en-US" sz="4800" dirty="0" smtClean="0"/>
            </a:br>
            <a:r>
              <a:rPr lang="en-US" sz="4800" dirty="0" smtClean="0"/>
              <a:t>               AND</a:t>
            </a:r>
            <a:br>
              <a:rPr lang="en-US" sz="4800" dirty="0" smtClean="0"/>
            </a:br>
            <a:r>
              <a:rPr lang="en-US" sz="4800" dirty="0" smtClean="0"/>
              <a:t>      ACCENT CORRECTOR</a:t>
            </a:r>
            <a:endParaRPr lang="en-IN" sz="4800" dirty="0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2827338" y="285728"/>
            <a:ext cx="2316166" cy="2335235"/>
            <a:chOff x="2304" y="1584"/>
            <a:chExt cx="1740" cy="1554"/>
          </a:xfrm>
        </p:grpSpPr>
        <p:sp>
          <p:nvSpPr>
            <p:cNvPr id="1027" name="Film"/>
            <p:cNvSpPr>
              <a:spLocks noEditPoints="1" noChangeArrowheads="1"/>
            </p:cNvSpPr>
            <p:nvPr/>
          </p:nvSpPr>
          <p:spPr bwMode="auto">
            <a:xfrm>
              <a:off x="2304" y="1980"/>
              <a:ext cx="726" cy="1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4960 w 21600"/>
                <a:gd name="T17" fmla="*/ 8129 h 21600"/>
                <a:gd name="T18" fmla="*/ 17079 w 21600"/>
                <a:gd name="T19" fmla="*/ 1342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  <a:path w="21600" h="21600" extrusionOk="0">
                  <a:moveTo>
                    <a:pt x="3014" y="21600"/>
                  </a:moveTo>
                  <a:lnTo>
                    <a:pt x="3014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3014" y="21600"/>
                  </a:lnTo>
                  <a:close/>
                </a:path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8586" y="0"/>
                  </a:lnTo>
                  <a:lnTo>
                    <a:pt x="18586" y="21600"/>
                  </a:lnTo>
                  <a:lnTo>
                    <a:pt x="21600" y="21600"/>
                  </a:lnTo>
                  <a:close/>
                </a:path>
                <a:path w="21600" h="21600" extrusionOk="0">
                  <a:moveTo>
                    <a:pt x="6028" y="6574"/>
                  </a:moveTo>
                  <a:lnTo>
                    <a:pt x="15572" y="6574"/>
                  </a:lnTo>
                  <a:lnTo>
                    <a:pt x="16074" y="6574"/>
                  </a:lnTo>
                  <a:lnTo>
                    <a:pt x="16326" y="6457"/>
                  </a:lnTo>
                  <a:lnTo>
                    <a:pt x="16577" y="6339"/>
                  </a:lnTo>
                  <a:lnTo>
                    <a:pt x="16828" y="6222"/>
                  </a:lnTo>
                  <a:lnTo>
                    <a:pt x="17079" y="6222"/>
                  </a:lnTo>
                  <a:lnTo>
                    <a:pt x="17330" y="5987"/>
                  </a:lnTo>
                  <a:lnTo>
                    <a:pt x="17330" y="5870"/>
                  </a:lnTo>
                  <a:lnTo>
                    <a:pt x="17581" y="5635"/>
                  </a:lnTo>
                  <a:lnTo>
                    <a:pt x="17581" y="1526"/>
                  </a:lnTo>
                  <a:lnTo>
                    <a:pt x="17330" y="1291"/>
                  </a:lnTo>
                  <a:lnTo>
                    <a:pt x="17330" y="1174"/>
                  </a:lnTo>
                  <a:lnTo>
                    <a:pt x="17079" y="1057"/>
                  </a:lnTo>
                  <a:lnTo>
                    <a:pt x="16828" y="939"/>
                  </a:lnTo>
                  <a:lnTo>
                    <a:pt x="16577" y="822"/>
                  </a:lnTo>
                  <a:lnTo>
                    <a:pt x="16326" y="704"/>
                  </a:lnTo>
                  <a:lnTo>
                    <a:pt x="16074" y="704"/>
                  </a:lnTo>
                  <a:lnTo>
                    <a:pt x="15572" y="587"/>
                  </a:lnTo>
                  <a:lnTo>
                    <a:pt x="6028" y="587"/>
                  </a:lnTo>
                  <a:lnTo>
                    <a:pt x="5526" y="704"/>
                  </a:lnTo>
                  <a:lnTo>
                    <a:pt x="5274" y="704"/>
                  </a:lnTo>
                  <a:lnTo>
                    <a:pt x="5023" y="822"/>
                  </a:lnTo>
                  <a:lnTo>
                    <a:pt x="4772" y="939"/>
                  </a:lnTo>
                  <a:lnTo>
                    <a:pt x="4521" y="1057"/>
                  </a:lnTo>
                  <a:lnTo>
                    <a:pt x="4270" y="1174"/>
                  </a:lnTo>
                  <a:lnTo>
                    <a:pt x="4270" y="1291"/>
                  </a:lnTo>
                  <a:lnTo>
                    <a:pt x="4019" y="1526"/>
                  </a:lnTo>
                  <a:lnTo>
                    <a:pt x="4019" y="5635"/>
                  </a:lnTo>
                  <a:lnTo>
                    <a:pt x="4270" y="5870"/>
                  </a:lnTo>
                  <a:lnTo>
                    <a:pt x="4270" y="5987"/>
                  </a:lnTo>
                  <a:lnTo>
                    <a:pt x="4521" y="6222"/>
                  </a:lnTo>
                  <a:lnTo>
                    <a:pt x="4772" y="6222"/>
                  </a:lnTo>
                  <a:lnTo>
                    <a:pt x="5023" y="6339"/>
                  </a:lnTo>
                  <a:lnTo>
                    <a:pt x="5274" y="6457"/>
                  </a:lnTo>
                  <a:lnTo>
                    <a:pt x="5526" y="6574"/>
                  </a:lnTo>
                  <a:lnTo>
                    <a:pt x="6028" y="6574"/>
                  </a:lnTo>
                  <a:close/>
                </a:path>
                <a:path w="21600" h="21600" extrusionOk="0">
                  <a:moveTo>
                    <a:pt x="6028" y="13617"/>
                  </a:moveTo>
                  <a:lnTo>
                    <a:pt x="15572" y="13617"/>
                  </a:lnTo>
                  <a:lnTo>
                    <a:pt x="16074" y="13617"/>
                  </a:lnTo>
                  <a:lnTo>
                    <a:pt x="16326" y="13617"/>
                  </a:lnTo>
                  <a:lnTo>
                    <a:pt x="16577" y="13500"/>
                  </a:lnTo>
                  <a:lnTo>
                    <a:pt x="16828" y="13383"/>
                  </a:lnTo>
                  <a:lnTo>
                    <a:pt x="17079" y="13265"/>
                  </a:lnTo>
                  <a:lnTo>
                    <a:pt x="17330" y="13148"/>
                  </a:lnTo>
                  <a:lnTo>
                    <a:pt x="17330" y="12913"/>
                  </a:lnTo>
                  <a:lnTo>
                    <a:pt x="17581" y="12796"/>
                  </a:lnTo>
                  <a:lnTo>
                    <a:pt x="17581" y="8687"/>
                  </a:lnTo>
                  <a:lnTo>
                    <a:pt x="17330" y="8452"/>
                  </a:lnTo>
                  <a:lnTo>
                    <a:pt x="17330" y="8335"/>
                  </a:lnTo>
                  <a:lnTo>
                    <a:pt x="17079" y="8217"/>
                  </a:lnTo>
                  <a:lnTo>
                    <a:pt x="16828" y="7983"/>
                  </a:lnTo>
                  <a:lnTo>
                    <a:pt x="16577" y="7983"/>
                  </a:lnTo>
                  <a:lnTo>
                    <a:pt x="16326" y="7865"/>
                  </a:lnTo>
                  <a:lnTo>
                    <a:pt x="16074" y="7865"/>
                  </a:lnTo>
                  <a:lnTo>
                    <a:pt x="15572" y="7748"/>
                  </a:lnTo>
                  <a:lnTo>
                    <a:pt x="6028" y="7748"/>
                  </a:lnTo>
                  <a:lnTo>
                    <a:pt x="5526" y="7865"/>
                  </a:lnTo>
                  <a:lnTo>
                    <a:pt x="5274" y="7865"/>
                  </a:lnTo>
                  <a:lnTo>
                    <a:pt x="5023" y="7983"/>
                  </a:lnTo>
                  <a:lnTo>
                    <a:pt x="4772" y="7983"/>
                  </a:lnTo>
                  <a:lnTo>
                    <a:pt x="4521" y="8217"/>
                  </a:lnTo>
                  <a:lnTo>
                    <a:pt x="4270" y="8335"/>
                  </a:lnTo>
                  <a:lnTo>
                    <a:pt x="4270" y="8452"/>
                  </a:lnTo>
                  <a:lnTo>
                    <a:pt x="4019" y="8687"/>
                  </a:lnTo>
                  <a:lnTo>
                    <a:pt x="4019" y="12796"/>
                  </a:lnTo>
                  <a:lnTo>
                    <a:pt x="4270" y="12913"/>
                  </a:lnTo>
                  <a:lnTo>
                    <a:pt x="4270" y="13148"/>
                  </a:lnTo>
                  <a:lnTo>
                    <a:pt x="4521" y="13265"/>
                  </a:lnTo>
                  <a:lnTo>
                    <a:pt x="4772" y="13383"/>
                  </a:lnTo>
                  <a:lnTo>
                    <a:pt x="5023" y="13500"/>
                  </a:lnTo>
                  <a:lnTo>
                    <a:pt x="5274" y="13617"/>
                  </a:lnTo>
                  <a:lnTo>
                    <a:pt x="5526" y="13617"/>
                  </a:lnTo>
                  <a:lnTo>
                    <a:pt x="6028" y="13617"/>
                  </a:lnTo>
                  <a:close/>
                </a:path>
                <a:path w="21600" h="21600" extrusionOk="0">
                  <a:moveTo>
                    <a:pt x="6028" y="20778"/>
                  </a:moveTo>
                  <a:lnTo>
                    <a:pt x="15572" y="20778"/>
                  </a:lnTo>
                  <a:lnTo>
                    <a:pt x="16074" y="20778"/>
                  </a:lnTo>
                  <a:lnTo>
                    <a:pt x="16326" y="20661"/>
                  </a:lnTo>
                  <a:lnTo>
                    <a:pt x="16577" y="20661"/>
                  </a:lnTo>
                  <a:lnTo>
                    <a:pt x="16828" y="20543"/>
                  </a:lnTo>
                  <a:lnTo>
                    <a:pt x="17079" y="20426"/>
                  </a:lnTo>
                  <a:lnTo>
                    <a:pt x="17330" y="20309"/>
                  </a:lnTo>
                  <a:lnTo>
                    <a:pt x="17330" y="20074"/>
                  </a:lnTo>
                  <a:lnTo>
                    <a:pt x="17581" y="19957"/>
                  </a:lnTo>
                  <a:lnTo>
                    <a:pt x="17581" y="15730"/>
                  </a:lnTo>
                  <a:lnTo>
                    <a:pt x="17330" y="15613"/>
                  </a:lnTo>
                  <a:lnTo>
                    <a:pt x="17330" y="15378"/>
                  </a:lnTo>
                  <a:lnTo>
                    <a:pt x="17079" y="15378"/>
                  </a:lnTo>
                  <a:lnTo>
                    <a:pt x="16828" y="15143"/>
                  </a:lnTo>
                  <a:lnTo>
                    <a:pt x="16577" y="15026"/>
                  </a:lnTo>
                  <a:lnTo>
                    <a:pt x="16326" y="15026"/>
                  </a:lnTo>
                  <a:lnTo>
                    <a:pt x="16074" y="15026"/>
                  </a:lnTo>
                  <a:lnTo>
                    <a:pt x="15572" y="14909"/>
                  </a:lnTo>
                  <a:lnTo>
                    <a:pt x="6028" y="14909"/>
                  </a:lnTo>
                  <a:lnTo>
                    <a:pt x="5526" y="15026"/>
                  </a:lnTo>
                  <a:lnTo>
                    <a:pt x="5274" y="15026"/>
                  </a:lnTo>
                  <a:lnTo>
                    <a:pt x="5023" y="15026"/>
                  </a:lnTo>
                  <a:lnTo>
                    <a:pt x="4772" y="15143"/>
                  </a:lnTo>
                  <a:lnTo>
                    <a:pt x="4521" y="15378"/>
                  </a:lnTo>
                  <a:lnTo>
                    <a:pt x="4270" y="15378"/>
                  </a:lnTo>
                  <a:lnTo>
                    <a:pt x="4270" y="15613"/>
                  </a:lnTo>
                  <a:lnTo>
                    <a:pt x="4019" y="15730"/>
                  </a:lnTo>
                  <a:lnTo>
                    <a:pt x="4019" y="19957"/>
                  </a:lnTo>
                  <a:lnTo>
                    <a:pt x="4270" y="20074"/>
                  </a:lnTo>
                  <a:lnTo>
                    <a:pt x="4270" y="20309"/>
                  </a:lnTo>
                  <a:lnTo>
                    <a:pt x="4521" y="20426"/>
                  </a:lnTo>
                  <a:lnTo>
                    <a:pt x="4772" y="20543"/>
                  </a:lnTo>
                  <a:lnTo>
                    <a:pt x="5023" y="20661"/>
                  </a:lnTo>
                  <a:lnTo>
                    <a:pt x="5274" y="20661"/>
                  </a:lnTo>
                  <a:lnTo>
                    <a:pt x="5526" y="20778"/>
                  </a:lnTo>
                  <a:lnTo>
                    <a:pt x="6028" y="20778"/>
                  </a:lnTo>
                  <a:close/>
                </a:path>
                <a:path w="21600" h="21600" extrusionOk="0">
                  <a:moveTo>
                    <a:pt x="753" y="1291"/>
                  </a:moveTo>
                  <a:lnTo>
                    <a:pt x="2260" y="1291"/>
                  </a:lnTo>
                  <a:lnTo>
                    <a:pt x="2260" y="235"/>
                  </a:lnTo>
                  <a:lnTo>
                    <a:pt x="753" y="235"/>
                  </a:lnTo>
                  <a:lnTo>
                    <a:pt x="753" y="1291"/>
                  </a:lnTo>
                  <a:close/>
                </a:path>
                <a:path w="21600" h="21600" extrusionOk="0">
                  <a:moveTo>
                    <a:pt x="753" y="2700"/>
                  </a:moveTo>
                  <a:lnTo>
                    <a:pt x="2260" y="2700"/>
                  </a:lnTo>
                  <a:lnTo>
                    <a:pt x="2260" y="1643"/>
                  </a:lnTo>
                  <a:lnTo>
                    <a:pt x="753" y="1643"/>
                  </a:lnTo>
                  <a:lnTo>
                    <a:pt x="753" y="2700"/>
                  </a:lnTo>
                  <a:close/>
                </a:path>
                <a:path w="21600" h="21600" extrusionOk="0">
                  <a:moveTo>
                    <a:pt x="753" y="4109"/>
                  </a:moveTo>
                  <a:lnTo>
                    <a:pt x="2260" y="4109"/>
                  </a:lnTo>
                  <a:lnTo>
                    <a:pt x="2260" y="3052"/>
                  </a:lnTo>
                  <a:lnTo>
                    <a:pt x="753" y="3052"/>
                  </a:lnTo>
                  <a:lnTo>
                    <a:pt x="753" y="4109"/>
                  </a:lnTo>
                  <a:close/>
                </a:path>
                <a:path w="21600" h="21600" extrusionOk="0">
                  <a:moveTo>
                    <a:pt x="753" y="5517"/>
                  </a:moveTo>
                  <a:lnTo>
                    <a:pt x="2260" y="5517"/>
                  </a:lnTo>
                  <a:lnTo>
                    <a:pt x="2260" y="4461"/>
                  </a:lnTo>
                  <a:lnTo>
                    <a:pt x="753" y="4461"/>
                  </a:lnTo>
                  <a:lnTo>
                    <a:pt x="753" y="5517"/>
                  </a:lnTo>
                  <a:close/>
                </a:path>
                <a:path w="21600" h="21600" extrusionOk="0">
                  <a:moveTo>
                    <a:pt x="753" y="6926"/>
                  </a:moveTo>
                  <a:lnTo>
                    <a:pt x="2260" y="6926"/>
                  </a:lnTo>
                  <a:lnTo>
                    <a:pt x="2260" y="5870"/>
                  </a:lnTo>
                  <a:lnTo>
                    <a:pt x="753" y="5870"/>
                  </a:lnTo>
                  <a:lnTo>
                    <a:pt x="753" y="6926"/>
                  </a:lnTo>
                  <a:close/>
                </a:path>
                <a:path w="21600" h="21600" extrusionOk="0">
                  <a:moveTo>
                    <a:pt x="753" y="8335"/>
                  </a:moveTo>
                  <a:lnTo>
                    <a:pt x="2260" y="8335"/>
                  </a:lnTo>
                  <a:lnTo>
                    <a:pt x="2260" y="7278"/>
                  </a:lnTo>
                  <a:lnTo>
                    <a:pt x="753" y="7278"/>
                  </a:lnTo>
                  <a:lnTo>
                    <a:pt x="753" y="8335"/>
                  </a:lnTo>
                  <a:close/>
                </a:path>
                <a:path w="21600" h="21600" extrusionOk="0">
                  <a:moveTo>
                    <a:pt x="753" y="9743"/>
                  </a:moveTo>
                  <a:lnTo>
                    <a:pt x="2260" y="9743"/>
                  </a:lnTo>
                  <a:lnTo>
                    <a:pt x="2260" y="8687"/>
                  </a:lnTo>
                  <a:lnTo>
                    <a:pt x="753" y="8687"/>
                  </a:lnTo>
                  <a:lnTo>
                    <a:pt x="753" y="9743"/>
                  </a:lnTo>
                  <a:close/>
                </a:path>
                <a:path w="21600" h="21600" extrusionOk="0">
                  <a:moveTo>
                    <a:pt x="753" y="11152"/>
                  </a:moveTo>
                  <a:lnTo>
                    <a:pt x="2260" y="11152"/>
                  </a:lnTo>
                  <a:lnTo>
                    <a:pt x="2260" y="10096"/>
                  </a:lnTo>
                  <a:lnTo>
                    <a:pt x="753" y="10096"/>
                  </a:lnTo>
                  <a:lnTo>
                    <a:pt x="753" y="11152"/>
                  </a:lnTo>
                  <a:close/>
                </a:path>
                <a:path w="21600" h="21600" extrusionOk="0">
                  <a:moveTo>
                    <a:pt x="753" y="12561"/>
                  </a:moveTo>
                  <a:lnTo>
                    <a:pt x="2260" y="12561"/>
                  </a:lnTo>
                  <a:lnTo>
                    <a:pt x="2260" y="11504"/>
                  </a:lnTo>
                  <a:lnTo>
                    <a:pt x="753" y="11504"/>
                  </a:lnTo>
                  <a:lnTo>
                    <a:pt x="753" y="12561"/>
                  </a:lnTo>
                  <a:close/>
                </a:path>
                <a:path w="21600" h="21600" extrusionOk="0">
                  <a:moveTo>
                    <a:pt x="753" y="13970"/>
                  </a:moveTo>
                  <a:lnTo>
                    <a:pt x="2260" y="13970"/>
                  </a:lnTo>
                  <a:lnTo>
                    <a:pt x="2260" y="12913"/>
                  </a:lnTo>
                  <a:lnTo>
                    <a:pt x="753" y="12913"/>
                  </a:lnTo>
                  <a:lnTo>
                    <a:pt x="753" y="13970"/>
                  </a:lnTo>
                  <a:close/>
                </a:path>
                <a:path w="21600" h="21600" extrusionOk="0">
                  <a:moveTo>
                    <a:pt x="753" y="15378"/>
                  </a:moveTo>
                  <a:lnTo>
                    <a:pt x="2260" y="15378"/>
                  </a:lnTo>
                  <a:lnTo>
                    <a:pt x="2260" y="14322"/>
                  </a:lnTo>
                  <a:lnTo>
                    <a:pt x="753" y="14322"/>
                  </a:lnTo>
                  <a:lnTo>
                    <a:pt x="753" y="15378"/>
                  </a:lnTo>
                  <a:close/>
                </a:path>
                <a:path w="21600" h="21600" extrusionOk="0">
                  <a:moveTo>
                    <a:pt x="753" y="16787"/>
                  </a:moveTo>
                  <a:lnTo>
                    <a:pt x="2260" y="16787"/>
                  </a:lnTo>
                  <a:lnTo>
                    <a:pt x="2260" y="15730"/>
                  </a:lnTo>
                  <a:lnTo>
                    <a:pt x="753" y="15730"/>
                  </a:lnTo>
                  <a:lnTo>
                    <a:pt x="753" y="16787"/>
                  </a:lnTo>
                  <a:close/>
                </a:path>
                <a:path w="21600" h="21600" extrusionOk="0">
                  <a:moveTo>
                    <a:pt x="753" y="18196"/>
                  </a:moveTo>
                  <a:lnTo>
                    <a:pt x="2260" y="18196"/>
                  </a:lnTo>
                  <a:lnTo>
                    <a:pt x="2260" y="17139"/>
                  </a:lnTo>
                  <a:lnTo>
                    <a:pt x="753" y="17139"/>
                  </a:lnTo>
                  <a:lnTo>
                    <a:pt x="753" y="18196"/>
                  </a:lnTo>
                  <a:close/>
                </a:path>
                <a:path w="21600" h="21600" extrusionOk="0">
                  <a:moveTo>
                    <a:pt x="753" y="19604"/>
                  </a:moveTo>
                  <a:lnTo>
                    <a:pt x="2260" y="19604"/>
                  </a:lnTo>
                  <a:lnTo>
                    <a:pt x="2260" y="18548"/>
                  </a:lnTo>
                  <a:lnTo>
                    <a:pt x="753" y="18548"/>
                  </a:lnTo>
                  <a:lnTo>
                    <a:pt x="753" y="19604"/>
                  </a:lnTo>
                  <a:close/>
                </a:path>
                <a:path w="21600" h="21600" extrusionOk="0">
                  <a:moveTo>
                    <a:pt x="753" y="21013"/>
                  </a:moveTo>
                  <a:lnTo>
                    <a:pt x="2260" y="21013"/>
                  </a:lnTo>
                  <a:lnTo>
                    <a:pt x="2260" y="19957"/>
                  </a:lnTo>
                  <a:lnTo>
                    <a:pt x="753" y="19957"/>
                  </a:lnTo>
                  <a:lnTo>
                    <a:pt x="753" y="21013"/>
                  </a:lnTo>
                  <a:close/>
                </a:path>
                <a:path w="21600" h="21600" extrusionOk="0">
                  <a:moveTo>
                    <a:pt x="19340" y="1409"/>
                  </a:moveTo>
                  <a:lnTo>
                    <a:pt x="20595" y="1409"/>
                  </a:lnTo>
                  <a:lnTo>
                    <a:pt x="20595" y="352"/>
                  </a:lnTo>
                  <a:lnTo>
                    <a:pt x="19340" y="352"/>
                  </a:lnTo>
                  <a:lnTo>
                    <a:pt x="19340" y="1409"/>
                  </a:lnTo>
                  <a:close/>
                </a:path>
                <a:path w="21600" h="21600" extrusionOk="0">
                  <a:moveTo>
                    <a:pt x="19340" y="2700"/>
                  </a:moveTo>
                  <a:lnTo>
                    <a:pt x="20595" y="2700"/>
                  </a:lnTo>
                  <a:lnTo>
                    <a:pt x="20595" y="1643"/>
                  </a:lnTo>
                  <a:lnTo>
                    <a:pt x="19340" y="1643"/>
                  </a:lnTo>
                  <a:lnTo>
                    <a:pt x="19340" y="2700"/>
                  </a:lnTo>
                  <a:close/>
                </a:path>
                <a:path w="21600" h="21600" extrusionOk="0">
                  <a:moveTo>
                    <a:pt x="19340" y="4109"/>
                  </a:moveTo>
                  <a:lnTo>
                    <a:pt x="20595" y="4109"/>
                  </a:lnTo>
                  <a:lnTo>
                    <a:pt x="20595" y="3052"/>
                  </a:lnTo>
                  <a:lnTo>
                    <a:pt x="19340" y="3052"/>
                  </a:lnTo>
                  <a:lnTo>
                    <a:pt x="19340" y="4109"/>
                  </a:lnTo>
                  <a:close/>
                </a:path>
                <a:path w="21600" h="21600" extrusionOk="0">
                  <a:moveTo>
                    <a:pt x="19340" y="5517"/>
                  </a:moveTo>
                  <a:lnTo>
                    <a:pt x="20595" y="5517"/>
                  </a:lnTo>
                  <a:lnTo>
                    <a:pt x="20595" y="4461"/>
                  </a:lnTo>
                  <a:lnTo>
                    <a:pt x="19340" y="4461"/>
                  </a:lnTo>
                  <a:lnTo>
                    <a:pt x="19340" y="5517"/>
                  </a:lnTo>
                  <a:close/>
                </a:path>
                <a:path w="21600" h="21600" extrusionOk="0">
                  <a:moveTo>
                    <a:pt x="19340" y="6926"/>
                  </a:moveTo>
                  <a:lnTo>
                    <a:pt x="20595" y="6926"/>
                  </a:lnTo>
                  <a:lnTo>
                    <a:pt x="20595" y="5870"/>
                  </a:lnTo>
                  <a:lnTo>
                    <a:pt x="19340" y="5870"/>
                  </a:lnTo>
                  <a:lnTo>
                    <a:pt x="19340" y="6926"/>
                  </a:lnTo>
                  <a:close/>
                </a:path>
                <a:path w="21600" h="21600" extrusionOk="0">
                  <a:moveTo>
                    <a:pt x="19340" y="8335"/>
                  </a:moveTo>
                  <a:lnTo>
                    <a:pt x="20595" y="8335"/>
                  </a:lnTo>
                  <a:lnTo>
                    <a:pt x="20595" y="7278"/>
                  </a:lnTo>
                  <a:lnTo>
                    <a:pt x="19340" y="7278"/>
                  </a:lnTo>
                  <a:lnTo>
                    <a:pt x="19340" y="8335"/>
                  </a:lnTo>
                  <a:close/>
                </a:path>
                <a:path w="21600" h="21600" extrusionOk="0">
                  <a:moveTo>
                    <a:pt x="19340" y="9743"/>
                  </a:moveTo>
                  <a:lnTo>
                    <a:pt x="20595" y="9743"/>
                  </a:lnTo>
                  <a:lnTo>
                    <a:pt x="20595" y="8687"/>
                  </a:lnTo>
                  <a:lnTo>
                    <a:pt x="19340" y="8687"/>
                  </a:lnTo>
                  <a:lnTo>
                    <a:pt x="19340" y="9743"/>
                  </a:lnTo>
                  <a:close/>
                </a:path>
                <a:path w="21600" h="21600" extrusionOk="0">
                  <a:moveTo>
                    <a:pt x="19340" y="11152"/>
                  </a:moveTo>
                  <a:lnTo>
                    <a:pt x="20595" y="11152"/>
                  </a:lnTo>
                  <a:lnTo>
                    <a:pt x="20595" y="10096"/>
                  </a:lnTo>
                  <a:lnTo>
                    <a:pt x="19340" y="10096"/>
                  </a:lnTo>
                  <a:lnTo>
                    <a:pt x="19340" y="11152"/>
                  </a:lnTo>
                  <a:close/>
                </a:path>
                <a:path w="21600" h="21600" extrusionOk="0">
                  <a:moveTo>
                    <a:pt x="19340" y="12561"/>
                  </a:moveTo>
                  <a:lnTo>
                    <a:pt x="20595" y="12561"/>
                  </a:lnTo>
                  <a:lnTo>
                    <a:pt x="20595" y="11504"/>
                  </a:lnTo>
                  <a:lnTo>
                    <a:pt x="19340" y="11504"/>
                  </a:lnTo>
                  <a:lnTo>
                    <a:pt x="19340" y="12561"/>
                  </a:lnTo>
                  <a:close/>
                </a:path>
                <a:path w="21600" h="21600" extrusionOk="0">
                  <a:moveTo>
                    <a:pt x="19340" y="13970"/>
                  </a:moveTo>
                  <a:lnTo>
                    <a:pt x="20595" y="13970"/>
                  </a:lnTo>
                  <a:lnTo>
                    <a:pt x="20595" y="12913"/>
                  </a:lnTo>
                  <a:lnTo>
                    <a:pt x="19340" y="12913"/>
                  </a:lnTo>
                  <a:lnTo>
                    <a:pt x="19340" y="13970"/>
                  </a:lnTo>
                  <a:close/>
                </a:path>
                <a:path w="21600" h="21600" extrusionOk="0">
                  <a:moveTo>
                    <a:pt x="19340" y="15378"/>
                  </a:moveTo>
                  <a:lnTo>
                    <a:pt x="20595" y="15378"/>
                  </a:lnTo>
                  <a:lnTo>
                    <a:pt x="20595" y="14322"/>
                  </a:lnTo>
                  <a:lnTo>
                    <a:pt x="19340" y="14322"/>
                  </a:lnTo>
                  <a:lnTo>
                    <a:pt x="19340" y="15378"/>
                  </a:lnTo>
                  <a:close/>
                </a:path>
                <a:path w="21600" h="21600" extrusionOk="0">
                  <a:moveTo>
                    <a:pt x="19340" y="16787"/>
                  </a:moveTo>
                  <a:lnTo>
                    <a:pt x="20595" y="16787"/>
                  </a:lnTo>
                  <a:lnTo>
                    <a:pt x="20595" y="15730"/>
                  </a:lnTo>
                  <a:lnTo>
                    <a:pt x="19340" y="15730"/>
                  </a:lnTo>
                  <a:lnTo>
                    <a:pt x="19340" y="16787"/>
                  </a:lnTo>
                  <a:close/>
                </a:path>
                <a:path w="21600" h="21600" extrusionOk="0">
                  <a:moveTo>
                    <a:pt x="19340" y="18196"/>
                  </a:moveTo>
                  <a:lnTo>
                    <a:pt x="20595" y="18196"/>
                  </a:lnTo>
                  <a:lnTo>
                    <a:pt x="20595" y="17139"/>
                  </a:lnTo>
                  <a:lnTo>
                    <a:pt x="19340" y="17139"/>
                  </a:lnTo>
                  <a:lnTo>
                    <a:pt x="19340" y="18196"/>
                  </a:lnTo>
                  <a:close/>
                </a:path>
                <a:path w="21600" h="21600" extrusionOk="0">
                  <a:moveTo>
                    <a:pt x="19340" y="19604"/>
                  </a:moveTo>
                  <a:lnTo>
                    <a:pt x="20595" y="19604"/>
                  </a:lnTo>
                  <a:lnTo>
                    <a:pt x="20595" y="18548"/>
                  </a:lnTo>
                  <a:lnTo>
                    <a:pt x="19340" y="18548"/>
                  </a:lnTo>
                  <a:lnTo>
                    <a:pt x="19340" y="19604"/>
                  </a:lnTo>
                  <a:close/>
                </a:path>
                <a:path w="21600" h="21600" extrusionOk="0">
                  <a:moveTo>
                    <a:pt x="19340" y="21013"/>
                  </a:moveTo>
                  <a:lnTo>
                    <a:pt x="20595" y="21013"/>
                  </a:lnTo>
                  <a:lnTo>
                    <a:pt x="20595" y="19957"/>
                  </a:lnTo>
                  <a:lnTo>
                    <a:pt x="19340" y="19957"/>
                  </a:lnTo>
                  <a:lnTo>
                    <a:pt x="19340" y="21013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8" name="Sound"/>
            <p:cNvSpPr>
              <a:spLocks noEditPoints="1" noChangeArrowheads="1"/>
            </p:cNvSpPr>
            <p:nvPr/>
          </p:nvSpPr>
          <p:spPr bwMode="auto">
            <a:xfrm>
              <a:off x="2724" y="1584"/>
              <a:ext cx="1008" cy="768"/>
            </a:xfrm>
            <a:custGeom>
              <a:avLst/>
              <a:gdLst>
                <a:gd name="T0" fmla="*/ 11164 w 21600"/>
                <a:gd name="T1" fmla="*/ 21159 h 21600"/>
                <a:gd name="T2" fmla="*/ 11164 w 21600"/>
                <a:gd name="T3" fmla="*/ 0 h 21600"/>
                <a:gd name="T4" fmla="*/ 0 w 21600"/>
                <a:gd name="T5" fmla="*/ 10800 h 21600"/>
                <a:gd name="T6" fmla="*/ 21600 w 21600"/>
                <a:gd name="T7" fmla="*/ 10800 h 21600"/>
                <a:gd name="T8" fmla="*/ 242 w 21600"/>
                <a:gd name="T9" fmla="*/ 7604 h 21600"/>
                <a:gd name="T10" fmla="*/ 10760 w 21600"/>
                <a:gd name="T11" fmla="*/ 1355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7273"/>
                  </a:moveTo>
                  <a:lnTo>
                    <a:pt x="5824" y="7273"/>
                  </a:lnTo>
                  <a:lnTo>
                    <a:pt x="11164" y="0"/>
                  </a:lnTo>
                  <a:lnTo>
                    <a:pt x="11164" y="21159"/>
                  </a:lnTo>
                  <a:lnTo>
                    <a:pt x="5824" y="13885"/>
                  </a:lnTo>
                  <a:lnTo>
                    <a:pt x="0" y="13885"/>
                  </a:lnTo>
                  <a:lnTo>
                    <a:pt x="0" y="7273"/>
                  </a:lnTo>
                  <a:close/>
                </a:path>
                <a:path w="21600" h="21600">
                  <a:moveTo>
                    <a:pt x="13024" y="7273"/>
                  </a:moveTo>
                  <a:lnTo>
                    <a:pt x="13591" y="6722"/>
                  </a:lnTo>
                  <a:lnTo>
                    <a:pt x="13833" y="7548"/>
                  </a:lnTo>
                  <a:lnTo>
                    <a:pt x="14076" y="8485"/>
                  </a:lnTo>
                  <a:lnTo>
                    <a:pt x="14157" y="9367"/>
                  </a:lnTo>
                  <a:lnTo>
                    <a:pt x="14197" y="10524"/>
                  </a:lnTo>
                  <a:lnTo>
                    <a:pt x="14197" y="11406"/>
                  </a:lnTo>
                  <a:lnTo>
                    <a:pt x="14116" y="12012"/>
                  </a:lnTo>
                  <a:lnTo>
                    <a:pt x="13995" y="12728"/>
                  </a:lnTo>
                  <a:lnTo>
                    <a:pt x="13833" y="13444"/>
                  </a:lnTo>
                  <a:lnTo>
                    <a:pt x="13712" y="14106"/>
                  </a:lnTo>
                  <a:lnTo>
                    <a:pt x="13591" y="14546"/>
                  </a:lnTo>
                  <a:lnTo>
                    <a:pt x="13065" y="13885"/>
                  </a:lnTo>
                  <a:lnTo>
                    <a:pt x="13307" y="12893"/>
                  </a:lnTo>
                  <a:lnTo>
                    <a:pt x="13469" y="11791"/>
                  </a:lnTo>
                  <a:lnTo>
                    <a:pt x="13550" y="10910"/>
                  </a:lnTo>
                  <a:lnTo>
                    <a:pt x="13591" y="10138"/>
                  </a:lnTo>
                  <a:lnTo>
                    <a:pt x="13469" y="9367"/>
                  </a:lnTo>
                  <a:lnTo>
                    <a:pt x="13388" y="8595"/>
                  </a:lnTo>
                  <a:lnTo>
                    <a:pt x="13267" y="7934"/>
                  </a:lnTo>
                  <a:lnTo>
                    <a:pt x="13024" y="7273"/>
                  </a:lnTo>
                  <a:close/>
                </a:path>
                <a:path w="21600" h="21600">
                  <a:moveTo>
                    <a:pt x="16382" y="3967"/>
                  </a:moveTo>
                  <a:lnTo>
                    <a:pt x="16786" y="5179"/>
                  </a:lnTo>
                  <a:lnTo>
                    <a:pt x="17150" y="6612"/>
                  </a:lnTo>
                  <a:lnTo>
                    <a:pt x="17474" y="8651"/>
                  </a:lnTo>
                  <a:lnTo>
                    <a:pt x="17595" y="9753"/>
                  </a:lnTo>
                  <a:lnTo>
                    <a:pt x="17635" y="12012"/>
                  </a:lnTo>
                  <a:lnTo>
                    <a:pt x="17393" y="13665"/>
                  </a:lnTo>
                  <a:lnTo>
                    <a:pt x="17150" y="15208"/>
                  </a:lnTo>
                  <a:lnTo>
                    <a:pt x="16786" y="16310"/>
                  </a:lnTo>
                  <a:lnTo>
                    <a:pt x="16341" y="17687"/>
                  </a:lnTo>
                  <a:lnTo>
                    <a:pt x="15815" y="17081"/>
                  </a:lnTo>
                  <a:lnTo>
                    <a:pt x="16503" y="14602"/>
                  </a:lnTo>
                  <a:lnTo>
                    <a:pt x="16786" y="13169"/>
                  </a:lnTo>
                  <a:lnTo>
                    <a:pt x="16867" y="12012"/>
                  </a:lnTo>
                  <a:lnTo>
                    <a:pt x="16867" y="9642"/>
                  </a:lnTo>
                  <a:lnTo>
                    <a:pt x="16705" y="7989"/>
                  </a:lnTo>
                  <a:lnTo>
                    <a:pt x="16422" y="6612"/>
                  </a:lnTo>
                  <a:lnTo>
                    <a:pt x="16220" y="5675"/>
                  </a:lnTo>
                  <a:lnTo>
                    <a:pt x="15856" y="4518"/>
                  </a:lnTo>
                  <a:lnTo>
                    <a:pt x="16382" y="3967"/>
                  </a:lnTo>
                  <a:close/>
                </a:path>
                <a:path w="21600" h="21600">
                  <a:moveTo>
                    <a:pt x="18889" y="1377"/>
                  </a:moveTo>
                  <a:lnTo>
                    <a:pt x="19415" y="826"/>
                  </a:lnTo>
                  <a:lnTo>
                    <a:pt x="20194" y="2576"/>
                  </a:lnTo>
                  <a:lnTo>
                    <a:pt x="20831" y="4683"/>
                  </a:lnTo>
                  <a:lnTo>
                    <a:pt x="21357" y="7204"/>
                  </a:lnTo>
                  <a:lnTo>
                    <a:pt x="21650" y="9450"/>
                  </a:lnTo>
                  <a:lnTo>
                    <a:pt x="21600" y="12301"/>
                  </a:lnTo>
                  <a:lnTo>
                    <a:pt x="21215" y="15938"/>
                  </a:lnTo>
                  <a:lnTo>
                    <a:pt x="20629" y="18348"/>
                  </a:lnTo>
                  <a:lnTo>
                    <a:pt x="19415" y="21655"/>
                  </a:lnTo>
                  <a:lnTo>
                    <a:pt x="18889" y="21159"/>
                  </a:lnTo>
                  <a:lnTo>
                    <a:pt x="19901" y="18404"/>
                  </a:lnTo>
                  <a:lnTo>
                    <a:pt x="20467" y="15593"/>
                  </a:lnTo>
                  <a:lnTo>
                    <a:pt x="20791" y="12342"/>
                  </a:lnTo>
                  <a:lnTo>
                    <a:pt x="20871" y="9532"/>
                  </a:lnTo>
                  <a:lnTo>
                    <a:pt x="20629" y="7411"/>
                  </a:lnTo>
                  <a:lnTo>
                    <a:pt x="20062" y="4628"/>
                  </a:lnTo>
                  <a:lnTo>
                    <a:pt x="19415" y="2810"/>
                  </a:lnTo>
                  <a:lnTo>
                    <a:pt x="18889" y="1377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9" name="Photo"/>
            <p:cNvSpPr>
              <a:spLocks noEditPoints="1" noChangeArrowheads="1"/>
            </p:cNvSpPr>
            <p:nvPr/>
          </p:nvSpPr>
          <p:spPr bwMode="auto">
            <a:xfrm>
              <a:off x="3108" y="2040"/>
              <a:ext cx="936" cy="696"/>
            </a:xfrm>
            <a:custGeom>
              <a:avLst/>
              <a:gdLst>
                <a:gd name="T0" fmla="*/ 0 w 21600"/>
                <a:gd name="T1" fmla="*/ 3085 h 21600"/>
                <a:gd name="T2" fmla="*/ 10800 w 21600"/>
                <a:gd name="T3" fmla="*/ 0 h 21600"/>
                <a:gd name="T4" fmla="*/ 21600 w 21600"/>
                <a:gd name="T5" fmla="*/ 3085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8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778 w 21600"/>
                <a:gd name="T17" fmla="*/ 8228 h 21600"/>
                <a:gd name="T18" fmla="*/ 13757 w 21600"/>
                <a:gd name="T19" fmla="*/ 168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21600"/>
                  </a:moveTo>
                  <a:lnTo>
                    <a:pt x="0" y="3085"/>
                  </a:lnTo>
                  <a:lnTo>
                    <a:pt x="1542" y="3085"/>
                  </a:lnTo>
                  <a:lnTo>
                    <a:pt x="1542" y="1028"/>
                  </a:lnTo>
                  <a:lnTo>
                    <a:pt x="3857" y="1028"/>
                  </a:lnTo>
                  <a:lnTo>
                    <a:pt x="3857" y="3085"/>
                  </a:lnTo>
                  <a:lnTo>
                    <a:pt x="5400" y="3085"/>
                  </a:lnTo>
                  <a:lnTo>
                    <a:pt x="6942" y="0"/>
                  </a:lnTo>
                  <a:lnTo>
                    <a:pt x="14657" y="0"/>
                  </a:lnTo>
                  <a:lnTo>
                    <a:pt x="16200" y="3085"/>
                  </a:ln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  <a:path w="21600" h="21600" extrusionOk="0">
                  <a:moveTo>
                    <a:pt x="0" y="3085"/>
                  </a:move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3085"/>
                  </a:lnTo>
                  <a:close/>
                </a:path>
                <a:path w="21600" h="21600" extrusionOk="0">
                  <a:moveTo>
                    <a:pt x="10800" y="4800"/>
                  </a:moveTo>
                  <a:lnTo>
                    <a:pt x="11925" y="4971"/>
                  </a:lnTo>
                  <a:lnTo>
                    <a:pt x="13017" y="5442"/>
                  </a:lnTo>
                  <a:lnTo>
                    <a:pt x="14046" y="6128"/>
                  </a:lnTo>
                  <a:lnTo>
                    <a:pt x="14914" y="7071"/>
                  </a:lnTo>
                  <a:lnTo>
                    <a:pt x="15621" y="8271"/>
                  </a:lnTo>
                  <a:lnTo>
                    <a:pt x="16167" y="9514"/>
                  </a:lnTo>
                  <a:lnTo>
                    <a:pt x="16425" y="11014"/>
                  </a:lnTo>
                  <a:lnTo>
                    <a:pt x="16585" y="12471"/>
                  </a:lnTo>
                  <a:lnTo>
                    <a:pt x="16489" y="14014"/>
                  </a:lnTo>
                  <a:lnTo>
                    <a:pt x="16135" y="15471"/>
                  </a:lnTo>
                  <a:lnTo>
                    <a:pt x="15621" y="16800"/>
                  </a:lnTo>
                  <a:lnTo>
                    <a:pt x="14914" y="18000"/>
                  </a:lnTo>
                  <a:lnTo>
                    <a:pt x="14046" y="18942"/>
                  </a:lnTo>
                  <a:lnTo>
                    <a:pt x="13050" y="19671"/>
                  </a:lnTo>
                  <a:lnTo>
                    <a:pt x="11925" y="20057"/>
                  </a:lnTo>
                  <a:lnTo>
                    <a:pt x="10832" y="20185"/>
                  </a:lnTo>
                  <a:lnTo>
                    <a:pt x="9675" y="20142"/>
                  </a:lnTo>
                  <a:lnTo>
                    <a:pt x="8582" y="19628"/>
                  </a:lnTo>
                  <a:lnTo>
                    <a:pt x="7553" y="18942"/>
                  </a:lnTo>
                  <a:lnTo>
                    <a:pt x="6717" y="17957"/>
                  </a:lnTo>
                  <a:lnTo>
                    <a:pt x="5946" y="16842"/>
                  </a:lnTo>
                  <a:lnTo>
                    <a:pt x="5464" y="15514"/>
                  </a:lnTo>
                  <a:lnTo>
                    <a:pt x="5078" y="14014"/>
                  </a:lnTo>
                  <a:lnTo>
                    <a:pt x="5014" y="12514"/>
                  </a:lnTo>
                  <a:lnTo>
                    <a:pt x="5110" y="11014"/>
                  </a:lnTo>
                  <a:lnTo>
                    <a:pt x="5528" y="9557"/>
                  </a:lnTo>
                  <a:lnTo>
                    <a:pt x="6010" y="8228"/>
                  </a:lnTo>
                  <a:lnTo>
                    <a:pt x="6750" y="7114"/>
                  </a:lnTo>
                  <a:lnTo>
                    <a:pt x="7650" y="6085"/>
                  </a:lnTo>
                  <a:lnTo>
                    <a:pt x="8614" y="5400"/>
                  </a:lnTo>
                  <a:lnTo>
                    <a:pt x="9707" y="4971"/>
                  </a:lnTo>
                  <a:lnTo>
                    <a:pt x="10800" y="4800"/>
                  </a:lnTo>
                  <a:close/>
                </a:path>
                <a:path w="21600" h="21600" extrusionOk="0">
                  <a:moveTo>
                    <a:pt x="8003" y="8057"/>
                  </a:moveTo>
                  <a:lnTo>
                    <a:pt x="8807" y="7371"/>
                  </a:lnTo>
                  <a:lnTo>
                    <a:pt x="9546" y="6985"/>
                  </a:lnTo>
                  <a:lnTo>
                    <a:pt x="10446" y="6771"/>
                  </a:lnTo>
                  <a:lnTo>
                    <a:pt x="11217" y="6771"/>
                  </a:lnTo>
                  <a:lnTo>
                    <a:pt x="12053" y="7028"/>
                  </a:lnTo>
                  <a:lnTo>
                    <a:pt x="12889" y="7457"/>
                  </a:lnTo>
                  <a:lnTo>
                    <a:pt x="13628" y="8100"/>
                  </a:lnTo>
                  <a:lnTo>
                    <a:pt x="14175" y="8871"/>
                  </a:lnTo>
                  <a:lnTo>
                    <a:pt x="14625" y="9814"/>
                  </a:lnTo>
                  <a:lnTo>
                    <a:pt x="14978" y="10885"/>
                  </a:lnTo>
                  <a:lnTo>
                    <a:pt x="15171" y="12042"/>
                  </a:lnTo>
                  <a:lnTo>
                    <a:pt x="15107" y="13114"/>
                  </a:lnTo>
                  <a:lnTo>
                    <a:pt x="15042" y="14228"/>
                  </a:lnTo>
                  <a:lnTo>
                    <a:pt x="14689" y="15257"/>
                  </a:lnTo>
                  <a:lnTo>
                    <a:pt x="14207" y="16285"/>
                  </a:lnTo>
                  <a:lnTo>
                    <a:pt x="13596" y="17057"/>
                  </a:lnTo>
                  <a:lnTo>
                    <a:pt x="12889" y="17657"/>
                  </a:lnTo>
                  <a:lnTo>
                    <a:pt x="12053" y="18085"/>
                  </a:lnTo>
                  <a:lnTo>
                    <a:pt x="11185" y="18257"/>
                  </a:lnTo>
                  <a:lnTo>
                    <a:pt x="10414" y="18214"/>
                  </a:lnTo>
                  <a:lnTo>
                    <a:pt x="9546" y="18042"/>
                  </a:lnTo>
                  <a:lnTo>
                    <a:pt x="8742" y="17614"/>
                  </a:lnTo>
                  <a:lnTo>
                    <a:pt x="8003" y="17014"/>
                  </a:lnTo>
                  <a:lnTo>
                    <a:pt x="7457" y="16242"/>
                  </a:lnTo>
                  <a:lnTo>
                    <a:pt x="6975" y="15257"/>
                  </a:lnTo>
                  <a:lnTo>
                    <a:pt x="6653" y="14142"/>
                  </a:lnTo>
                  <a:lnTo>
                    <a:pt x="6492" y="13114"/>
                  </a:lnTo>
                  <a:lnTo>
                    <a:pt x="6525" y="11914"/>
                  </a:lnTo>
                  <a:lnTo>
                    <a:pt x="6621" y="10842"/>
                  </a:lnTo>
                  <a:lnTo>
                    <a:pt x="6942" y="9771"/>
                  </a:lnTo>
                  <a:lnTo>
                    <a:pt x="7457" y="8785"/>
                  </a:lnTo>
                  <a:lnTo>
                    <a:pt x="8003" y="8057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0" name="Music"/>
            <p:cNvSpPr>
              <a:spLocks noEditPoints="1" noChangeArrowheads="1"/>
            </p:cNvSpPr>
            <p:nvPr/>
          </p:nvSpPr>
          <p:spPr bwMode="auto">
            <a:xfrm>
              <a:off x="3216" y="2448"/>
              <a:ext cx="768" cy="672"/>
            </a:xfrm>
            <a:custGeom>
              <a:avLst/>
              <a:gdLst>
                <a:gd name="T0" fmla="*/ 7352 w 21600"/>
                <a:gd name="T1" fmla="*/ 46 h 21600"/>
                <a:gd name="T2" fmla="*/ 7373 w 21600"/>
                <a:gd name="T3" fmla="*/ 9900 h 21600"/>
                <a:gd name="T4" fmla="*/ 21683 w 21600"/>
                <a:gd name="T5" fmla="*/ 10061 h 21600"/>
                <a:gd name="T6" fmla="*/ 7352 w 21600"/>
                <a:gd name="T7" fmla="*/ 46 h 21600"/>
                <a:gd name="T8" fmla="*/ 21600 w 21600"/>
                <a:gd name="T9" fmla="*/ 0 h 21600"/>
                <a:gd name="T10" fmla="*/ 7975 w 21600"/>
                <a:gd name="T11" fmla="*/ 923 h 21600"/>
                <a:gd name="T12" fmla="*/ 20935 w 21600"/>
                <a:gd name="T13" fmla="*/ 535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1600" h="21600">
                  <a:moveTo>
                    <a:pt x="7352" y="46"/>
                  </a:moveTo>
                  <a:lnTo>
                    <a:pt x="7373" y="9900"/>
                  </a:lnTo>
                  <a:lnTo>
                    <a:pt x="7352" y="16107"/>
                  </a:lnTo>
                  <a:lnTo>
                    <a:pt x="7103" y="15969"/>
                  </a:lnTo>
                  <a:lnTo>
                    <a:pt x="6729" y="15692"/>
                  </a:lnTo>
                  <a:lnTo>
                    <a:pt x="6355" y="15553"/>
                  </a:lnTo>
                  <a:lnTo>
                    <a:pt x="5981" y="15415"/>
                  </a:lnTo>
                  <a:lnTo>
                    <a:pt x="5607" y="15276"/>
                  </a:lnTo>
                  <a:lnTo>
                    <a:pt x="5109" y="15138"/>
                  </a:lnTo>
                  <a:lnTo>
                    <a:pt x="4735" y="15138"/>
                  </a:lnTo>
                  <a:lnTo>
                    <a:pt x="4236" y="15138"/>
                  </a:lnTo>
                  <a:lnTo>
                    <a:pt x="3364" y="15138"/>
                  </a:lnTo>
                  <a:lnTo>
                    <a:pt x="2616" y="15276"/>
                  </a:lnTo>
                  <a:lnTo>
                    <a:pt x="1869" y="15692"/>
                  </a:lnTo>
                  <a:lnTo>
                    <a:pt x="1246" y="15969"/>
                  </a:lnTo>
                  <a:lnTo>
                    <a:pt x="747" y="16523"/>
                  </a:lnTo>
                  <a:lnTo>
                    <a:pt x="373" y="17076"/>
                  </a:lnTo>
                  <a:lnTo>
                    <a:pt x="124" y="17630"/>
                  </a:lnTo>
                  <a:lnTo>
                    <a:pt x="0" y="18323"/>
                  </a:lnTo>
                  <a:lnTo>
                    <a:pt x="124" y="19015"/>
                  </a:lnTo>
                  <a:lnTo>
                    <a:pt x="373" y="19569"/>
                  </a:lnTo>
                  <a:lnTo>
                    <a:pt x="747" y="20123"/>
                  </a:lnTo>
                  <a:lnTo>
                    <a:pt x="1246" y="20676"/>
                  </a:lnTo>
                  <a:lnTo>
                    <a:pt x="1869" y="21092"/>
                  </a:lnTo>
                  <a:lnTo>
                    <a:pt x="2616" y="21369"/>
                  </a:lnTo>
                  <a:lnTo>
                    <a:pt x="3364" y="21507"/>
                  </a:lnTo>
                  <a:lnTo>
                    <a:pt x="4236" y="21646"/>
                  </a:lnTo>
                  <a:lnTo>
                    <a:pt x="5109" y="21507"/>
                  </a:lnTo>
                  <a:lnTo>
                    <a:pt x="5856" y="21369"/>
                  </a:lnTo>
                  <a:lnTo>
                    <a:pt x="6604" y="21092"/>
                  </a:lnTo>
                  <a:lnTo>
                    <a:pt x="7227" y="20676"/>
                  </a:lnTo>
                  <a:lnTo>
                    <a:pt x="7726" y="20123"/>
                  </a:lnTo>
                  <a:lnTo>
                    <a:pt x="8100" y="19569"/>
                  </a:lnTo>
                  <a:lnTo>
                    <a:pt x="8349" y="19015"/>
                  </a:lnTo>
                  <a:lnTo>
                    <a:pt x="8473" y="18323"/>
                  </a:lnTo>
                  <a:lnTo>
                    <a:pt x="8473" y="6276"/>
                  </a:lnTo>
                  <a:lnTo>
                    <a:pt x="20561" y="6276"/>
                  </a:lnTo>
                  <a:lnTo>
                    <a:pt x="20561" y="16107"/>
                  </a:lnTo>
                  <a:lnTo>
                    <a:pt x="20187" y="15830"/>
                  </a:lnTo>
                  <a:lnTo>
                    <a:pt x="19938" y="15692"/>
                  </a:lnTo>
                  <a:lnTo>
                    <a:pt x="19564" y="15553"/>
                  </a:lnTo>
                  <a:lnTo>
                    <a:pt x="19190" y="15415"/>
                  </a:lnTo>
                  <a:lnTo>
                    <a:pt x="18692" y="15276"/>
                  </a:lnTo>
                  <a:lnTo>
                    <a:pt x="18318" y="15138"/>
                  </a:lnTo>
                  <a:lnTo>
                    <a:pt x="17944" y="15138"/>
                  </a:lnTo>
                  <a:lnTo>
                    <a:pt x="17446" y="15138"/>
                  </a:lnTo>
                  <a:lnTo>
                    <a:pt x="16573" y="15138"/>
                  </a:lnTo>
                  <a:lnTo>
                    <a:pt x="15826" y="15276"/>
                  </a:lnTo>
                  <a:lnTo>
                    <a:pt x="15078" y="15692"/>
                  </a:lnTo>
                  <a:lnTo>
                    <a:pt x="14455" y="15969"/>
                  </a:lnTo>
                  <a:lnTo>
                    <a:pt x="13956" y="16523"/>
                  </a:lnTo>
                  <a:lnTo>
                    <a:pt x="13583" y="17076"/>
                  </a:lnTo>
                  <a:lnTo>
                    <a:pt x="13333" y="17630"/>
                  </a:lnTo>
                  <a:lnTo>
                    <a:pt x="13209" y="18323"/>
                  </a:lnTo>
                  <a:lnTo>
                    <a:pt x="13333" y="19015"/>
                  </a:lnTo>
                  <a:lnTo>
                    <a:pt x="13583" y="19569"/>
                  </a:lnTo>
                  <a:lnTo>
                    <a:pt x="13956" y="20123"/>
                  </a:lnTo>
                  <a:lnTo>
                    <a:pt x="14455" y="20676"/>
                  </a:lnTo>
                  <a:lnTo>
                    <a:pt x="15078" y="21092"/>
                  </a:lnTo>
                  <a:lnTo>
                    <a:pt x="15826" y="21369"/>
                  </a:lnTo>
                  <a:lnTo>
                    <a:pt x="16573" y="21507"/>
                  </a:lnTo>
                  <a:lnTo>
                    <a:pt x="17446" y="21646"/>
                  </a:lnTo>
                  <a:lnTo>
                    <a:pt x="18318" y="21507"/>
                  </a:lnTo>
                  <a:lnTo>
                    <a:pt x="19066" y="21369"/>
                  </a:lnTo>
                  <a:lnTo>
                    <a:pt x="19813" y="21092"/>
                  </a:lnTo>
                  <a:lnTo>
                    <a:pt x="20436" y="20676"/>
                  </a:lnTo>
                  <a:lnTo>
                    <a:pt x="20935" y="20123"/>
                  </a:lnTo>
                  <a:lnTo>
                    <a:pt x="21309" y="19569"/>
                  </a:lnTo>
                  <a:lnTo>
                    <a:pt x="21558" y="19015"/>
                  </a:lnTo>
                  <a:lnTo>
                    <a:pt x="21683" y="18323"/>
                  </a:lnTo>
                  <a:lnTo>
                    <a:pt x="21683" y="10061"/>
                  </a:lnTo>
                  <a:lnTo>
                    <a:pt x="21683" y="46"/>
                  </a:lnTo>
                  <a:lnTo>
                    <a:pt x="7352" y="46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928794" y="5143512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u="sng" dirty="0" smtClean="0"/>
              <a:t>ON COMMUNICATION DEVICES</a:t>
            </a:r>
            <a:endParaRPr lang="en-IN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ACCENT CORRECTION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Accent is way of pronunciation by a speaker with shared characteristic of a certain locality within the community.</a:t>
            </a:r>
            <a:endParaRPr lang="en-US" dirty="0" smtClean="0"/>
          </a:p>
          <a:p>
            <a:r>
              <a:rPr lang="en-US" dirty="0" smtClean="0"/>
              <a:t>Two choices on output side-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/>
              <a:t>.</a:t>
            </a:r>
            <a:r>
              <a:rPr lang="en-US" u="sng" dirty="0" smtClean="0"/>
              <a:t>corrected accent in random voice output </a:t>
            </a:r>
            <a:r>
              <a:rPr lang="en-US" dirty="0" smtClean="0"/>
              <a:t>- directly use random database in speech to text conversion process.</a:t>
            </a:r>
          </a:p>
          <a:p>
            <a:pPr>
              <a:buNone/>
            </a:pPr>
            <a:r>
              <a:rPr lang="en-US" dirty="0" smtClean="0"/>
              <a:t> 2.</a:t>
            </a:r>
            <a:r>
              <a:rPr lang="en-US" u="sng" dirty="0" smtClean="0"/>
              <a:t>corrected accent in speaker’s voice output-</a:t>
            </a:r>
            <a:r>
              <a:rPr lang="en-US" dirty="0" smtClean="0"/>
              <a:t> using Voice Morphing Technology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     </a:t>
            </a:r>
            <a:r>
              <a:rPr lang="en-US" dirty="0" smtClean="0"/>
              <a:t>VOICE MORPHING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Voice morphing is a technique for modifying a source speaker’s speech to sound as if it was spoken by some</a:t>
            </a:r>
          </a:p>
          <a:p>
            <a:pPr>
              <a:buNone/>
            </a:pPr>
            <a:r>
              <a:rPr lang="en-IN" dirty="0" smtClean="0"/>
              <a:t>   designated target speaker</a:t>
            </a:r>
            <a:r>
              <a:rPr lang="en-IN" b="1" dirty="0" smtClean="0"/>
              <a:t>.</a:t>
            </a:r>
          </a:p>
          <a:p>
            <a:r>
              <a:rPr lang="en-IN" dirty="0" smtClean="0"/>
              <a:t>The Technology modifies the pitch, speed, tone and other key attributes of voice to according to correlation between two voices.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BLOCK DIAGRAM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14546" y="1571612"/>
          <a:ext cx="4786346" cy="3052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5400000">
            <a:off x="3607587" y="2536025"/>
            <a:ext cx="21431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4465637" y="4678371"/>
            <a:ext cx="21431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4894265" y="3606801"/>
            <a:ext cx="21431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3965571" y="3606801"/>
            <a:ext cx="21431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5322893" y="2535231"/>
            <a:ext cx="21431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86182" y="4786322"/>
            <a:ext cx="1643074" cy="10001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Speaker’s voice with corrected accent</a:t>
            </a:r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 rot="10800000">
            <a:off x="2357422" y="2000240"/>
            <a:ext cx="64294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357422" y="4214818"/>
            <a:ext cx="142876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1250133" y="3107529"/>
            <a:ext cx="221457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            DRAWBACKS</a:t>
            </a:r>
            <a:endParaRPr lang="en-IN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Time-delay in process</a:t>
            </a:r>
          </a:p>
          <a:p>
            <a:r>
              <a:rPr lang="en-US" sz="2800" dirty="0" smtClean="0"/>
              <a:t>Change in characteristics of speech according to speaker’s emotions are not </a:t>
            </a:r>
          </a:p>
          <a:p>
            <a:pPr>
              <a:buNone/>
            </a:pPr>
            <a:r>
              <a:rPr lang="en-US" sz="2800" dirty="0" smtClean="0"/>
              <a:t>   reflected in output speech.</a:t>
            </a:r>
          </a:p>
          <a:p>
            <a:r>
              <a:rPr lang="en-US" sz="2800" dirty="0" smtClean="0"/>
              <a:t>Large Database required in system.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 smtClean="0"/>
              <a:t>           CONCLUSION</a:t>
            </a:r>
            <a:endParaRPr lang="en-IN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Application is very user friendly and useful for people having dull accent and bad pronunciation.</a:t>
            </a:r>
          </a:p>
          <a:p>
            <a:r>
              <a:rPr lang="en-US" dirty="0" smtClean="0"/>
              <a:t>It can be helpful for those people who have stammering problem.</a:t>
            </a:r>
          </a:p>
          <a:p>
            <a:r>
              <a:rPr lang="en-US" dirty="0" smtClean="0"/>
              <a:t>With little modification will convert Foreign accent to Indian version which helpful for Interaction too.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0232" y="2285992"/>
            <a:ext cx="61141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You…..1111</a:t>
            </a:r>
          </a:p>
          <a:p>
            <a:pPr algn="ctr"/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 smtClean="0"/>
              <a:t>        </a:t>
            </a:r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Importance of Good skill of communication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Mispronunciation in frequently spoken languages mainly ‘ENGLISH’.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Training of Accent correction and pronunciation in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Multi-National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BPO’s.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 Real-time Application which corrects ACCENT AND PRONUNCIATION while communicating on cell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phones, video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chat.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    </a:t>
            </a:r>
            <a:r>
              <a:rPr lang="en-US" dirty="0" smtClean="0"/>
              <a:t>SIMPLE BLOCK DIAGRAM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14480" y="1500175"/>
          <a:ext cx="6572296" cy="4500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142976" y="1571612"/>
            <a:ext cx="1643074" cy="928694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speech</a:t>
            </a:r>
            <a:endParaRPr lang="en-IN" dirty="0"/>
          </a:p>
        </p:txBody>
      </p:sp>
      <p:sp>
        <p:nvSpPr>
          <p:cNvPr id="12" name="Curved Right Arrow 11"/>
          <p:cNvSpPr/>
          <p:nvPr/>
        </p:nvSpPr>
        <p:spPr>
          <a:xfrm>
            <a:off x="1214414" y="2500306"/>
            <a:ext cx="714380" cy="1857388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57950" y="5000636"/>
            <a:ext cx="2000264" cy="135732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Corrected speech </a:t>
            </a:r>
            <a:endParaRPr lang="en-IN" dirty="0"/>
          </a:p>
        </p:txBody>
      </p:sp>
      <p:sp>
        <p:nvSpPr>
          <p:cNvPr id="16" name="Curved Left Arrow 15"/>
          <p:cNvSpPr/>
          <p:nvPr/>
        </p:nvSpPr>
        <p:spPr>
          <a:xfrm>
            <a:off x="8358214" y="4000504"/>
            <a:ext cx="571504" cy="1428760"/>
          </a:xfrm>
          <a:prstGeom prst="curved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286116" y="1785926"/>
            <a:ext cx="1214446" cy="57150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 Database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8" name="Down Arrow 17"/>
          <p:cNvSpPr/>
          <p:nvPr/>
        </p:nvSpPr>
        <p:spPr>
          <a:xfrm rot="1610133">
            <a:off x="3020635" y="2426902"/>
            <a:ext cx="403307" cy="502525"/>
          </a:xfrm>
          <a:prstGeom prst="downArrow">
            <a:avLst>
              <a:gd name="adj1" fmla="val 50000"/>
              <a:gd name="adj2" fmla="val 3843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85728"/>
            <a:ext cx="7933588" cy="1131910"/>
          </a:xfrm>
        </p:spPr>
        <p:txBody>
          <a:bodyPr>
            <a:noAutofit/>
          </a:bodyPr>
          <a:lstStyle/>
          <a:p>
            <a:r>
              <a:rPr lang="en-US" dirty="0" smtClean="0"/>
              <a:t>SPEECH TO TEXT CONVERSION</a:t>
            </a:r>
            <a:endParaRPr lang="en-IN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1285860"/>
            <a:ext cx="33147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57166"/>
            <a:ext cx="7498080" cy="589123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Automatic Speech Recognition (ASR) is process by which computer maps Acoustic speech signals to text.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285728"/>
            <a:ext cx="7498080" cy="1357322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GUI  AND PROCESS  TO UPDATE DATABASE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714480" y="1928802"/>
            <a:ext cx="64294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ON/OFF</a:t>
            </a:r>
            <a:endParaRPr lang="en-IN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2500298" y="1928802"/>
            <a:ext cx="78581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</a:t>
            </a:r>
            <a:endParaRPr lang="en-IN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428992" y="1928802"/>
            <a:ext cx="128588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AUTO-SUGGESTION</a:t>
            </a:r>
            <a:endParaRPr lang="en-IN" sz="1200" dirty="0"/>
          </a:p>
        </p:txBody>
      </p:sp>
      <p:sp>
        <p:nvSpPr>
          <p:cNvPr id="10" name="Rectangle 9"/>
          <p:cNvSpPr/>
          <p:nvPr/>
        </p:nvSpPr>
        <p:spPr>
          <a:xfrm>
            <a:off x="4929190" y="1928802"/>
            <a:ext cx="3571900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15338" y="1928802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8286776" y="2000240"/>
            <a:ext cx="14287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714480" y="2643182"/>
            <a:ext cx="6786610" cy="3286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EMPLOYEE: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285852" y="1571612"/>
            <a:ext cx="764386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285852" y="1571612"/>
            <a:ext cx="0" cy="47863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929718" y="1571612"/>
            <a:ext cx="0" cy="47863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285852" y="6357958"/>
            <a:ext cx="764386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00042"/>
            <a:ext cx="7498080" cy="574835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Speech to Text conversion Result from employee will be displayed with the help of GUI.</a:t>
            </a:r>
          </a:p>
          <a:p>
            <a:r>
              <a:rPr lang="en-US" sz="2800" dirty="0" smtClean="0"/>
              <a:t>Flexibility is provided to employee to update database, by clicking ‘UPDATE’ button and inputting actual word spelling and Mispronounced word of employee.</a:t>
            </a:r>
          </a:p>
          <a:p>
            <a:r>
              <a:rPr lang="en-US" sz="2800" dirty="0" smtClean="0"/>
              <a:t>Flexibility is provided to employee to bypass the accent &amp; pronunciation correction using ON/OFF button.</a:t>
            </a:r>
            <a:endParaRPr lang="en-US" sz="2800" dirty="0" smtClean="0"/>
          </a:p>
        </p:txBody>
      </p:sp>
      <p:pic>
        <p:nvPicPr>
          <p:cNvPr id="4098" name="Picture 2" descr="C:\Program Files (x86)\Microsoft Office\MEDIA\CAGCAT10\j028541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5072074"/>
            <a:ext cx="1867205" cy="15623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74638"/>
            <a:ext cx="81439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TEXT  TO SPEECH CONVERSION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85918" y="1357298"/>
            <a:ext cx="171451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Text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85918" y="2357430"/>
            <a:ext cx="178595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Analysis &amp;  Text Detection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500694" y="2357430"/>
            <a:ext cx="207170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Normalization &amp; Text Linearization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572132" y="3643314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Phonetic Analysis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500694" y="4500570"/>
            <a:ext cx="207170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Prosodic Modeling &amp; Intonation</a:t>
            </a:r>
          </a:p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714480" y="4500570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Acoustic Process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714480" y="5643578"/>
            <a:ext cx="185738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Speech as  Output</a:t>
            </a:r>
            <a:endParaRPr lang="en-IN" dirty="0"/>
          </a:p>
        </p:txBody>
      </p:sp>
      <p:sp>
        <p:nvSpPr>
          <p:cNvPr id="12" name="Down Arrow 11"/>
          <p:cNvSpPr/>
          <p:nvPr/>
        </p:nvSpPr>
        <p:spPr>
          <a:xfrm>
            <a:off x="2500298" y="1928802"/>
            <a:ext cx="285752" cy="42862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6286512" y="4071942"/>
            <a:ext cx="285752" cy="42862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>
            <a:off x="6286512" y="3214686"/>
            <a:ext cx="285752" cy="42862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>
            <a:off x="2428860" y="5214950"/>
            <a:ext cx="285752" cy="42862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Arrow 15"/>
          <p:cNvSpPr/>
          <p:nvPr/>
        </p:nvSpPr>
        <p:spPr>
          <a:xfrm>
            <a:off x="3857620" y="2571744"/>
            <a:ext cx="1285884" cy="35719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/>
        </p:nvSpPr>
        <p:spPr>
          <a:xfrm rot="10800000">
            <a:off x="3857620" y="4643446"/>
            <a:ext cx="1285884" cy="35719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642918"/>
            <a:ext cx="7498080" cy="56054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It is reverse process of speech to text conversion.</a:t>
            </a:r>
          </a:p>
          <a:p>
            <a:r>
              <a:rPr lang="en-US" sz="2800" dirty="0" smtClean="0"/>
              <a:t>This conversion is brought out by use of 44 phonemes in English language.</a:t>
            </a:r>
          </a:p>
          <a:p>
            <a:r>
              <a:rPr lang="en-US" sz="2800" dirty="0" smtClean="0"/>
              <a:t>Input Text is first converted in phonetically analyzed text.</a:t>
            </a:r>
          </a:p>
          <a:p>
            <a:pPr>
              <a:buNone/>
            </a:pPr>
            <a:r>
              <a:rPr lang="en-US" sz="2800" dirty="0" smtClean="0"/>
              <a:t>   ex. Girl        g/</a:t>
            </a:r>
            <a:r>
              <a:rPr lang="en-US" sz="2800" dirty="0" err="1" smtClean="0"/>
              <a:t>ur</a:t>
            </a:r>
            <a:r>
              <a:rPr lang="en-US" sz="2800" dirty="0" smtClean="0"/>
              <a:t>/l</a:t>
            </a:r>
          </a:p>
          <a:p>
            <a:r>
              <a:rPr lang="en-US" sz="2800" dirty="0" smtClean="0"/>
              <a:t>We can use anybodies voice database for</a:t>
            </a:r>
          </a:p>
          <a:p>
            <a:pPr>
              <a:buNone/>
            </a:pPr>
            <a:r>
              <a:rPr lang="en-US" sz="2800" dirty="0" smtClean="0"/>
              <a:t>  final speech synthesis.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43240" y="3714752"/>
            <a:ext cx="428628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419</TotalTime>
  <Words>465</Words>
  <Application>Microsoft Office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      PRONUNCIATION                  AND       ACCENT CORRECTOR</vt:lpstr>
      <vt:lpstr>        INTRODUCTION</vt:lpstr>
      <vt:lpstr>    SIMPLE BLOCK DIAGRAM</vt:lpstr>
      <vt:lpstr>SPEECH TO TEXT CONVERSION</vt:lpstr>
      <vt:lpstr>Slide 5</vt:lpstr>
      <vt:lpstr>GUI  AND PROCESS  TO UPDATE DATABASE </vt:lpstr>
      <vt:lpstr>Slide 7</vt:lpstr>
      <vt:lpstr>TEXT  TO SPEECH CONVERSION</vt:lpstr>
      <vt:lpstr>Slide 9</vt:lpstr>
      <vt:lpstr>   ACCENT CORRECTION</vt:lpstr>
      <vt:lpstr>     VOICE MORPHING</vt:lpstr>
      <vt:lpstr>     BLOCK DIAGRAM</vt:lpstr>
      <vt:lpstr>            DRAWBACKS</vt:lpstr>
      <vt:lpstr>           CONCLUSION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PRONUNCIATION                  AND       ACCENT CORRECTOR</dc:title>
  <dc:creator>Abhishek Malshette</dc:creator>
  <cp:lastModifiedBy>Don</cp:lastModifiedBy>
  <cp:revision>38</cp:revision>
  <dcterms:created xsi:type="dcterms:W3CDTF">2013-05-12T09:09:57Z</dcterms:created>
  <dcterms:modified xsi:type="dcterms:W3CDTF">2013-05-13T09:22:53Z</dcterms:modified>
</cp:coreProperties>
</file>