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10142-9B05-4D27-9695-C255579A2A27}" type="datetimeFigureOut">
              <a:rPr lang="en-US" smtClean="0"/>
              <a:t>05-Sep-13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50D7-7E75-438A-AC1B-5DC963D3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3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Brain Gain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673" y="4343400"/>
            <a:ext cx="6553200" cy="212667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 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Nandan Daga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Saurabh Deshmukh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Akash Doifode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Neelotpal Patel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Nikhil Mohite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5908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Promoting research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4141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155666" y="5210886"/>
            <a:ext cx="2455862" cy="151447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Private Sector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2528022"/>
            <a:ext cx="1916441" cy="18145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Research and Development Institutes and Universities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43314" y="2540722"/>
            <a:ext cx="2099934" cy="184356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Product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and  Public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Sector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Undertaking (PSU`s)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190361" y="370608"/>
            <a:ext cx="2457450" cy="151447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Government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ircular Arrow 19"/>
          <p:cNvSpPr/>
          <p:nvPr/>
        </p:nvSpPr>
        <p:spPr>
          <a:xfrm rot="19947850">
            <a:off x="5943600" y="762000"/>
            <a:ext cx="1676400" cy="3429000"/>
          </a:xfrm>
          <a:prstGeom prst="circularArrow">
            <a:avLst>
              <a:gd name="adj1" fmla="val 0"/>
              <a:gd name="adj2" fmla="val 850588"/>
              <a:gd name="adj3" fmla="val 20659855"/>
              <a:gd name="adj4" fmla="val 16513486"/>
              <a:gd name="adj5" fmla="val 7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913084" y="3245363"/>
            <a:ext cx="2923201" cy="211949"/>
          </a:xfrm>
          <a:prstGeom prst="rightArrow">
            <a:avLst>
              <a:gd name="adj1" fmla="val 7025"/>
              <a:gd name="adj2" fmla="val 66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4147" y="103765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Funding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81800" y="521088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Funding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34200" y="112784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Funding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3083" y="3457312"/>
            <a:ext cx="292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Human Resource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465" y="5300673"/>
            <a:ext cx="292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Human Resource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Solution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4" y="533400"/>
            <a:ext cx="8763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4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Challenges while implementing solution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626" y="1676400"/>
            <a:ext cx="7859973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Time constraint: </a:t>
            </a:r>
            <a:r>
              <a:rPr lang="en-US" dirty="0" smtClean="0"/>
              <a:t>Time required for documenting and implementing the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Oppose</a:t>
            </a:r>
            <a:r>
              <a:rPr lang="en-US" dirty="0" smtClean="0"/>
              <a:t> and acceptability of private sectors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Political will</a:t>
            </a:r>
            <a:r>
              <a:rPr lang="en-US" dirty="0" smtClean="0"/>
              <a:t> : Involvement of political people for implementing this solution faster.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Corruption:</a:t>
            </a:r>
            <a:r>
              <a:rPr lang="en-US" dirty="0" smtClean="0"/>
              <a:t>  Controlling Corruption while funding money and building infrastructure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Lack of  mutual understanding and coordination between Public and Private Sector.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Lack of Resources </a:t>
            </a:r>
            <a:r>
              <a:rPr lang="en-US" dirty="0"/>
              <a:t>: Resources like guide , research papers , tools , laboratories which are not available.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Coordination of local and global research universities may be problematic due to their own rules and regulations.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recruit higher bodies like </a:t>
            </a:r>
            <a:r>
              <a:rPr lang="en-US" b="1" dirty="0"/>
              <a:t>CAG</a:t>
            </a:r>
            <a:r>
              <a:rPr lang="en-US" dirty="0"/>
              <a:t> for auditing research expenditure of Universities requires extra manpower and honesty.</a:t>
            </a:r>
          </a:p>
        </p:txBody>
      </p:sp>
    </p:spTree>
    <p:extLst>
      <p:ext uri="{BB962C8B-B14F-4D97-AF65-F5344CB8AC3E}">
        <p14:creationId xmlns:p14="http://schemas.microsoft.com/office/powerpoint/2010/main" val="468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Impact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159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Brain Gain</vt:lpstr>
      <vt:lpstr>PowerPoint Presentation</vt:lpstr>
      <vt:lpstr>The Solution</vt:lpstr>
      <vt:lpstr>Challenges while implementing solution</vt:lpstr>
      <vt:lpstr>Impact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Gain</dc:title>
  <dc:creator>neel</dc:creator>
  <cp:lastModifiedBy>neel</cp:lastModifiedBy>
  <cp:revision>25</cp:revision>
  <dcterms:created xsi:type="dcterms:W3CDTF">2006-08-16T00:00:00Z</dcterms:created>
  <dcterms:modified xsi:type="dcterms:W3CDTF">2013-09-05T17:35:04Z</dcterms:modified>
</cp:coreProperties>
</file>