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57" r:id="rId5"/>
    <p:sldId id="272" r:id="rId6"/>
    <p:sldId id="259" r:id="rId7"/>
    <p:sldId id="271" r:id="rId8"/>
    <p:sldId id="273" r:id="rId9"/>
    <p:sldId id="274" r:id="rId10"/>
    <p:sldId id="275" r:id="rId11"/>
    <p:sldId id="276" r:id="rId12"/>
    <p:sldId id="263" r:id="rId13"/>
    <p:sldId id="264" r:id="rId14"/>
    <p:sldId id="278" r:id="rId15"/>
    <p:sldId id="269" r:id="rId16"/>
    <p:sldId id="270" r:id="rId17"/>
    <p:sldId id="277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8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7354C-14EC-4EBB-91C8-6D3AEDC001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E57892-A0D6-4151-8400-8399C69FC119}">
      <dgm:prSet phldrT="[Text]"/>
      <dgm:spPr/>
      <dgm:t>
        <a:bodyPr/>
        <a:lstStyle/>
        <a:p>
          <a:r>
            <a:rPr lang="en-US" dirty="0" smtClean="0"/>
            <a:t>Speech database</a:t>
          </a:r>
          <a:endParaRPr lang="en-IN" dirty="0"/>
        </a:p>
      </dgm:t>
    </dgm:pt>
    <dgm:pt modelId="{57012B44-B552-4851-B927-BFC588C19F51}" type="parTrans" cxnId="{4ACBA40B-F638-487F-8E74-408C07B41366}">
      <dgm:prSet/>
      <dgm:spPr/>
      <dgm:t>
        <a:bodyPr/>
        <a:lstStyle/>
        <a:p>
          <a:endParaRPr lang="en-IN"/>
        </a:p>
      </dgm:t>
    </dgm:pt>
    <dgm:pt modelId="{9DD670F5-D3A6-4A12-9BA4-DB1F81BFC685}" type="sibTrans" cxnId="{4ACBA40B-F638-487F-8E74-408C07B41366}">
      <dgm:prSet/>
      <dgm:spPr/>
      <dgm:t>
        <a:bodyPr/>
        <a:lstStyle/>
        <a:p>
          <a:endParaRPr lang="en-IN" dirty="0"/>
        </a:p>
      </dgm:t>
    </dgm:pt>
    <dgm:pt modelId="{1BD054EC-5644-4B73-A456-EF9829C53285}">
      <dgm:prSet phldrT="[Text]"/>
      <dgm:spPr/>
      <dgm:t>
        <a:bodyPr/>
        <a:lstStyle/>
        <a:p>
          <a:r>
            <a:rPr lang="en-US" dirty="0" smtClean="0"/>
            <a:t>Speech to text convertor</a:t>
          </a:r>
          <a:endParaRPr lang="en-IN" dirty="0"/>
        </a:p>
      </dgm:t>
    </dgm:pt>
    <dgm:pt modelId="{8CEF26E9-F61A-4005-BBFE-62FBBDDA80D8}" type="parTrans" cxnId="{5F611625-E9DA-41F1-8572-DCF8BE85FB7B}">
      <dgm:prSet/>
      <dgm:spPr/>
      <dgm:t>
        <a:bodyPr/>
        <a:lstStyle/>
        <a:p>
          <a:endParaRPr lang="en-IN"/>
        </a:p>
      </dgm:t>
    </dgm:pt>
    <dgm:pt modelId="{91FC525D-5AEC-41C2-8BCF-2FB6BC73E22D}" type="sibTrans" cxnId="{5F611625-E9DA-41F1-8572-DCF8BE85FB7B}">
      <dgm:prSet/>
      <dgm:spPr/>
      <dgm:t>
        <a:bodyPr/>
        <a:lstStyle/>
        <a:p>
          <a:endParaRPr lang="en-IN"/>
        </a:p>
      </dgm:t>
    </dgm:pt>
    <dgm:pt modelId="{DFCD4B16-5F13-4460-A58B-B8D1A6C6630B}">
      <dgm:prSet phldrT="[Text]"/>
      <dgm:spPr/>
      <dgm:t>
        <a:bodyPr/>
        <a:lstStyle/>
        <a:p>
          <a:r>
            <a:rPr lang="en-IN" dirty="0" smtClean="0"/>
            <a:t>Words Start from detected Phoneme</a:t>
          </a:r>
          <a:endParaRPr lang="en-IN" dirty="0"/>
        </a:p>
      </dgm:t>
    </dgm:pt>
    <dgm:pt modelId="{95299F25-30F9-452F-BC87-1267DAED9366}" type="parTrans" cxnId="{B9E15560-1606-4B2A-A8A9-9B8ABE4D8836}">
      <dgm:prSet/>
      <dgm:spPr/>
      <dgm:t>
        <a:bodyPr/>
        <a:lstStyle/>
        <a:p>
          <a:endParaRPr lang="en-IN"/>
        </a:p>
      </dgm:t>
    </dgm:pt>
    <dgm:pt modelId="{F19D76F6-83F0-40BF-920A-39809BCAE9A2}" type="sibTrans" cxnId="{B9E15560-1606-4B2A-A8A9-9B8ABE4D8836}">
      <dgm:prSet/>
      <dgm:spPr/>
      <dgm:t>
        <a:bodyPr/>
        <a:lstStyle/>
        <a:p>
          <a:endParaRPr lang="en-IN" dirty="0"/>
        </a:p>
      </dgm:t>
    </dgm:pt>
    <dgm:pt modelId="{DE0A3088-1111-4F41-B2FE-4A134B096BB3}">
      <dgm:prSet phldrT="[Text]"/>
      <dgm:spPr/>
      <dgm:t>
        <a:bodyPr/>
        <a:lstStyle/>
        <a:p>
          <a:r>
            <a:rPr lang="en-US" dirty="0" smtClean="0"/>
            <a:t>GUI with Conversation in Visual Text  form</a:t>
          </a:r>
          <a:endParaRPr lang="en-IN" dirty="0"/>
        </a:p>
      </dgm:t>
    </dgm:pt>
    <dgm:pt modelId="{0AD5C687-1A10-454A-A776-3C44D053893B}" type="parTrans" cxnId="{AADAD36F-71EE-4E7D-861A-55697AC80324}">
      <dgm:prSet/>
      <dgm:spPr/>
      <dgm:t>
        <a:bodyPr/>
        <a:lstStyle/>
        <a:p>
          <a:endParaRPr lang="en-IN"/>
        </a:p>
      </dgm:t>
    </dgm:pt>
    <dgm:pt modelId="{3E72E8BC-C67F-469A-92EF-EB9DC0C8D374}" type="sibTrans" cxnId="{AADAD36F-71EE-4E7D-861A-55697AC80324}">
      <dgm:prSet/>
      <dgm:spPr/>
      <dgm:t>
        <a:bodyPr/>
        <a:lstStyle/>
        <a:p>
          <a:endParaRPr lang="en-IN"/>
        </a:p>
      </dgm:t>
    </dgm:pt>
    <dgm:pt modelId="{DC59360F-7FFD-4D51-AF47-D78C6D589650}">
      <dgm:prSet phldrT="[Text]"/>
      <dgm:spPr/>
      <dgm:t>
        <a:bodyPr/>
        <a:lstStyle/>
        <a:p>
          <a:r>
            <a:rPr lang="en-US" dirty="0" smtClean="0"/>
            <a:t>Text &amp; Phonemes Database</a:t>
          </a:r>
          <a:endParaRPr lang="en-IN" dirty="0"/>
        </a:p>
      </dgm:t>
    </dgm:pt>
    <dgm:pt modelId="{0FD04314-1A92-464E-BE6C-4B8C3286FF3E}" type="parTrans" cxnId="{33EB5E71-FA55-460E-979D-0F9608CE6EC8}">
      <dgm:prSet/>
      <dgm:spPr/>
      <dgm:t>
        <a:bodyPr/>
        <a:lstStyle/>
        <a:p>
          <a:endParaRPr lang="en-IN"/>
        </a:p>
      </dgm:t>
    </dgm:pt>
    <dgm:pt modelId="{02BE5B23-2839-4326-84A8-36394669A889}" type="sibTrans" cxnId="{33EB5E71-FA55-460E-979D-0F9608CE6EC8}">
      <dgm:prSet/>
      <dgm:spPr/>
      <dgm:t>
        <a:bodyPr/>
        <a:lstStyle/>
        <a:p>
          <a:endParaRPr lang="en-IN"/>
        </a:p>
      </dgm:t>
    </dgm:pt>
    <dgm:pt modelId="{91F7BFAB-36F1-41DA-901E-3E1A4976A73F}">
      <dgm:prSet phldrT="[Text]"/>
      <dgm:spPr/>
      <dgm:t>
        <a:bodyPr/>
        <a:lstStyle/>
        <a:p>
          <a:r>
            <a:rPr lang="en-US" dirty="0" smtClean="0"/>
            <a:t>Text to speech convertor in user voice</a:t>
          </a:r>
          <a:endParaRPr lang="en-IN" dirty="0"/>
        </a:p>
      </dgm:t>
    </dgm:pt>
    <dgm:pt modelId="{3661D424-211D-4F73-A0AD-759FA9A70D7A}" type="parTrans" cxnId="{306035CE-BEB7-4147-9E8C-8C87911014B8}">
      <dgm:prSet/>
      <dgm:spPr/>
      <dgm:t>
        <a:bodyPr/>
        <a:lstStyle/>
        <a:p>
          <a:endParaRPr lang="en-IN"/>
        </a:p>
      </dgm:t>
    </dgm:pt>
    <dgm:pt modelId="{65CED0C4-F7F0-4240-96AC-2B6DCD192859}" type="sibTrans" cxnId="{306035CE-BEB7-4147-9E8C-8C87911014B8}">
      <dgm:prSet/>
      <dgm:spPr/>
      <dgm:t>
        <a:bodyPr/>
        <a:lstStyle/>
        <a:p>
          <a:endParaRPr lang="en-IN"/>
        </a:p>
      </dgm:t>
    </dgm:pt>
    <dgm:pt modelId="{8124E20C-20CC-4278-BB8F-04AE7BD956A9}" type="pres">
      <dgm:prSet presAssocID="{6857354C-14EC-4EBB-91C8-6D3AEDC001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38C7B8-2A3E-425C-B930-9D71E5AB271A}" type="pres">
      <dgm:prSet presAssocID="{F4E57892-A0D6-4151-8400-8399C69FC119}" presName="composite" presStyleCnt="0"/>
      <dgm:spPr/>
    </dgm:pt>
    <dgm:pt modelId="{02C7FF66-6425-46EA-B404-0953BF836120}" type="pres">
      <dgm:prSet presAssocID="{F4E57892-A0D6-4151-8400-8399C69FC1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9FB4BB-871C-4253-8994-334A05955832}" type="pres">
      <dgm:prSet presAssocID="{F4E57892-A0D6-4151-8400-8399C69FC119}" presName="parSh" presStyleLbl="node1" presStyleIdx="0" presStyleCnt="3"/>
      <dgm:spPr/>
      <dgm:t>
        <a:bodyPr/>
        <a:lstStyle/>
        <a:p>
          <a:endParaRPr lang="en-IN"/>
        </a:p>
      </dgm:t>
    </dgm:pt>
    <dgm:pt modelId="{63DECB75-53B5-4899-826C-C2A93D20D21A}" type="pres">
      <dgm:prSet presAssocID="{F4E57892-A0D6-4151-8400-8399C69FC11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9E6E5-B411-43AA-8B7B-B3FC2235BB6F}" type="pres">
      <dgm:prSet presAssocID="{9DD670F5-D3A6-4A12-9BA4-DB1F81BFC68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A37D065-7342-4E8C-92A2-1E967262766A}" type="pres">
      <dgm:prSet presAssocID="{9DD670F5-D3A6-4A12-9BA4-DB1F81BFC685}" presName="connTx" presStyleLbl="sibTrans2D1" presStyleIdx="0" presStyleCnt="2"/>
      <dgm:spPr/>
      <dgm:t>
        <a:bodyPr/>
        <a:lstStyle/>
        <a:p>
          <a:endParaRPr lang="en-IN"/>
        </a:p>
      </dgm:t>
    </dgm:pt>
    <dgm:pt modelId="{B5746751-BCDD-4290-B203-A5EB231FEF8E}" type="pres">
      <dgm:prSet presAssocID="{DFCD4B16-5F13-4460-A58B-B8D1A6C6630B}" presName="composite" presStyleCnt="0"/>
      <dgm:spPr/>
    </dgm:pt>
    <dgm:pt modelId="{738883F7-B3EF-4611-994A-DAD46BD0BD00}" type="pres">
      <dgm:prSet presAssocID="{DFCD4B16-5F13-4460-A58B-B8D1A6C663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E33D4F-C6F2-4AA2-8146-4D58E59DAEB4}" type="pres">
      <dgm:prSet presAssocID="{DFCD4B16-5F13-4460-A58B-B8D1A6C6630B}" presName="parSh" presStyleLbl="node1" presStyleIdx="1" presStyleCnt="3"/>
      <dgm:spPr/>
      <dgm:t>
        <a:bodyPr/>
        <a:lstStyle/>
        <a:p>
          <a:endParaRPr lang="en-IN"/>
        </a:p>
      </dgm:t>
    </dgm:pt>
    <dgm:pt modelId="{590F7284-DEA4-4B09-ABE4-596BBBA50901}" type="pres">
      <dgm:prSet presAssocID="{DFCD4B16-5F13-4460-A58B-B8D1A6C6630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57C10-B3D0-45FE-97EF-52F9B8DC52A5}" type="pres">
      <dgm:prSet presAssocID="{F19D76F6-83F0-40BF-920A-39809BCAE9A2}" presName="sibTrans" presStyleLbl="sibTrans2D1" presStyleIdx="1" presStyleCnt="2"/>
      <dgm:spPr/>
      <dgm:t>
        <a:bodyPr/>
        <a:lstStyle/>
        <a:p>
          <a:endParaRPr lang="en-IN"/>
        </a:p>
      </dgm:t>
    </dgm:pt>
    <dgm:pt modelId="{FCAD7668-524F-42AA-AA80-A3E7D4CCFC77}" type="pres">
      <dgm:prSet presAssocID="{F19D76F6-83F0-40BF-920A-39809BCAE9A2}" presName="connTx" presStyleLbl="sibTrans2D1" presStyleIdx="1" presStyleCnt="2"/>
      <dgm:spPr/>
      <dgm:t>
        <a:bodyPr/>
        <a:lstStyle/>
        <a:p>
          <a:endParaRPr lang="en-IN"/>
        </a:p>
      </dgm:t>
    </dgm:pt>
    <dgm:pt modelId="{60BC834A-8593-4441-B813-14CF2534B065}" type="pres">
      <dgm:prSet presAssocID="{DC59360F-7FFD-4D51-AF47-D78C6D589650}" presName="composite" presStyleCnt="0"/>
      <dgm:spPr/>
    </dgm:pt>
    <dgm:pt modelId="{2508466F-30D4-41A7-8BA2-315C0B25B860}" type="pres">
      <dgm:prSet presAssocID="{DC59360F-7FFD-4D51-AF47-D78C6D58965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510AE5-352E-48CD-BB40-4003C978F8A8}" type="pres">
      <dgm:prSet presAssocID="{DC59360F-7FFD-4D51-AF47-D78C6D589650}" presName="parSh" presStyleLbl="node1" presStyleIdx="2" presStyleCnt="3"/>
      <dgm:spPr/>
      <dgm:t>
        <a:bodyPr/>
        <a:lstStyle/>
        <a:p>
          <a:endParaRPr lang="en-IN"/>
        </a:p>
      </dgm:t>
    </dgm:pt>
    <dgm:pt modelId="{F05C8B02-53E4-4B48-8167-CD96D818A14C}" type="pres">
      <dgm:prSet presAssocID="{DC59360F-7FFD-4D51-AF47-D78C6D58965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E15560-1606-4B2A-A8A9-9B8ABE4D8836}" srcId="{6857354C-14EC-4EBB-91C8-6D3AEDC001C8}" destId="{DFCD4B16-5F13-4460-A58B-B8D1A6C6630B}" srcOrd="1" destOrd="0" parTransId="{95299F25-30F9-452F-BC87-1267DAED9366}" sibTransId="{F19D76F6-83F0-40BF-920A-39809BCAE9A2}"/>
    <dgm:cxn modelId="{2A92E829-7505-4448-A8FF-D1F12ED6D007}" type="presOf" srcId="{DE0A3088-1111-4F41-B2FE-4A134B096BB3}" destId="{590F7284-DEA4-4B09-ABE4-596BBBA50901}" srcOrd="0" destOrd="0" presId="urn:microsoft.com/office/officeart/2005/8/layout/process3"/>
    <dgm:cxn modelId="{AADAD36F-71EE-4E7D-861A-55697AC80324}" srcId="{DFCD4B16-5F13-4460-A58B-B8D1A6C6630B}" destId="{DE0A3088-1111-4F41-B2FE-4A134B096BB3}" srcOrd="0" destOrd="0" parTransId="{0AD5C687-1A10-454A-A776-3C44D053893B}" sibTransId="{3E72E8BC-C67F-469A-92EF-EB9DC0C8D374}"/>
    <dgm:cxn modelId="{4ACBA40B-F638-487F-8E74-408C07B41366}" srcId="{6857354C-14EC-4EBB-91C8-6D3AEDC001C8}" destId="{F4E57892-A0D6-4151-8400-8399C69FC119}" srcOrd="0" destOrd="0" parTransId="{57012B44-B552-4851-B927-BFC588C19F51}" sibTransId="{9DD670F5-D3A6-4A12-9BA4-DB1F81BFC685}"/>
    <dgm:cxn modelId="{0482F4FB-9BFE-4EA2-9349-D1E96C8D9490}" type="presOf" srcId="{DC59360F-7FFD-4D51-AF47-D78C6D589650}" destId="{C5510AE5-352E-48CD-BB40-4003C978F8A8}" srcOrd="1" destOrd="0" presId="urn:microsoft.com/office/officeart/2005/8/layout/process3"/>
    <dgm:cxn modelId="{FD76E2BE-606C-4EB2-A9F9-16AC5A74C874}" type="presOf" srcId="{F19D76F6-83F0-40BF-920A-39809BCAE9A2}" destId="{FCAD7668-524F-42AA-AA80-A3E7D4CCFC77}" srcOrd="1" destOrd="0" presId="urn:microsoft.com/office/officeart/2005/8/layout/process3"/>
    <dgm:cxn modelId="{2F3E0E39-DFB4-48BB-B489-CAD0C9CF3D7A}" type="presOf" srcId="{6857354C-14EC-4EBB-91C8-6D3AEDC001C8}" destId="{8124E20C-20CC-4278-BB8F-04AE7BD956A9}" srcOrd="0" destOrd="0" presId="urn:microsoft.com/office/officeart/2005/8/layout/process3"/>
    <dgm:cxn modelId="{B6D927E6-4D04-49CF-B214-9ECB0F820F34}" type="presOf" srcId="{DFCD4B16-5F13-4460-A58B-B8D1A6C6630B}" destId="{738883F7-B3EF-4611-994A-DAD46BD0BD00}" srcOrd="0" destOrd="0" presId="urn:microsoft.com/office/officeart/2005/8/layout/process3"/>
    <dgm:cxn modelId="{B4D7433F-D61E-42EE-BE72-CC9F97615CEB}" type="presOf" srcId="{F19D76F6-83F0-40BF-920A-39809BCAE9A2}" destId="{CA757C10-B3D0-45FE-97EF-52F9B8DC52A5}" srcOrd="0" destOrd="0" presId="urn:microsoft.com/office/officeart/2005/8/layout/process3"/>
    <dgm:cxn modelId="{1524218F-A155-46EC-938D-2287AB4C7852}" type="presOf" srcId="{9DD670F5-D3A6-4A12-9BA4-DB1F81BFC685}" destId="{8179E6E5-B411-43AA-8B7B-B3FC2235BB6F}" srcOrd="0" destOrd="0" presId="urn:microsoft.com/office/officeart/2005/8/layout/process3"/>
    <dgm:cxn modelId="{7673B42E-31B0-4986-B99C-B131290FF195}" type="presOf" srcId="{F4E57892-A0D6-4151-8400-8399C69FC119}" destId="{02C7FF66-6425-46EA-B404-0953BF836120}" srcOrd="0" destOrd="0" presId="urn:microsoft.com/office/officeart/2005/8/layout/process3"/>
    <dgm:cxn modelId="{A6B45626-7098-43EF-BB6A-E8E822455B9E}" type="presOf" srcId="{91F7BFAB-36F1-41DA-901E-3E1A4976A73F}" destId="{F05C8B02-53E4-4B48-8167-CD96D818A14C}" srcOrd="0" destOrd="0" presId="urn:microsoft.com/office/officeart/2005/8/layout/process3"/>
    <dgm:cxn modelId="{33EB5E71-FA55-460E-979D-0F9608CE6EC8}" srcId="{6857354C-14EC-4EBB-91C8-6D3AEDC001C8}" destId="{DC59360F-7FFD-4D51-AF47-D78C6D589650}" srcOrd="2" destOrd="0" parTransId="{0FD04314-1A92-464E-BE6C-4B8C3286FF3E}" sibTransId="{02BE5B23-2839-4326-84A8-36394669A889}"/>
    <dgm:cxn modelId="{8ACB3458-3B55-4EFF-ADFC-D72812425C30}" type="presOf" srcId="{9DD670F5-D3A6-4A12-9BA4-DB1F81BFC685}" destId="{6A37D065-7342-4E8C-92A2-1E967262766A}" srcOrd="1" destOrd="0" presId="urn:microsoft.com/office/officeart/2005/8/layout/process3"/>
    <dgm:cxn modelId="{E9A4536C-4904-41CF-B109-72A9128C4308}" type="presOf" srcId="{1BD054EC-5644-4B73-A456-EF9829C53285}" destId="{63DECB75-53B5-4899-826C-C2A93D20D21A}" srcOrd="0" destOrd="0" presId="urn:microsoft.com/office/officeart/2005/8/layout/process3"/>
    <dgm:cxn modelId="{306035CE-BEB7-4147-9E8C-8C87911014B8}" srcId="{DC59360F-7FFD-4D51-AF47-D78C6D589650}" destId="{91F7BFAB-36F1-41DA-901E-3E1A4976A73F}" srcOrd="0" destOrd="0" parTransId="{3661D424-211D-4F73-A0AD-759FA9A70D7A}" sibTransId="{65CED0C4-F7F0-4240-96AC-2B6DCD192859}"/>
    <dgm:cxn modelId="{310F25FC-03C8-42A4-AC5D-653D376AE954}" type="presOf" srcId="{DC59360F-7FFD-4D51-AF47-D78C6D589650}" destId="{2508466F-30D4-41A7-8BA2-315C0B25B860}" srcOrd="0" destOrd="0" presId="urn:microsoft.com/office/officeart/2005/8/layout/process3"/>
    <dgm:cxn modelId="{1EC82C96-2A0C-4138-8900-E88CCA93AA80}" type="presOf" srcId="{F4E57892-A0D6-4151-8400-8399C69FC119}" destId="{6D9FB4BB-871C-4253-8994-334A05955832}" srcOrd="1" destOrd="0" presId="urn:microsoft.com/office/officeart/2005/8/layout/process3"/>
    <dgm:cxn modelId="{5F611625-E9DA-41F1-8572-DCF8BE85FB7B}" srcId="{F4E57892-A0D6-4151-8400-8399C69FC119}" destId="{1BD054EC-5644-4B73-A456-EF9829C53285}" srcOrd="0" destOrd="0" parTransId="{8CEF26E9-F61A-4005-BBFE-62FBBDDA80D8}" sibTransId="{91FC525D-5AEC-41C2-8BCF-2FB6BC73E22D}"/>
    <dgm:cxn modelId="{63A50263-29D0-42B5-A712-0E110B5E0454}" type="presOf" srcId="{DFCD4B16-5F13-4460-A58B-B8D1A6C6630B}" destId="{DFE33D4F-C6F2-4AA2-8146-4D58E59DAEB4}" srcOrd="1" destOrd="0" presId="urn:microsoft.com/office/officeart/2005/8/layout/process3"/>
    <dgm:cxn modelId="{BAF184BD-CB23-40D3-A596-0EC17382E0DE}" type="presParOf" srcId="{8124E20C-20CC-4278-BB8F-04AE7BD956A9}" destId="{4F38C7B8-2A3E-425C-B930-9D71E5AB271A}" srcOrd="0" destOrd="0" presId="urn:microsoft.com/office/officeart/2005/8/layout/process3"/>
    <dgm:cxn modelId="{51211F4B-5F59-4682-BCE5-02ED8F77F401}" type="presParOf" srcId="{4F38C7B8-2A3E-425C-B930-9D71E5AB271A}" destId="{02C7FF66-6425-46EA-B404-0953BF836120}" srcOrd="0" destOrd="0" presId="urn:microsoft.com/office/officeart/2005/8/layout/process3"/>
    <dgm:cxn modelId="{199B2BC6-A185-46B5-B99C-5B4A4DF579B9}" type="presParOf" srcId="{4F38C7B8-2A3E-425C-B930-9D71E5AB271A}" destId="{6D9FB4BB-871C-4253-8994-334A05955832}" srcOrd="1" destOrd="0" presId="urn:microsoft.com/office/officeart/2005/8/layout/process3"/>
    <dgm:cxn modelId="{211A4F15-BB5B-4D61-94F1-75905EE4540D}" type="presParOf" srcId="{4F38C7B8-2A3E-425C-B930-9D71E5AB271A}" destId="{63DECB75-53B5-4899-826C-C2A93D20D21A}" srcOrd="2" destOrd="0" presId="urn:microsoft.com/office/officeart/2005/8/layout/process3"/>
    <dgm:cxn modelId="{FA2E560E-B4ED-458B-9FE9-D7AFEB276492}" type="presParOf" srcId="{8124E20C-20CC-4278-BB8F-04AE7BD956A9}" destId="{8179E6E5-B411-43AA-8B7B-B3FC2235BB6F}" srcOrd="1" destOrd="0" presId="urn:microsoft.com/office/officeart/2005/8/layout/process3"/>
    <dgm:cxn modelId="{2C2457F0-108D-4B46-B959-762A029E9A6C}" type="presParOf" srcId="{8179E6E5-B411-43AA-8B7B-B3FC2235BB6F}" destId="{6A37D065-7342-4E8C-92A2-1E967262766A}" srcOrd="0" destOrd="0" presId="urn:microsoft.com/office/officeart/2005/8/layout/process3"/>
    <dgm:cxn modelId="{20AD705F-C31A-47F7-969A-037B3D779151}" type="presParOf" srcId="{8124E20C-20CC-4278-BB8F-04AE7BD956A9}" destId="{B5746751-BCDD-4290-B203-A5EB231FEF8E}" srcOrd="2" destOrd="0" presId="urn:microsoft.com/office/officeart/2005/8/layout/process3"/>
    <dgm:cxn modelId="{15D1ADBE-AD8B-42B2-8C8D-FA810A5CC8BB}" type="presParOf" srcId="{B5746751-BCDD-4290-B203-A5EB231FEF8E}" destId="{738883F7-B3EF-4611-994A-DAD46BD0BD00}" srcOrd="0" destOrd="0" presId="urn:microsoft.com/office/officeart/2005/8/layout/process3"/>
    <dgm:cxn modelId="{86038654-5AD4-42DC-905B-F4036816F8AA}" type="presParOf" srcId="{B5746751-BCDD-4290-B203-A5EB231FEF8E}" destId="{DFE33D4F-C6F2-4AA2-8146-4D58E59DAEB4}" srcOrd="1" destOrd="0" presId="urn:microsoft.com/office/officeart/2005/8/layout/process3"/>
    <dgm:cxn modelId="{C11ABC47-0883-4BDA-9264-BEDE097D25F0}" type="presParOf" srcId="{B5746751-BCDD-4290-B203-A5EB231FEF8E}" destId="{590F7284-DEA4-4B09-ABE4-596BBBA50901}" srcOrd="2" destOrd="0" presId="urn:microsoft.com/office/officeart/2005/8/layout/process3"/>
    <dgm:cxn modelId="{9C85002A-914D-4703-A7AA-F28804E117B4}" type="presParOf" srcId="{8124E20C-20CC-4278-BB8F-04AE7BD956A9}" destId="{CA757C10-B3D0-45FE-97EF-52F9B8DC52A5}" srcOrd="3" destOrd="0" presId="urn:microsoft.com/office/officeart/2005/8/layout/process3"/>
    <dgm:cxn modelId="{397BD7EB-1F27-46FD-AAB4-603B3255C638}" type="presParOf" srcId="{CA757C10-B3D0-45FE-97EF-52F9B8DC52A5}" destId="{FCAD7668-524F-42AA-AA80-A3E7D4CCFC77}" srcOrd="0" destOrd="0" presId="urn:microsoft.com/office/officeart/2005/8/layout/process3"/>
    <dgm:cxn modelId="{108BE1AC-ADA8-423F-A652-45FBFA60820F}" type="presParOf" srcId="{8124E20C-20CC-4278-BB8F-04AE7BD956A9}" destId="{60BC834A-8593-4441-B813-14CF2534B065}" srcOrd="4" destOrd="0" presId="urn:microsoft.com/office/officeart/2005/8/layout/process3"/>
    <dgm:cxn modelId="{4139A305-AC55-4D06-9A29-C6EAC8200F01}" type="presParOf" srcId="{60BC834A-8593-4441-B813-14CF2534B065}" destId="{2508466F-30D4-41A7-8BA2-315C0B25B860}" srcOrd="0" destOrd="0" presId="urn:microsoft.com/office/officeart/2005/8/layout/process3"/>
    <dgm:cxn modelId="{85E6CC5B-E5E3-4785-9899-A95103C30AD1}" type="presParOf" srcId="{60BC834A-8593-4441-B813-14CF2534B065}" destId="{C5510AE5-352E-48CD-BB40-4003C978F8A8}" srcOrd="1" destOrd="0" presId="urn:microsoft.com/office/officeart/2005/8/layout/process3"/>
    <dgm:cxn modelId="{5BD8AAE0-9DD3-4FF2-A45A-3956063FFE2F}" type="presParOf" srcId="{60BC834A-8593-4441-B813-14CF2534B065}" destId="{F05C8B02-53E4-4B48-8167-CD96D818A14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C8D6D-4B32-47BE-A32A-13709DC7781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6B1A84-5AE5-4FB2-9940-9CBD033DB2D6}">
      <dgm:prSet phldrT="[Text]" custT="1"/>
      <dgm:spPr/>
      <dgm:t>
        <a:bodyPr/>
        <a:lstStyle/>
        <a:p>
          <a:r>
            <a:rPr lang="en-US" sz="2000" dirty="0" smtClean="0"/>
            <a:t>Speaker’s voice</a:t>
          </a:r>
          <a:endParaRPr lang="en-IN" sz="2000" dirty="0"/>
        </a:p>
      </dgm:t>
    </dgm:pt>
    <dgm:pt modelId="{D3325609-8E77-4A40-870F-90441F88AF5B}" type="parTrans" cxnId="{11EF471B-D95D-4247-953F-B940A0F9E7F1}">
      <dgm:prSet/>
      <dgm:spPr/>
      <dgm:t>
        <a:bodyPr/>
        <a:lstStyle/>
        <a:p>
          <a:endParaRPr lang="en-IN"/>
        </a:p>
      </dgm:t>
    </dgm:pt>
    <dgm:pt modelId="{C0715F4F-1ECF-49C4-8577-AF67317A676C}" type="sibTrans" cxnId="{11EF471B-D95D-4247-953F-B940A0F9E7F1}">
      <dgm:prSet/>
      <dgm:spPr/>
      <dgm:t>
        <a:bodyPr/>
        <a:lstStyle/>
        <a:p>
          <a:endParaRPr lang="en-IN"/>
        </a:p>
      </dgm:t>
    </dgm:pt>
    <dgm:pt modelId="{9DFCA57C-843C-453C-BC97-DD6AD201E22A}">
      <dgm:prSet phldrT="[Text]" custT="1"/>
      <dgm:spPr/>
      <dgm:t>
        <a:bodyPr/>
        <a:lstStyle/>
        <a:p>
          <a:r>
            <a:rPr lang="en-US" sz="2000" dirty="0" smtClean="0"/>
            <a:t>Accent Database</a:t>
          </a:r>
          <a:endParaRPr lang="en-IN" sz="2000" dirty="0"/>
        </a:p>
      </dgm:t>
    </dgm:pt>
    <dgm:pt modelId="{1DEA9082-63B6-47A5-969F-9A2C12F98E97}" type="parTrans" cxnId="{481499E1-FB25-42B6-AB9E-755A0C7E8C00}">
      <dgm:prSet/>
      <dgm:spPr/>
      <dgm:t>
        <a:bodyPr/>
        <a:lstStyle/>
        <a:p>
          <a:endParaRPr lang="en-IN"/>
        </a:p>
      </dgm:t>
    </dgm:pt>
    <dgm:pt modelId="{93201BDE-D0FC-4379-BBAE-AF99166E92EF}" type="sibTrans" cxnId="{481499E1-FB25-42B6-AB9E-755A0C7E8C00}">
      <dgm:prSet/>
      <dgm:spPr/>
      <dgm:t>
        <a:bodyPr/>
        <a:lstStyle/>
        <a:p>
          <a:endParaRPr lang="en-IN"/>
        </a:p>
      </dgm:t>
    </dgm:pt>
    <dgm:pt modelId="{E8ED6DEE-74B5-4F7A-BB2D-6DA9897CA4CD}">
      <dgm:prSet phldrT="[Text]" custT="1"/>
      <dgm:spPr/>
      <dgm:t>
        <a:bodyPr/>
        <a:lstStyle/>
        <a:p>
          <a:r>
            <a:rPr lang="en-US" sz="2000" dirty="0" smtClean="0"/>
            <a:t>Spectral</a:t>
          </a:r>
          <a:r>
            <a:rPr lang="en-US" sz="2600" dirty="0" smtClean="0"/>
            <a:t> </a:t>
          </a:r>
          <a:r>
            <a:rPr lang="en-US" sz="2000" dirty="0" smtClean="0"/>
            <a:t>Detail</a:t>
          </a:r>
          <a:endParaRPr lang="en-IN" sz="2000" dirty="0"/>
        </a:p>
      </dgm:t>
    </dgm:pt>
    <dgm:pt modelId="{11ECD6D2-0BFD-4F5D-BB3A-0A57C569F6AA}" type="parTrans" cxnId="{62007F18-85DC-48A0-A4B2-39C477E5EAEF}">
      <dgm:prSet/>
      <dgm:spPr/>
      <dgm:t>
        <a:bodyPr/>
        <a:lstStyle/>
        <a:p>
          <a:endParaRPr lang="en-IN"/>
        </a:p>
      </dgm:t>
    </dgm:pt>
    <dgm:pt modelId="{7D301D85-EE66-4CA0-B3C1-4903B666BC8F}" type="sibTrans" cxnId="{62007F18-85DC-48A0-A4B2-39C477E5EAEF}">
      <dgm:prSet/>
      <dgm:spPr/>
      <dgm:t>
        <a:bodyPr/>
        <a:lstStyle/>
        <a:p>
          <a:endParaRPr lang="en-IN"/>
        </a:p>
      </dgm:t>
    </dgm:pt>
    <dgm:pt modelId="{B97738FF-1D93-4357-BF42-0CBE0C2C4D2D}">
      <dgm:prSet phldrT="[Text]" custT="1"/>
      <dgm:spPr/>
      <dgm:t>
        <a:bodyPr/>
        <a:lstStyle/>
        <a:p>
          <a:r>
            <a:rPr lang="en-US" sz="2000" dirty="0" smtClean="0"/>
            <a:t>Spectral Detail</a:t>
          </a:r>
          <a:endParaRPr lang="en-IN" sz="2000" dirty="0"/>
        </a:p>
      </dgm:t>
    </dgm:pt>
    <dgm:pt modelId="{B98905B5-260A-4EB8-B207-AF0188ADF917}" type="parTrans" cxnId="{7CF6B550-7EAD-4EA4-B72E-555531D84BE5}">
      <dgm:prSet/>
      <dgm:spPr/>
      <dgm:t>
        <a:bodyPr/>
        <a:lstStyle/>
        <a:p>
          <a:endParaRPr lang="en-IN"/>
        </a:p>
      </dgm:t>
    </dgm:pt>
    <dgm:pt modelId="{2ED6E267-0F57-402D-BCC2-7436A0DE0567}" type="sibTrans" cxnId="{7CF6B550-7EAD-4EA4-B72E-555531D84BE5}">
      <dgm:prSet/>
      <dgm:spPr/>
      <dgm:t>
        <a:bodyPr/>
        <a:lstStyle/>
        <a:p>
          <a:endParaRPr lang="en-IN"/>
        </a:p>
      </dgm:t>
    </dgm:pt>
    <dgm:pt modelId="{BAD67E77-C234-4EF6-B12F-D89D4F87EF67}">
      <dgm:prSet phldrT="[Text]" custT="1"/>
      <dgm:spPr/>
      <dgm:t>
        <a:bodyPr/>
        <a:lstStyle/>
        <a:p>
          <a:r>
            <a:rPr lang="en-US" sz="2000" dirty="0" smtClean="0"/>
            <a:t>Morph correlator and modifier</a:t>
          </a:r>
          <a:endParaRPr lang="en-IN" sz="2000" dirty="0"/>
        </a:p>
      </dgm:t>
    </dgm:pt>
    <dgm:pt modelId="{4E187EF5-EB7A-42E6-B551-5BEBBE3C5DD9}" type="parTrans" cxnId="{DCF5EAB1-45D8-443A-AB2A-056255073866}">
      <dgm:prSet/>
      <dgm:spPr/>
      <dgm:t>
        <a:bodyPr/>
        <a:lstStyle/>
        <a:p>
          <a:endParaRPr lang="en-IN"/>
        </a:p>
      </dgm:t>
    </dgm:pt>
    <dgm:pt modelId="{34ACC8FE-5D92-42F7-A027-0F2F8382A095}" type="sibTrans" cxnId="{DCF5EAB1-45D8-443A-AB2A-056255073866}">
      <dgm:prSet/>
      <dgm:spPr/>
      <dgm:t>
        <a:bodyPr/>
        <a:lstStyle/>
        <a:p>
          <a:endParaRPr lang="en-IN"/>
        </a:p>
      </dgm:t>
    </dgm:pt>
    <dgm:pt modelId="{1819256C-BD38-4E16-8883-E4B7DE95777B}" type="pres">
      <dgm:prSet presAssocID="{AB8C8D6D-4B32-47BE-A32A-13709DC778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E8D053-D2BD-4510-BBB5-4090A16E9444}" type="pres">
      <dgm:prSet presAssocID="{4A6B1A84-5AE5-4FB2-9940-9CBD033DB2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CE689D-19BB-41CD-A8B6-2ADCFD1FAA28}" type="pres">
      <dgm:prSet presAssocID="{C0715F4F-1ECF-49C4-8577-AF67317A676C}" presName="sibTrans" presStyleCnt="0"/>
      <dgm:spPr/>
    </dgm:pt>
    <dgm:pt modelId="{3CC48F99-0695-4B52-B706-810B5CE11CC9}" type="pres">
      <dgm:prSet presAssocID="{9DFCA57C-843C-453C-BC97-DD6AD201E2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0C836E-99B9-44F8-BE9E-E60D3BCFF0B3}" type="pres">
      <dgm:prSet presAssocID="{93201BDE-D0FC-4379-BBAE-AF99166E92EF}" presName="sibTrans" presStyleCnt="0"/>
      <dgm:spPr/>
    </dgm:pt>
    <dgm:pt modelId="{846399E7-5AAF-44F8-AB4E-A80C80FD0A4D}" type="pres">
      <dgm:prSet presAssocID="{E8ED6DEE-74B5-4F7A-BB2D-6DA9897CA4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53F85D-DA86-459B-BE1B-4375EEF53DBB}" type="pres">
      <dgm:prSet presAssocID="{7D301D85-EE66-4CA0-B3C1-4903B666BC8F}" presName="sibTrans" presStyleCnt="0"/>
      <dgm:spPr/>
    </dgm:pt>
    <dgm:pt modelId="{4701B3E9-1177-4412-AAE8-B6A1B6FEF051}" type="pres">
      <dgm:prSet presAssocID="{B97738FF-1D93-4357-BF42-0CBE0C2C4D2D}" presName="node" presStyleLbl="node1" presStyleIdx="3" presStyleCnt="5" custLinFactNeighborX="-2659" custLinFactNeighborY="-17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7D009-DAC5-4B66-AF96-73C910B0E1AC}" type="pres">
      <dgm:prSet presAssocID="{2ED6E267-0F57-402D-BCC2-7436A0DE0567}" presName="sibTrans" presStyleCnt="0"/>
      <dgm:spPr/>
    </dgm:pt>
    <dgm:pt modelId="{C47DB5BC-CD0F-404F-A6A2-12F940AC076E}" type="pres">
      <dgm:prSet presAssocID="{BAD67E77-C234-4EF6-B12F-D89D4F87EF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E54838-97DC-4CFF-AE9F-6DE89B565C60}" type="presOf" srcId="{AB8C8D6D-4B32-47BE-A32A-13709DC77819}" destId="{1819256C-BD38-4E16-8883-E4B7DE95777B}" srcOrd="0" destOrd="0" presId="urn:microsoft.com/office/officeart/2005/8/layout/default#1"/>
    <dgm:cxn modelId="{481499E1-FB25-42B6-AB9E-755A0C7E8C00}" srcId="{AB8C8D6D-4B32-47BE-A32A-13709DC77819}" destId="{9DFCA57C-843C-453C-BC97-DD6AD201E22A}" srcOrd="1" destOrd="0" parTransId="{1DEA9082-63B6-47A5-969F-9A2C12F98E97}" sibTransId="{93201BDE-D0FC-4379-BBAE-AF99166E92EF}"/>
    <dgm:cxn modelId="{ECEC7078-0AB0-4D66-8BE5-0DE2621E3661}" type="presOf" srcId="{B97738FF-1D93-4357-BF42-0CBE0C2C4D2D}" destId="{4701B3E9-1177-4412-AAE8-B6A1B6FEF051}" srcOrd="0" destOrd="0" presId="urn:microsoft.com/office/officeart/2005/8/layout/default#1"/>
    <dgm:cxn modelId="{DCF5EAB1-45D8-443A-AB2A-056255073866}" srcId="{AB8C8D6D-4B32-47BE-A32A-13709DC77819}" destId="{BAD67E77-C234-4EF6-B12F-D89D4F87EF67}" srcOrd="4" destOrd="0" parTransId="{4E187EF5-EB7A-42E6-B551-5BEBBE3C5DD9}" sibTransId="{34ACC8FE-5D92-42F7-A027-0F2F8382A095}"/>
    <dgm:cxn modelId="{93A8E015-8570-45C7-A0B0-6659BCA926A3}" type="presOf" srcId="{4A6B1A84-5AE5-4FB2-9940-9CBD033DB2D6}" destId="{C4E8D053-D2BD-4510-BBB5-4090A16E9444}" srcOrd="0" destOrd="0" presId="urn:microsoft.com/office/officeart/2005/8/layout/default#1"/>
    <dgm:cxn modelId="{02D54627-161D-4DF2-B8F5-5578F59105C5}" type="presOf" srcId="{E8ED6DEE-74B5-4F7A-BB2D-6DA9897CA4CD}" destId="{846399E7-5AAF-44F8-AB4E-A80C80FD0A4D}" srcOrd="0" destOrd="0" presId="urn:microsoft.com/office/officeart/2005/8/layout/default#1"/>
    <dgm:cxn modelId="{62007F18-85DC-48A0-A4B2-39C477E5EAEF}" srcId="{AB8C8D6D-4B32-47BE-A32A-13709DC77819}" destId="{E8ED6DEE-74B5-4F7A-BB2D-6DA9897CA4CD}" srcOrd="2" destOrd="0" parTransId="{11ECD6D2-0BFD-4F5D-BB3A-0A57C569F6AA}" sibTransId="{7D301D85-EE66-4CA0-B3C1-4903B666BC8F}"/>
    <dgm:cxn modelId="{DC81DFFA-46B9-43EE-8907-2CED30B13A50}" type="presOf" srcId="{BAD67E77-C234-4EF6-B12F-D89D4F87EF67}" destId="{C47DB5BC-CD0F-404F-A6A2-12F940AC076E}" srcOrd="0" destOrd="0" presId="urn:microsoft.com/office/officeart/2005/8/layout/default#1"/>
    <dgm:cxn modelId="{ADBD3962-EE1B-4515-94D5-5C0B30260AE5}" type="presOf" srcId="{9DFCA57C-843C-453C-BC97-DD6AD201E22A}" destId="{3CC48F99-0695-4B52-B706-810B5CE11CC9}" srcOrd="0" destOrd="0" presId="urn:microsoft.com/office/officeart/2005/8/layout/default#1"/>
    <dgm:cxn modelId="{11EF471B-D95D-4247-953F-B940A0F9E7F1}" srcId="{AB8C8D6D-4B32-47BE-A32A-13709DC77819}" destId="{4A6B1A84-5AE5-4FB2-9940-9CBD033DB2D6}" srcOrd="0" destOrd="0" parTransId="{D3325609-8E77-4A40-870F-90441F88AF5B}" sibTransId="{C0715F4F-1ECF-49C4-8577-AF67317A676C}"/>
    <dgm:cxn modelId="{7CF6B550-7EAD-4EA4-B72E-555531D84BE5}" srcId="{AB8C8D6D-4B32-47BE-A32A-13709DC77819}" destId="{B97738FF-1D93-4357-BF42-0CBE0C2C4D2D}" srcOrd="3" destOrd="0" parTransId="{B98905B5-260A-4EB8-B207-AF0188ADF917}" sibTransId="{2ED6E267-0F57-402D-BCC2-7436A0DE0567}"/>
    <dgm:cxn modelId="{552E3705-37F6-4B4F-B9BC-98D42AB104AE}" type="presParOf" srcId="{1819256C-BD38-4E16-8883-E4B7DE95777B}" destId="{C4E8D053-D2BD-4510-BBB5-4090A16E9444}" srcOrd="0" destOrd="0" presId="urn:microsoft.com/office/officeart/2005/8/layout/default#1"/>
    <dgm:cxn modelId="{E922482B-4502-4576-81AC-7C6E2EB24BF3}" type="presParOf" srcId="{1819256C-BD38-4E16-8883-E4B7DE95777B}" destId="{ECCE689D-19BB-41CD-A8B6-2ADCFD1FAA28}" srcOrd="1" destOrd="0" presId="urn:microsoft.com/office/officeart/2005/8/layout/default#1"/>
    <dgm:cxn modelId="{F1F9256B-86E5-4E9A-B23D-ACB70979F132}" type="presParOf" srcId="{1819256C-BD38-4E16-8883-E4B7DE95777B}" destId="{3CC48F99-0695-4B52-B706-810B5CE11CC9}" srcOrd="2" destOrd="0" presId="urn:microsoft.com/office/officeart/2005/8/layout/default#1"/>
    <dgm:cxn modelId="{BBBBC638-6779-4A73-9B52-7763BB32838F}" type="presParOf" srcId="{1819256C-BD38-4E16-8883-E4B7DE95777B}" destId="{F50C836E-99B9-44F8-BE9E-E60D3BCFF0B3}" srcOrd="3" destOrd="0" presId="urn:microsoft.com/office/officeart/2005/8/layout/default#1"/>
    <dgm:cxn modelId="{846BF845-4877-4B77-A8C6-4E31B5D73FA2}" type="presParOf" srcId="{1819256C-BD38-4E16-8883-E4B7DE95777B}" destId="{846399E7-5AAF-44F8-AB4E-A80C80FD0A4D}" srcOrd="4" destOrd="0" presId="urn:microsoft.com/office/officeart/2005/8/layout/default#1"/>
    <dgm:cxn modelId="{20CC4CD5-0477-4E4E-825D-4B3943DBBD02}" type="presParOf" srcId="{1819256C-BD38-4E16-8883-E4B7DE95777B}" destId="{4353F85D-DA86-459B-BE1B-4375EEF53DBB}" srcOrd="5" destOrd="0" presId="urn:microsoft.com/office/officeart/2005/8/layout/default#1"/>
    <dgm:cxn modelId="{B7A72766-DAC0-4585-87D2-A29A6645F124}" type="presParOf" srcId="{1819256C-BD38-4E16-8883-E4B7DE95777B}" destId="{4701B3E9-1177-4412-AAE8-B6A1B6FEF051}" srcOrd="6" destOrd="0" presId="urn:microsoft.com/office/officeart/2005/8/layout/default#1"/>
    <dgm:cxn modelId="{9FF098D3-8932-4230-BEEF-FAD9202FB771}" type="presParOf" srcId="{1819256C-BD38-4E16-8883-E4B7DE95777B}" destId="{2577D009-DAC5-4B66-AF96-73C910B0E1AC}" srcOrd="7" destOrd="0" presId="urn:microsoft.com/office/officeart/2005/8/layout/default#1"/>
    <dgm:cxn modelId="{31F3ED7D-4625-47B2-B2BC-97FAB3DEE7E6}" type="presParOf" srcId="{1819256C-BD38-4E16-8883-E4B7DE95777B}" destId="{C47DB5BC-CD0F-404F-A6A2-12F940AC076E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FB4BB-871C-4253-8994-334A05955832}">
      <dsp:nvSpPr>
        <dsp:cNvPr id="0" name=""/>
        <dsp:cNvSpPr/>
      </dsp:nvSpPr>
      <dsp:spPr>
        <a:xfrm>
          <a:off x="3268" y="1630229"/>
          <a:ext cx="1486275" cy="737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Speech database</a:t>
          </a:r>
          <a:endParaRPr lang="en-IN" sz="1300" kern="1200" dirty="0"/>
        </a:p>
      </dsp:txBody>
      <dsp:txXfrm>
        <a:off x="3268" y="1630229"/>
        <a:ext cx="1486275" cy="491333"/>
      </dsp:txXfrm>
    </dsp:sp>
    <dsp:sp modelId="{63DECB75-53B5-4899-826C-C2A93D20D21A}">
      <dsp:nvSpPr>
        <dsp:cNvPr id="0" name=""/>
        <dsp:cNvSpPr/>
      </dsp:nvSpPr>
      <dsp:spPr>
        <a:xfrm>
          <a:off x="307686" y="2121563"/>
          <a:ext cx="148627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Speech to text convertor</a:t>
          </a:r>
          <a:endParaRPr lang="en-IN" sz="1300" kern="1200" dirty="0"/>
        </a:p>
      </dsp:txBody>
      <dsp:txXfrm>
        <a:off x="329618" y="2143495"/>
        <a:ext cx="1442411" cy="704936"/>
      </dsp:txXfrm>
    </dsp:sp>
    <dsp:sp modelId="{8179E6E5-B411-43AA-8B7B-B3FC2235BB6F}">
      <dsp:nvSpPr>
        <dsp:cNvPr id="0" name=""/>
        <dsp:cNvSpPr/>
      </dsp:nvSpPr>
      <dsp:spPr>
        <a:xfrm>
          <a:off x="1714858" y="1690876"/>
          <a:ext cx="477665" cy="37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1714858" y="1764884"/>
        <a:ext cx="366653" cy="222023"/>
      </dsp:txXfrm>
    </dsp:sp>
    <dsp:sp modelId="{DFE33D4F-C6F2-4AA2-8146-4D58E59DAEB4}">
      <dsp:nvSpPr>
        <dsp:cNvPr id="0" name=""/>
        <dsp:cNvSpPr/>
      </dsp:nvSpPr>
      <dsp:spPr>
        <a:xfrm>
          <a:off x="2390801" y="1630229"/>
          <a:ext cx="1486275" cy="737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Words Start from detected Phoneme</a:t>
          </a:r>
          <a:endParaRPr lang="en-IN" sz="1300" kern="1200" dirty="0"/>
        </a:p>
      </dsp:txBody>
      <dsp:txXfrm>
        <a:off x="2390801" y="1630229"/>
        <a:ext cx="1486275" cy="491333"/>
      </dsp:txXfrm>
    </dsp:sp>
    <dsp:sp modelId="{590F7284-DEA4-4B09-ABE4-596BBBA50901}">
      <dsp:nvSpPr>
        <dsp:cNvPr id="0" name=""/>
        <dsp:cNvSpPr/>
      </dsp:nvSpPr>
      <dsp:spPr>
        <a:xfrm>
          <a:off x="2695219" y="2121563"/>
          <a:ext cx="148627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GUI with Conversation in Visual Text  form</a:t>
          </a:r>
          <a:endParaRPr lang="en-IN" sz="1300" kern="1200" dirty="0"/>
        </a:p>
      </dsp:txBody>
      <dsp:txXfrm>
        <a:off x="2717151" y="2143495"/>
        <a:ext cx="1442411" cy="704936"/>
      </dsp:txXfrm>
    </dsp:sp>
    <dsp:sp modelId="{CA757C10-B3D0-45FE-97EF-52F9B8DC52A5}">
      <dsp:nvSpPr>
        <dsp:cNvPr id="0" name=""/>
        <dsp:cNvSpPr/>
      </dsp:nvSpPr>
      <dsp:spPr>
        <a:xfrm>
          <a:off x="4102391" y="1690876"/>
          <a:ext cx="477665" cy="37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4102391" y="1764884"/>
        <a:ext cx="366653" cy="222023"/>
      </dsp:txXfrm>
    </dsp:sp>
    <dsp:sp modelId="{C5510AE5-352E-48CD-BB40-4003C978F8A8}">
      <dsp:nvSpPr>
        <dsp:cNvPr id="0" name=""/>
        <dsp:cNvSpPr/>
      </dsp:nvSpPr>
      <dsp:spPr>
        <a:xfrm>
          <a:off x="4778333" y="1630229"/>
          <a:ext cx="1486275" cy="737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Text &amp; Phonemes Database</a:t>
          </a:r>
          <a:endParaRPr lang="en-IN" sz="1300" kern="1200" dirty="0"/>
        </a:p>
      </dsp:txBody>
      <dsp:txXfrm>
        <a:off x="4778333" y="1630229"/>
        <a:ext cx="1486275" cy="491333"/>
      </dsp:txXfrm>
    </dsp:sp>
    <dsp:sp modelId="{F05C8B02-53E4-4B48-8167-CD96D818A14C}">
      <dsp:nvSpPr>
        <dsp:cNvPr id="0" name=""/>
        <dsp:cNvSpPr/>
      </dsp:nvSpPr>
      <dsp:spPr>
        <a:xfrm>
          <a:off x="5082751" y="2121563"/>
          <a:ext cx="148627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Text to speech convertor in user voice</a:t>
          </a:r>
          <a:endParaRPr lang="en-IN" sz="1300" kern="1200" dirty="0"/>
        </a:p>
      </dsp:txBody>
      <dsp:txXfrm>
        <a:off x="5104683" y="2143495"/>
        <a:ext cx="1442411" cy="704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8D053-D2BD-4510-BBB5-4090A16E9444}">
      <dsp:nvSpPr>
        <dsp:cNvPr id="0" name=""/>
        <dsp:cNvSpPr/>
      </dsp:nvSpPr>
      <dsp:spPr>
        <a:xfrm>
          <a:off x="790752" y="269"/>
          <a:ext cx="1526115" cy="915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Speaker’s voice</a:t>
          </a:r>
          <a:endParaRPr lang="en-IN" sz="2000" kern="1200" dirty="0"/>
        </a:p>
      </dsp:txBody>
      <dsp:txXfrm>
        <a:off x="790752" y="269"/>
        <a:ext cx="1526115" cy="915669"/>
      </dsp:txXfrm>
    </dsp:sp>
    <dsp:sp modelId="{3CC48F99-0695-4B52-B706-810B5CE11CC9}">
      <dsp:nvSpPr>
        <dsp:cNvPr id="0" name=""/>
        <dsp:cNvSpPr/>
      </dsp:nvSpPr>
      <dsp:spPr>
        <a:xfrm>
          <a:off x="2469478" y="269"/>
          <a:ext cx="1526115" cy="915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Accent Database</a:t>
          </a:r>
          <a:endParaRPr lang="en-IN" sz="2000" kern="1200" dirty="0"/>
        </a:p>
      </dsp:txBody>
      <dsp:txXfrm>
        <a:off x="2469478" y="269"/>
        <a:ext cx="1526115" cy="915669"/>
      </dsp:txXfrm>
    </dsp:sp>
    <dsp:sp modelId="{846399E7-5AAF-44F8-AB4E-A80C80FD0A4D}">
      <dsp:nvSpPr>
        <dsp:cNvPr id="0" name=""/>
        <dsp:cNvSpPr/>
      </dsp:nvSpPr>
      <dsp:spPr>
        <a:xfrm>
          <a:off x="790752" y="1068550"/>
          <a:ext cx="1526115" cy="915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Spectral</a:t>
          </a:r>
          <a:r>
            <a:rPr lang="en-US" sz="2600" kern="1200" dirty="0" smtClean="0"/>
            <a:t> </a:t>
          </a:r>
          <a:r>
            <a:rPr lang="en-US" sz="2000" kern="1200" dirty="0" smtClean="0"/>
            <a:t>Detail</a:t>
          </a:r>
          <a:endParaRPr lang="en-IN" sz="2000" kern="1200" dirty="0"/>
        </a:p>
      </dsp:txBody>
      <dsp:txXfrm>
        <a:off x="790752" y="1068550"/>
        <a:ext cx="1526115" cy="915669"/>
      </dsp:txXfrm>
    </dsp:sp>
    <dsp:sp modelId="{4701B3E9-1177-4412-AAE8-B6A1B6FEF051}">
      <dsp:nvSpPr>
        <dsp:cNvPr id="0" name=""/>
        <dsp:cNvSpPr/>
      </dsp:nvSpPr>
      <dsp:spPr>
        <a:xfrm>
          <a:off x="2428899" y="1052507"/>
          <a:ext cx="1526115" cy="915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Spectral Detail</a:t>
          </a:r>
          <a:endParaRPr lang="en-IN" sz="2000" kern="1200" dirty="0"/>
        </a:p>
      </dsp:txBody>
      <dsp:txXfrm>
        <a:off x="2428899" y="1052507"/>
        <a:ext cx="1526115" cy="915669"/>
      </dsp:txXfrm>
    </dsp:sp>
    <dsp:sp modelId="{C47DB5BC-CD0F-404F-A6A2-12F940AC076E}">
      <dsp:nvSpPr>
        <dsp:cNvPr id="0" name=""/>
        <dsp:cNvSpPr/>
      </dsp:nvSpPr>
      <dsp:spPr>
        <a:xfrm>
          <a:off x="1630115" y="2136831"/>
          <a:ext cx="1526115" cy="915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Morph </a:t>
          </a:r>
          <a:r>
            <a:rPr lang="en-US" sz="2000" kern="1200" dirty="0" err="1" smtClean="0"/>
            <a:t>correlator</a:t>
          </a:r>
          <a:r>
            <a:rPr lang="en-US" sz="2000" kern="1200" dirty="0" smtClean="0"/>
            <a:t> and modifier</a:t>
          </a:r>
          <a:endParaRPr lang="en-IN" sz="2000" kern="1200" dirty="0"/>
        </a:p>
      </dsp:txBody>
      <dsp:txXfrm>
        <a:off x="1630115" y="2136831"/>
        <a:ext cx="1526115" cy="91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B979CC-BAC7-41BE-B60B-FCEDF4359281}" type="datetimeFigureOut">
              <a:rPr lang="en-US" smtClean="0"/>
              <a:pPr/>
              <a:t>5/18/2014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C64F4C-FCE6-4E51-8BB8-2571A58E8E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620688"/>
            <a:ext cx="7000924" cy="1857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		</a:t>
            </a:r>
            <a:r>
              <a:rPr lang="en-US" sz="4400" dirty="0" smtClean="0"/>
              <a:t>Pronunciation </a:t>
            </a:r>
            <a:br>
              <a:rPr lang="en-US" sz="4400" dirty="0" smtClean="0"/>
            </a:br>
            <a:r>
              <a:rPr lang="en-US" sz="4400" dirty="0" smtClean="0"/>
              <a:t>               	and </a:t>
            </a:r>
            <a:br>
              <a:rPr lang="en-US" sz="4400" dirty="0" smtClean="0"/>
            </a:br>
            <a:r>
              <a:rPr lang="en-US" sz="4400" dirty="0" smtClean="0"/>
              <a:t>   	     Accent Corrector</a:t>
            </a:r>
            <a:endParaRPr lang="en-IN" sz="48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475656" y="764704"/>
            <a:ext cx="2316166" cy="2335235"/>
            <a:chOff x="2304" y="1584"/>
            <a:chExt cx="1740" cy="1554"/>
          </a:xfrm>
        </p:grpSpPr>
        <p:sp>
          <p:nvSpPr>
            <p:cNvPr id="1027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28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29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30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75856" y="256490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</a:t>
            </a:r>
            <a:r>
              <a:rPr lang="en-US" sz="2400" u="sng" dirty="0" smtClean="0"/>
              <a:t>for Communication Devices</a:t>
            </a:r>
            <a:endParaRPr lang="en-IN" sz="2400" u="sng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57290" y="4500570"/>
            <a:ext cx="7406640" cy="20383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			</a:t>
            </a:r>
          </a:p>
          <a:p>
            <a:r>
              <a:rPr lang="en-US" sz="2000" dirty="0" smtClean="0"/>
              <a:t>Under the Guidance of                                  By-</a:t>
            </a:r>
          </a:p>
          <a:p>
            <a:r>
              <a:rPr lang="en-US" sz="1800" dirty="0" smtClean="0"/>
              <a:t> Prof. M. V. Kamble </a:t>
            </a:r>
            <a:r>
              <a:rPr lang="en-US" sz="2000" dirty="0" smtClean="0"/>
              <a:t>				Saurabh Deshmukh  (L-12)</a:t>
            </a:r>
          </a:p>
          <a:p>
            <a:r>
              <a:rPr lang="en-US" sz="2000" dirty="0" smtClean="0"/>
              <a:t>					Akash Doifode         (L-16)</a:t>
            </a:r>
          </a:p>
          <a:p>
            <a:pPr algn="r"/>
            <a:r>
              <a:rPr lang="en-US" sz="2000" dirty="0" smtClean="0"/>
              <a:t>					Rajat Hudge            (L-18)</a:t>
            </a:r>
          </a:p>
          <a:p>
            <a:r>
              <a:rPr lang="en-US" sz="2000" dirty="0" smtClean="0"/>
              <a:t>					Vyomkesh Shete      (L-63)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88640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2)Training GUI</a:t>
            </a:r>
            <a:endParaRPr lang="en-IN" sz="2400" dirty="0"/>
          </a:p>
        </p:txBody>
      </p:sp>
      <p:pic>
        <p:nvPicPr>
          <p:cNvPr id="5" name="Picture 4" descr="TrainingG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836712"/>
            <a:ext cx="6654304" cy="5565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332656"/>
            <a:ext cx="303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3)Add New Word GUI</a:t>
            </a:r>
            <a:endParaRPr lang="en-IN" sz="2400" dirty="0"/>
          </a:p>
        </p:txBody>
      </p:sp>
      <p:pic>
        <p:nvPicPr>
          <p:cNvPr id="5" name="Picture 4" descr="AddwordG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052736"/>
            <a:ext cx="6721207" cy="557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TEXT  TO SPEECH CONVERSION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5918" y="1357298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Text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85918" y="2357430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Analysis &amp;  Text Detection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00694" y="2357430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Normalization &amp; Text Linearization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72132" y="364331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Phonetic Analysis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00694" y="4500570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Prosodic Modeling &amp; Intonation</a:t>
            </a: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714480" y="4500570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Acoustic Process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14480" y="5643578"/>
            <a:ext cx="18573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as  Output</a:t>
            </a: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2500298" y="1928802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6286512" y="4071942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6286512" y="3214686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2428860" y="5214950"/>
            <a:ext cx="285752" cy="42862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3857620" y="2571744"/>
            <a:ext cx="1285884" cy="3571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3857620" y="4643446"/>
            <a:ext cx="1285884" cy="3571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560548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Concatenative Speech Synthesis – un-natural </a:t>
            </a:r>
          </a:p>
          <a:p>
            <a:pPr marL="82296" indent="0">
              <a:buNone/>
            </a:pPr>
            <a:r>
              <a:rPr lang="en-US" sz="2800" dirty="0" smtClean="0"/>
              <a:t>  synthesis</a:t>
            </a:r>
            <a:endParaRPr lang="en-US" sz="2800" dirty="0"/>
          </a:p>
          <a:p>
            <a:r>
              <a:rPr lang="en-US" sz="2800" dirty="0" smtClean="0"/>
              <a:t>It is reverse process of speech to text conversion.</a:t>
            </a:r>
          </a:p>
          <a:p>
            <a:r>
              <a:rPr lang="en-US" sz="2800" dirty="0" smtClean="0"/>
              <a:t>This conversion is brought out by use of 44 phonemes in English language.</a:t>
            </a:r>
          </a:p>
          <a:p>
            <a:r>
              <a:rPr lang="en-US" sz="2800" dirty="0" smtClean="0"/>
              <a:t>Input Text is first converted in phonetically analyzed text.</a:t>
            </a:r>
          </a:p>
          <a:p>
            <a:pPr>
              <a:buNone/>
            </a:pPr>
            <a:r>
              <a:rPr lang="en-US" sz="2800" dirty="0" smtClean="0"/>
              <a:t>   ex. Girl        g/ur/l</a:t>
            </a:r>
          </a:p>
          <a:p>
            <a:endParaRPr lang="en-US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240" y="3714752"/>
            <a:ext cx="42862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Group of Phonemes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phonetic concatenation,</a:t>
            </a:r>
          </a:p>
          <a:p>
            <a:pPr>
              <a:buNone/>
            </a:pPr>
            <a:r>
              <a:rPr lang="en-US" sz="2800" dirty="0" smtClean="0"/>
              <a:t>		Multiplication=m/ul/t/ee/p/l/ee/ke/sh/n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group of phonemes,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800" dirty="0" smtClean="0"/>
              <a:t>Multiplication=mul/tee/plee/ke/tion</a:t>
            </a:r>
          </a:p>
          <a:p>
            <a:pPr marL="1115568" lvl="2" indent="-457200">
              <a:buClr>
                <a:schemeClr val="accent6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phonetic concatenation, binding gap between phoneme is more, so we used group of phonemes approach which helps in reducing the binding gap and gives desired result.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1)Voice Morphing: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Voice morphing is a technique for modifying a source speaker’s speech to sound as if it was spoken by some</a:t>
            </a:r>
          </a:p>
          <a:p>
            <a:pPr>
              <a:buNone/>
            </a:pPr>
            <a:r>
              <a:rPr lang="en-IN" dirty="0" smtClean="0"/>
              <a:t>   designated target speaker</a:t>
            </a:r>
            <a:r>
              <a:rPr lang="en-IN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Technology modifies the pitch, speed, tone and other key attributes of voice to according to correlation between two voices.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BLOCK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1571612"/>
          <a:ext cx="4786346" cy="305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3607587" y="2536025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465637" y="467837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894265" y="360680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965571" y="360680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322893" y="2535231"/>
            <a:ext cx="21431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86182" y="4786322"/>
            <a:ext cx="1643074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Speaker’s voice with corrected accent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2357422" y="2000240"/>
            <a:ext cx="64294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57422" y="4214818"/>
            <a:ext cx="1428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250133" y="3107529"/>
            <a:ext cx="221457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1206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2) Hidden Markov Model:</a:t>
            </a:r>
          </a:p>
          <a:p>
            <a:endParaRPr lang="en-IN" sz="2800" dirty="0" smtClean="0"/>
          </a:p>
          <a:p>
            <a:r>
              <a:rPr lang="en-IN" sz="2800" dirty="0" smtClean="0"/>
              <a:t>The technique used in the implementation the speech recognition system was the statistical one, Hidden Markov model, HMM.</a:t>
            </a:r>
          </a:p>
          <a:p>
            <a:endParaRPr lang="en-IN" sz="2800" dirty="0" smtClean="0"/>
          </a:p>
          <a:p>
            <a:r>
              <a:rPr lang="en-IN" sz="2800" dirty="0" smtClean="0"/>
              <a:t>Best when working with speech processing.</a:t>
            </a:r>
          </a:p>
          <a:p>
            <a:endParaRPr lang="en-IN" sz="2800" dirty="0" smtClean="0"/>
          </a:p>
          <a:p>
            <a:r>
              <a:rPr lang="en-IN" sz="2800" dirty="0" smtClean="0"/>
              <a:t> In the HMM design there is a need for solving the three fundamental problems, the evaluation, determination and the adjustment.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DRAWBACKS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Time-delay in process.</a:t>
            </a:r>
          </a:p>
          <a:p>
            <a:endParaRPr lang="en-US" sz="2800" dirty="0" smtClean="0"/>
          </a:p>
          <a:p>
            <a:r>
              <a:rPr lang="en-US" sz="2800" dirty="0" smtClean="0"/>
              <a:t>Change in characteristics of speech according to speaker’s emotions are not reflected in output speech.</a:t>
            </a:r>
          </a:p>
          <a:p>
            <a:endParaRPr lang="en-US" sz="2800" dirty="0" smtClean="0"/>
          </a:p>
          <a:p>
            <a:r>
              <a:rPr lang="en-US" sz="2800" dirty="0" smtClean="0"/>
              <a:t>Large Database required in system.</a:t>
            </a:r>
          </a:p>
          <a:p>
            <a:endParaRPr lang="en-US" sz="2800" dirty="0" smtClean="0"/>
          </a:p>
          <a:p>
            <a:r>
              <a:rPr lang="en-US" sz="2800" dirty="0" smtClean="0"/>
              <a:t>It can be misused to extract passwords, change voices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Applications: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helpful for those people who have stammering problem.</a:t>
            </a:r>
          </a:p>
          <a:p>
            <a:r>
              <a:rPr lang="en-US" dirty="0" smtClean="0"/>
              <a:t>Useful for people having dull accent and bad pronunciation.</a:t>
            </a:r>
          </a:p>
          <a:p>
            <a:r>
              <a:rPr lang="en-US" dirty="0" smtClean="0"/>
              <a:t>Can be used in BPOs, call centers.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        </a:t>
            </a:r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Importance of Good skill for communication.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Mispronunciation in frequently spoken languages mainly ‘ENGLISH’.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Also stammering problem while speaking is a major problem for communication.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2285992"/>
            <a:ext cx="61141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You…..1111</a:t>
            </a: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Brain and mouth of a stammerer are not synchronized, but he knows what to say, so if we provide him options, he may be able to select what he wants to say.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Real-time Application which corrects ACCENT AND PRONUNCIATION while communicating.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</a:t>
            </a:r>
            <a:r>
              <a:rPr lang="en-US" dirty="0" smtClean="0"/>
              <a:t>SIMPLE BLOCK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951068"/>
              </p:ext>
            </p:extLst>
          </p:nvPr>
        </p:nvGraphicFramePr>
        <p:xfrm>
          <a:off x="1714480" y="1500175"/>
          <a:ext cx="6572296" cy="450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42976" y="1571612"/>
            <a:ext cx="1643074" cy="928694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speech</a:t>
            </a:r>
            <a:endParaRPr lang="en-IN" dirty="0"/>
          </a:p>
        </p:txBody>
      </p:sp>
      <p:sp>
        <p:nvSpPr>
          <p:cNvPr id="12" name="Curved Right Arrow 11"/>
          <p:cNvSpPr/>
          <p:nvPr/>
        </p:nvSpPr>
        <p:spPr>
          <a:xfrm>
            <a:off x="1214414" y="2500306"/>
            <a:ext cx="714380" cy="1857388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57950" y="5000636"/>
            <a:ext cx="2000264" cy="13573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speech </a:t>
            </a:r>
            <a:endParaRPr lang="en-IN" dirty="0"/>
          </a:p>
        </p:txBody>
      </p:sp>
      <p:sp>
        <p:nvSpPr>
          <p:cNvPr id="16" name="Curved Left Arrow 15"/>
          <p:cNvSpPr/>
          <p:nvPr/>
        </p:nvSpPr>
        <p:spPr>
          <a:xfrm>
            <a:off x="8358214" y="4000504"/>
            <a:ext cx="571504" cy="1428760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to Text: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used two methods for converting speech to text.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1)Using MFCC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2)Using SVM and 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340768"/>
            <a:ext cx="1584176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92080" y="1268760"/>
            <a:ext cx="18002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Blocking and Windowing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92080" y="5085184"/>
            <a:ext cx="165618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3284984"/>
            <a:ext cx="1584176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3968" y="17008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6176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56176" y="40770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75656" y="170080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08" y="126876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Signal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56176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6056" y="587727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MFCC </a:t>
            </a:r>
          </a:p>
          <a:p>
            <a:r>
              <a:rPr lang="en-US" dirty="0" smtClean="0"/>
              <a:t>Coefficients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404664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(1)Using MFCC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32656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(2)Using FFT and SVM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1412776"/>
            <a:ext cx="1872208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(Filtering and V/UV Detection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1628800"/>
            <a:ext cx="18002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Frequency Coefficients using FFT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2280" y="5157192"/>
            <a:ext cx="18002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FFT Coefficient Bank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3429000"/>
            <a:ext cx="18002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 Classify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976" y="5229200"/>
            <a:ext cx="18002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 Training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220072" y="44371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0072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300192" y="55172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07904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5616" y="19168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28184" y="38610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600" y="1268760"/>
            <a:ext cx="90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</a:t>
            </a:r>
          </a:p>
          <a:p>
            <a:r>
              <a:rPr lang="en-US" dirty="0" smtClean="0"/>
              <a:t>Signal 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228184" y="3212976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Classified </a:t>
            </a:r>
          </a:p>
          <a:p>
            <a:r>
              <a:rPr lang="en-US" dirty="0" smtClean="0"/>
              <a:t>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Interface(GUI)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have used three GUIs,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1)Main Project GUI,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2)Training GUI,</a:t>
            </a:r>
          </a:p>
          <a:p>
            <a:pPr>
              <a:buNone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3)Add New Word GUI.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332656"/>
            <a:ext cx="26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1)Main Project GUI</a:t>
            </a:r>
            <a:endParaRPr lang="en-IN" sz="2400" dirty="0"/>
          </a:p>
        </p:txBody>
      </p:sp>
      <p:pic>
        <p:nvPicPr>
          <p:cNvPr id="6" name="Picture 5" descr="ProjectGU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836712"/>
            <a:ext cx="6714132" cy="5863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611</TotalTime>
  <Words>503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   Pronunciation                  and           Accent Corrector</vt:lpstr>
      <vt:lpstr>        INTRODUCTION</vt:lpstr>
      <vt:lpstr>Slide 3</vt:lpstr>
      <vt:lpstr>    SIMPLE BLOCK DIAGRAM</vt:lpstr>
      <vt:lpstr>Speech to Text:</vt:lpstr>
      <vt:lpstr>Slide 6</vt:lpstr>
      <vt:lpstr>Slide 7</vt:lpstr>
      <vt:lpstr>Graphical User Interface(GUI)</vt:lpstr>
      <vt:lpstr>Slide 9</vt:lpstr>
      <vt:lpstr>Slide 10</vt:lpstr>
      <vt:lpstr>Slide 11</vt:lpstr>
      <vt:lpstr>TEXT  TO SPEECH CONVERSION</vt:lpstr>
      <vt:lpstr>Slide 13</vt:lpstr>
      <vt:lpstr>Slide 14</vt:lpstr>
      <vt:lpstr>Future Scope:</vt:lpstr>
      <vt:lpstr>     BLOCK DIAGRAM</vt:lpstr>
      <vt:lpstr>Slide 17</vt:lpstr>
      <vt:lpstr>DRAWBACKS</vt:lpstr>
      <vt:lpstr>Applications: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                 AND       ACCENT CORRECTOR</dc:title>
  <dc:creator>Abhishek Malshette</dc:creator>
  <cp:lastModifiedBy>lenovo</cp:lastModifiedBy>
  <cp:revision>66</cp:revision>
  <dcterms:created xsi:type="dcterms:W3CDTF">2013-05-12T09:09:57Z</dcterms:created>
  <dcterms:modified xsi:type="dcterms:W3CDTF">2014-05-18T04:32:57Z</dcterms:modified>
</cp:coreProperties>
</file>