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9AA5-9C13-4FD0-9E63-502AD8CBCEC8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4A68-57BD-4079-91D0-C449BAAA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9AA5-9C13-4FD0-9E63-502AD8CBCEC8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4A68-57BD-4079-91D0-C449BAAA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0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9AA5-9C13-4FD0-9E63-502AD8CBCEC8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4A68-57BD-4079-91D0-C449BAAA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3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9AA5-9C13-4FD0-9E63-502AD8CBCEC8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4A68-57BD-4079-91D0-C449BAAA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5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9AA5-9C13-4FD0-9E63-502AD8CBCEC8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4A68-57BD-4079-91D0-C449BAAA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8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9AA5-9C13-4FD0-9E63-502AD8CBCEC8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4A68-57BD-4079-91D0-C449BAAA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0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9AA5-9C13-4FD0-9E63-502AD8CBCEC8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4A68-57BD-4079-91D0-C449BAAA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1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9AA5-9C13-4FD0-9E63-502AD8CBCEC8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4A68-57BD-4079-91D0-C449BAAA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2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9AA5-9C13-4FD0-9E63-502AD8CBCEC8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4A68-57BD-4079-91D0-C449BAAA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9AA5-9C13-4FD0-9E63-502AD8CBCEC8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4A68-57BD-4079-91D0-C449BAAA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8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9AA5-9C13-4FD0-9E63-502AD8CBCEC8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4A68-57BD-4079-91D0-C449BAAA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7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9AA5-9C13-4FD0-9E63-502AD8CBCEC8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D4A68-57BD-4079-91D0-C449BAAA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0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01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Brain Gain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8673" y="4343401"/>
            <a:ext cx="6553200" cy="212667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Team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Nandan Daga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Saurabh Deshmukh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Akash Doifode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Neelotpal Patel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Nikhil Mohite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2590801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Promoting research and innovation</a:t>
            </a:r>
          </a:p>
        </p:txBody>
      </p:sp>
    </p:spTree>
    <p:extLst>
      <p:ext uri="{BB962C8B-B14F-4D97-AF65-F5344CB8AC3E}">
        <p14:creationId xmlns:p14="http://schemas.microsoft.com/office/powerpoint/2010/main" val="32529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4679666" y="5210887"/>
            <a:ext cx="2455862" cy="151447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Private Sector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33601" y="2528022"/>
            <a:ext cx="1916441" cy="18145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Research and Development Institutes and Universities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29866" y="2540722"/>
            <a:ext cx="2099934" cy="18145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Product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and  Public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Sector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Undertaking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(PSU`s)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715088" y="27709"/>
            <a:ext cx="2457450" cy="151447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600" dirty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Government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Circular Arrow 19"/>
          <p:cNvSpPr/>
          <p:nvPr/>
        </p:nvSpPr>
        <p:spPr>
          <a:xfrm rot="19947850">
            <a:off x="7467600" y="762000"/>
            <a:ext cx="1676400" cy="3429000"/>
          </a:xfrm>
          <a:prstGeom prst="circularArrow">
            <a:avLst>
              <a:gd name="adj1" fmla="val 0"/>
              <a:gd name="adj2" fmla="val 850588"/>
              <a:gd name="adj3" fmla="val 20659855"/>
              <a:gd name="adj4" fmla="val 16513486"/>
              <a:gd name="adj5" fmla="val 7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437085" y="3245364"/>
            <a:ext cx="2923201" cy="211949"/>
          </a:xfrm>
          <a:prstGeom prst="rightArrow">
            <a:avLst>
              <a:gd name="adj1" fmla="val 7025"/>
              <a:gd name="adj2" fmla="val 66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08147" y="103765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Funding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05800" y="52108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Funding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58200" y="112784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Funding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37084" y="3457313"/>
            <a:ext cx="292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Human Resource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05015" y="5400177"/>
            <a:ext cx="292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Human Resource</a:t>
            </a:r>
          </a:p>
        </p:txBody>
      </p:sp>
      <p:sp>
        <p:nvSpPr>
          <p:cNvPr id="16" name="Circular Arrow 15"/>
          <p:cNvSpPr/>
          <p:nvPr/>
        </p:nvSpPr>
        <p:spPr>
          <a:xfrm rot="8909646">
            <a:off x="2989332" y="2554075"/>
            <a:ext cx="1676400" cy="3429000"/>
          </a:xfrm>
          <a:prstGeom prst="circularArrow">
            <a:avLst>
              <a:gd name="adj1" fmla="val 0"/>
              <a:gd name="adj2" fmla="val 850588"/>
              <a:gd name="adj3" fmla="val 21487958"/>
              <a:gd name="adj4" fmla="val 16513486"/>
              <a:gd name="adj5" fmla="val 7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ular Arrow 16"/>
          <p:cNvSpPr/>
          <p:nvPr/>
        </p:nvSpPr>
        <p:spPr>
          <a:xfrm rot="4408530">
            <a:off x="6456153" y="3339892"/>
            <a:ext cx="1676400" cy="3429000"/>
          </a:xfrm>
          <a:prstGeom prst="circularArrow">
            <a:avLst>
              <a:gd name="adj1" fmla="val 0"/>
              <a:gd name="adj2" fmla="val 850588"/>
              <a:gd name="adj3" fmla="val 20659855"/>
              <a:gd name="adj4" fmla="val 16513486"/>
              <a:gd name="adj5" fmla="val 7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ular Arrow 17"/>
          <p:cNvSpPr/>
          <p:nvPr/>
        </p:nvSpPr>
        <p:spPr>
          <a:xfrm rot="14892743">
            <a:off x="3756970" y="-13077"/>
            <a:ext cx="1676400" cy="3429000"/>
          </a:xfrm>
          <a:prstGeom prst="circularArrow">
            <a:avLst>
              <a:gd name="adj1" fmla="val 0"/>
              <a:gd name="adj2" fmla="val 850588"/>
              <a:gd name="adj3" fmla="val 20659855"/>
              <a:gd name="adj4" fmla="val 16513486"/>
              <a:gd name="adj5" fmla="val 7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259" y="533640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6259" y="301331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8886093" y="114663"/>
            <a:ext cx="2630657" cy="11113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Public and Private collaboration in Government centered sectors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0183660" y="1226009"/>
            <a:ext cx="17762" cy="227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868331" y="1463232"/>
            <a:ext cx="26306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886093" y="1463232"/>
            <a:ext cx="0" cy="422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498989" y="1463232"/>
            <a:ext cx="0" cy="393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Flowchart: Alternate Process 8"/>
          <p:cNvSpPr/>
          <p:nvPr/>
        </p:nvSpPr>
        <p:spPr>
          <a:xfrm>
            <a:off x="8379657" y="1873060"/>
            <a:ext cx="964759" cy="431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Laws</a:t>
            </a:r>
            <a:endParaRPr lang="en-US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10813366" y="1849203"/>
            <a:ext cx="1378634" cy="10972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 percentage of R&amp;D in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1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559131"/>
            <a:ext cx="1005840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9294057" y="0"/>
            <a:ext cx="1448972" cy="450167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Laws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0018543" y="450167"/>
            <a:ext cx="7034" cy="506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449995" y="956604"/>
            <a:ext cx="268692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449995" y="956604"/>
            <a:ext cx="14067" cy="422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136924" y="956604"/>
            <a:ext cx="0" cy="422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683305" y="1392702"/>
            <a:ext cx="1896793" cy="895083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Improvement in Intellectual Property Right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10236591" y="1392701"/>
            <a:ext cx="1955409" cy="970671"/>
          </a:xfrm>
          <a:prstGeom prst="flowChartAlternateProcess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Compulsory R&amp;D Department for Private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/>
          <p:cNvSpPr/>
          <p:nvPr/>
        </p:nvSpPr>
        <p:spPr>
          <a:xfrm>
            <a:off x="9031458" y="1266092"/>
            <a:ext cx="1448972" cy="914400"/>
          </a:xfrm>
          <a:prstGeom prst="flowChartProcess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Expenditure of R &amp; D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9755944" y="2180492"/>
            <a:ext cx="7034" cy="36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79766" y="2546252"/>
            <a:ext cx="21945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679766" y="2546252"/>
            <a:ext cx="14066" cy="422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874325" y="2546252"/>
            <a:ext cx="0" cy="422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761846" y="2912013"/>
            <a:ext cx="1863971" cy="88626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 Institutes and Universities</a:t>
            </a:r>
            <a:endParaRPr lang="en-US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9973992" y="2982350"/>
            <a:ext cx="1969479" cy="1223890"/>
          </a:xfrm>
          <a:prstGeom prst="flowChartAlternateProcess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Formation of PSU with participation of Public and Private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/>
          <p:cNvSpPr/>
          <p:nvPr/>
        </p:nvSpPr>
        <p:spPr>
          <a:xfrm>
            <a:off x="4777540" y="1659331"/>
            <a:ext cx="2630657" cy="11113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Public and Private collaboration in Government centered sectors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6092869" y="2770677"/>
            <a:ext cx="7142" cy="385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634595" y="3156646"/>
            <a:ext cx="5073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52357" y="3156646"/>
            <a:ext cx="0" cy="422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owchart: Alternate Process 11"/>
          <p:cNvSpPr/>
          <p:nvPr/>
        </p:nvSpPr>
        <p:spPr>
          <a:xfrm>
            <a:off x="3136115" y="3566631"/>
            <a:ext cx="1402016" cy="8703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Formation of Laws</a:t>
            </a:r>
            <a:endParaRPr lang="en-US" sz="1600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8019210" y="3542616"/>
            <a:ext cx="1378634" cy="918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 </a:t>
            </a:r>
            <a:r>
              <a:rPr lang="en-US" dirty="0" smtClean="0"/>
              <a:t>%</a:t>
            </a:r>
            <a:r>
              <a:rPr lang="en-US" dirty="0" smtClean="0"/>
              <a:t> </a:t>
            </a:r>
            <a:r>
              <a:rPr lang="en-US" dirty="0" smtClean="0"/>
              <a:t>of R&amp;D in </a:t>
            </a:r>
            <a:r>
              <a:rPr lang="en-US" dirty="0" smtClean="0"/>
              <a:t>Budget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59145" y="4460727"/>
            <a:ext cx="7034" cy="506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73079" y="4977310"/>
            <a:ext cx="268692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73079" y="4988987"/>
            <a:ext cx="14067" cy="422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42814" y="4967164"/>
            <a:ext cx="0" cy="422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63375" y="5423277"/>
            <a:ext cx="1896793" cy="124236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Improvement in Intellectual Property Right</a:t>
            </a:r>
            <a:endParaRPr lang="en-US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3843818" y="5389194"/>
            <a:ext cx="1955409" cy="1276451"/>
          </a:xfrm>
          <a:prstGeom prst="flowChartAlternateProcess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Compulsory R&amp;D Department for Private Industry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3" idx="2"/>
          </p:cNvCxnSpPr>
          <p:nvPr/>
        </p:nvCxnSpPr>
        <p:spPr>
          <a:xfrm>
            <a:off x="8708527" y="4460727"/>
            <a:ext cx="7034" cy="544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393460" y="5005657"/>
            <a:ext cx="2433448" cy="190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93460" y="5024687"/>
            <a:ext cx="14066" cy="422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26908" y="5005657"/>
            <a:ext cx="0" cy="422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506930" y="5427687"/>
            <a:ext cx="1863971" cy="123795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 Institutes and Universities</a:t>
            </a:r>
            <a:endParaRPr lang="en-US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8926575" y="5441755"/>
            <a:ext cx="1969479" cy="1223890"/>
          </a:xfrm>
          <a:prstGeom prst="flowChartAlternateProcess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Formation of PSU with participation of Public and Private section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13" idx="0"/>
          </p:cNvCxnSpPr>
          <p:nvPr/>
        </p:nvCxnSpPr>
        <p:spPr>
          <a:xfrm>
            <a:off x="8708527" y="3156646"/>
            <a:ext cx="0" cy="385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826908" y="1554084"/>
            <a:ext cx="1969479" cy="902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CAG + Private Sector body</a:t>
            </a:r>
            <a:endParaRPr lang="en-IN" dirty="0"/>
          </a:p>
        </p:txBody>
      </p:sp>
      <p:cxnSp>
        <p:nvCxnSpPr>
          <p:cNvPr id="47" name="Elbow Connector 46"/>
          <p:cNvCxnSpPr>
            <a:stCxn id="41" idx="4"/>
            <a:endCxn id="13" idx="3"/>
          </p:cNvCxnSpPr>
          <p:nvPr/>
        </p:nvCxnSpPr>
        <p:spPr>
          <a:xfrm rot="5400000">
            <a:off x="9332137" y="2522160"/>
            <a:ext cx="1545219" cy="14138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050309" y="2531271"/>
            <a:ext cx="131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Audits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577515" y="601579"/>
            <a:ext cx="10659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Proposed Implementation Model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6846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139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Brain Gain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Akash Doifode</cp:lastModifiedBy>
  <cp:revision>11</cp:revision>
  <dcterms:created xsi:type="dcterms:W3CDTF">2013-09-05T15:07:30Z</dcterms:created>
  <dcterms:modified xsi:type="dcterms:W3CDTF">2013-09-05T18:06:51Z</dcterms:modified>
</cp:coreProperties>
</file>