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84" r:id="rId4"/>
  </p:sldIdLst>
  <p:sldSz cx="9144000" cy="5143500" type="screen16x9"/>
  <p:notesSz cx="6858000" cy="9144000"/>
  <p:embeddedFontLst>
    <p:embeddedFont>
      <p:font typeface="Merriweather" panose="020B0604020202020204" charset="0"/>
      <p:regular r:id="rId6"/>
      <p:bold r:id="rId7"/>
      <p:italic r:id="rId8"/>
      <p:boldItalic r:id="rId9"/>
    </p:embeddedFont>
    <p:embeddedFont>
      <p:font typeface="Spectral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3076E-C673-443E-97C7-E7E146852E67}">
  <a:tblStyle styleId="{9F23076E-C673-443E-97C7-E7E146852E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5" y="-5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32c0d347f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32c0d347f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1688600" y="1083525"/>
            <a:ext cx="5772300" cy="7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saurelliazzahr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linkedin.com/in/saurelliazzah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Test</a:t>
            </a:r>
            <a:endParaRPr dirty="0"/>
          </a:p>
        </p:txBody>
      </p:sp>
      <p:sp>
        <p:nvSpPr>
          <p:cNvPr id="2082" name="Google Shape;2082;p33"/>
          <p:cNvSpPr/>
          <p:nvPr/>
        </p:nvSpPr>
        <p:spPr>
          <a:xfrm>
            <a:off x="3228073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dist"/>
            <a:r>
              <a:rPr lang="en-US" b="0" i="0" dirty="0" err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Rancangan</a:t>
            </a:r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 Testing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28072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dist"/>
            <a:r>
              <a:rPr lang="en-US" b="0" i="0" dirty="0" err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Rancangan</a:t>
            </a:r>
            <a:r>
              <a:rPr lang="en-US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 Testing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4"/>
          <p:cNvSpPr/>
          <p:nvPr/>
        </p:nvSpPr>
        <p:spPr>
          <a:xfrm>
            <a:off x="539100" y="1246974"/>
            <a:ext cx="8064900" cy="280907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8" name="Google Shape;2108;p3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Rancangan</a:t>
            </a:r>
            <a:r>
              <a:rPr lang="en-US" dirty="0"/>
              <a:t> Testing</a:t>
            </a:r>
            <a:endParaRPr dirty="0"/>
          </a:p>
        </p:txBody>
      </p:sp>
      <p:graphicFrame>
        <p:nvGraphicFramePr>
          <p:cNvPr id="2110" name="Google Shape;2110;p34"/>
          <p:cNvGraphicFramePr/>
          <p:nvPr>
            <p:extLst>
              <p:ext uri="{D42A27DB-BD31-4B8C-83A1-F6EECF244321}">
                <p14:modId xmlns:p14="http://schemas.microsoft.com/office/powerpoint/2010/main" val="3881108027"/>
              </p:ext>
            </p:extLst>
          </p:nvPr>
        </p:nvGraphicFramePr>
        <p:xfrm>
          <a:off x="625699" y="1168760"/>
          <a:ext cx="7680960" cy="2997436"/>
        </p:xfrm>
        <a:graphic>
          <a:graphicData uri="http://schemas.openxmlformats.org/drawingml/2006/table">
            <a:tbl>
              <a:tblPr>
                <a:noFill/>
                <a:tableStyleId>{9F23076E-C673-443E-97C7-E7E146852E67}</a:tableStyleId>
              </a:tblPr>
              <a:tblGrid>
                <a:gridCol w="156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Target Utama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Pelajar,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Mahasiswa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Pekerja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, dan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Ibu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Rumah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Tangga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Rentang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Usia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14 – 40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Tahun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)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Metode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First Click Testing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Skenario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User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menjalankan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aplikasi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tersebut</a:t>
                      </a:r>
                      <a:endParaRPr lang="en-US"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marL="22860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User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dapat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memilih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pesanan</a:t>
                      </a:r>
                      <a:endParaRPr lang="en-US"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marL="22860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User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dapat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melakukan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checkout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Waktu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Hari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kerja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3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Lokasi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Tatap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Muka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/ Luring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Biaya</a:t>
                      </a:r>
                      <a:endParaRPr sz="1100" b="1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Tanpa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Biaya</a:t>
                      </a:r>
                      <a:endParaRPr sz="1100" dirty="0">
                        <a:solidFill>
                          <a:schemeClr val="dk1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1" name="Google Shape;2111;p34"/>
          <p:cNvSpPr txBox="1"/>
          <p:nvPr/>
        </p:nvSpPr>
        <p:spPr>
          <a:xfrm>
            <a:off x="540000" y="4057550"/>
            <a:ext cx="40320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Link Prototyping :</a:t>
            </a:r>
            <a:br>
              <a:rPr lang="en" sz="11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100" b="1" dirty="0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</a:rPr>
              <a:t>https://bit.ly/PrototypingTechTest</a:t>
            </a:r>
            <a:endParaRPr sz="11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12" name="Google Shape;2112;p34"/>
          <p:cNvSpPr txBox="1"/>
          <p:nvPr/>
        </p:nvSpPr>
        <p:spPr>
          <a:xfrm>
            <a:off x="4572000" y="4057550"/>
            <a:ext cx="4032000" cy="74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Link Design</a:t>
            </a:r>
            <a:r>
              <a:rPr lang="en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br>
              <a:rPr lang="en" sz="11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100" b="1" dirty="0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</a:rPr>
              <a:t>https://bit.ly/FigmaFileTechTest</a:t>
            </a:r>
            <a:endParaRPr sz="11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13" name="Google Shape;2113;p34"/>
          <p:cNvSpPr/>
          <p:nvPr/>
        </p:nvSpPr>
        <p:spPr>
          <a:xfrm>
            <a:off x="1519896" y="91577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4"/>
          <p:cNvSpPr/>
          <p:nvPr/>
        </p:nvSpPr>
        <p:spPr>
          <a:xfrm>
            <a:off x="8393257" y="273143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34"/>
          <p:cNvGrpSpPr/>
          <p:nvPr/>
        </p:nvGrpSpPr>
        <p:grpSpPr>
          <a:xfrm>
            <a:off x="7460859" y="1081827"/>
            <a:ext cx="569520" cy="640221"/>
            <a:chOff x="848509" y="2822478"/>
            <a:chExt cx="624748" cy="702228"/>
          </a:xfrm>
        </p:grpSpPr>
        <p:sp>
          <p:nvSpPr>
            <p:cNvPr id="2116" name="Google Shape;2116;p34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364454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Safira.azzahra84@gmail.com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</a:t>
            </a:r>
            <a:r>
              <a:rPr lang="en-US" dirty="0"/>
              <a:t>62 8121 2049 503</a:t>
            </a:r>
            <a:endParaRPr dirty="0"/>
          </a:p>
          <a:p>
            <a:pPr marL="0" lvl="0" indent="0"/>
            <a:r>
              <a:rPr lang="en-US" dirty="0"/>
              <a:t>https://www.behance.net/safiraazzahra4</a:t>
            </a:r>
            <a:endParaRPr dirty="0"/>
          </a:p>
        </p:txBody>
      </p:sp>
      <p:grpSp>
        <p:nvGrpSpPr>
          <p:cNvPr id="2990" name="Google Shape;2990;p61"/>
          <p:cNvGrpSpPr/>
          <p:nvPr/>
        </p:nvGrpSpPr>
        <p:grpSpPr>
          <a:xfrm>
            <a:off x="4268262" y="3097316"/>
            <a:ext cx="607895" cy="758777"/>
            <a:chOff x="4314469" y="1612892"/>
            <a:chExt cx="486900" cy="607800"/>
          </a:xfrm>
        </p:grpSpPr>
        <p:sp>
          <p:nvSpPr>
            <p:cNvPr id="2991" name="Google Shape;2991;p61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1">
              <a:hlinkClick r:id="rId3"/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3" name="Google Shape;2993;p61"/>
          <p:cNvGrpSpPr/>
          <p:nvPr/>
        </p:nvGrpSpPr>
        <p:grpSpPr>
          <a:xfrm flipH="1">
            <a:off x="5998888" y="3108451"/>
            <a:ext cx="657135" cy="736509"/>
            <a:chOff x="1690218" y="1609641"/>
            <a:chExt cx="526339" cy="577699"/>
          </a:xfrm>
        </p:grpSpPr>
        <p:sp>
          <p:nvSpPr>
            <p:cNvPr id="2994" name="Google Shape;2994;p6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1">
              <a:hlinkClick r:id="rId4"/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1"/>
          <p:cNvGrpSpPr/>
          <p:nvPr/>
        </p:nvGrpSpPr>
        <p:grpSpPr>
          <a:xfrm>
            <a:off x="2487978" y="3108451"/>
            <a:ext cx="657135" cy="736509"/>
            <a:chOff x="1690218" y="1609641"/>
            <a:chExt cx="526339" cy="577699"/>
          </a:xfrm>
        </p:grpSpPr>
        <p:sp>
          <p:nvSpPr>
            <p:cNvPr id="2997" name="Google Shape;2997;p6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9" name="Google Shape;2999;p61"/>
          <p:cNvSpPr/>
          <p:nvPr/>
        </p:nvSpPr>
        <p:spPr>
          <a:xfrm>
            <a:off x="2643705" y="3379877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657E9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0" name="Google Shape;3000;p61"/>
          <p:cNvGrpSpPr/>
          <p:nvPr/>
        </p:nvGrpSpPr>
        <p:grpSpPr>
          <a:xfrm>
            <a:off x="4398977" y="3380068"/>
            <a:ext cx="346056" cy="345674"/>
            <a:chOff x="3303268" y="3817349"/>
            <a:chExt cx="346056" cy="345674"/>
          </a:xfrm>
        </p:grpSpPr>
        <p:sp>
          <p:nvSpPr>
            <p:cNvPr id="3001" name="Google Shape;3001;p6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5" name="Google Shape;3005;p61"/>
          <p:cNvGrpSpPr/>
          <p:nvPr/>
        </p:nvGrpSpPr>
        <p:grpSpPr>
          <a:xfrm>
            <a:off x="6195641" y="3380068"/>
            <a:ext cx="346056" cy="345674"/>
            <a:chOff x="3752358" y="3817349"/>
            <a:chExt cx="346056" cy="345674"/>
          </a:xfrm>
        </p:grpSpPr>
        <p:sp>
          <p:nvSpPr>
            <p:cNvPr id="3006" name="Google Shape;3006;p6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104</Words>
  <Application>Microsoft Office PowerPoint</Application>
  <PresentationFormat>On-screen Show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Merriweather</vt:lpstr>
      <vt:lpstr>Spectral</vt:lpstr>
      <vt:lpstr>Graph Paper Style Thesis by Slidesgo</vt:lpstr>
      <vt:lpstr>Technical Test</vt:lpstr>
      <vt:lpstr>Rancangan Testing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Test</dc:title>
  <dc:creator>AUREL</dc:creator>
  <cp:lastModifiedBy>safira.azzahra194@gmail.com</cp:lastModifiedBy>
  <cp:revision>3</cp:revision>
  <dcterms:modified xsi:type="dcterms:W3CDTF">2025-02-17T22:50:58Z</dcterms:modified>
</cp:coreProperties>
</file>