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b6cf1e952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b6cf1e952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b6cf1e952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b6cf1e952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b6cf1e952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b6cf1e952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b6cf1e952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b6cf1e952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b6cf1e952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b6cf1e952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b6cf1e952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b6cf1e952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b6cf1e952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b6cf1e952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b6cf1e952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b6cf1e952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b6cf1e952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b6cf1e952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b6cf1e952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b6cf1e952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Word Embeddings for Marathi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Saurabh Hemant Tandale     2020HCS7019</a:t>
            </a:r>
            <a:endParaRPr sz="18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083950" y="4610450"/>
            <a:ext cx="34707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Date: 21/05/2021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Discussion</a:t>
            </a:r>
            <a:endParaRPr sz="3400"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different Corpus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different word embedding 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</a:t>
            </a:r>
            <a:r>
              <a:rPr lang="en" sz="1800"/>
              <a:t>different</a:t>
            </a:r>
            <a:r>
              <a:rPr lang="en" sz="1800"/>
              <a:t> Ensemble Models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Ensemble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 Ensemble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Evaluate over different Tasks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Word Similarity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Word Analogy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References</a:t>
            </a:r>
            <a:endParaRPr sz="3400"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Kushagra </a:t>
            </a:r>
            <a:r>
              <a:rPr lang="en"/>
              <a:t>Bhatia, Divyanshu Aggarwal, Ashwini Vaidya. 2021. Fine-tuning distributional semantics models for closely-related languages. In the proceedings of VarDial- English Workshop on NLP for similar language, Varieties and dialects at EACL 2021.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Avo Muromagi, Kairit and Sven Laur. 2017. Linear ensemble of word embedding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Wenpeng Yen and Hinrich Schutze. 2016. Learning Meta-Embeddings by Autoencoding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[4] Divyanshu Kakwani , Anoop Kunchukutta</a:t>
            </a:r>
            <a:r>
              <a:rPr lang="en"/>
              <a:t>n</a:t>
            </a:r>
            <a:r>
              <a:rPr lang="en"/>
              <a:t> , Satish Golla , Gokul N.C, </a:t>
            </a:r>
            <a:r>
              <a:rPr lang="en"/>
              <a:t>Avik Bhattacharyya , Mitesh M. Khapra , Pratyush Kumar. 2020. IndicNLPSuite: Monolingual Corpora, Evaluation Benchmarks and Pre-trained Multilingual Language Models for Indian Languages.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[5] https://github.com/anoopkunchukuttan/indic_nlp_library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823850" y="11060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Generation of the optimised  word embeddings from the existing embeddings with the help of Ensemble Learning</a:t>
            </a:r>
            <a:endParaRPr sz="2500"/>
          </a:p>
        </p:txBody>
      </p:sp>
      <p:sp>
        <p:nvSpPr>
          <p:cNvPr id="142" name="Google Shape;142;p14"/>
          <p:cNvSpPr txBox="1"/>
          <p:nvPr/>
        </p:nvSpPr>
        <p:spPr>
          <a:xfrm>
            <a:off x="823850" y="617300"/>
            <a:ext cx="277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endParaRPr sz="3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Motivation</a:t>
            </a:r>
            <a:endParaRPr sz="34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Less exploration of Marathi </a:t>
            </a:r>
            <a:r>
              <a:rPr lang="en" sz="1800"/>
              <a:t>language</a:t>
            </a:r>
            <a:r>
              <a:rPr lang="en" sz="1800"/>
              <a:t> (</a:t>
            </a:r>
            <a:r>
              <a:rPr lang="en" sz="1800"/>
              <a:t>comparatively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Less Data Available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 need a clever approach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Existing Deep Learning  </a:t>
            </a:r>
            <a:r>
              <a:rPr lang="en" sz="1800"/>
              <a:t>approaches</a:t>
            </a:r>
            <a:r>
              <a:rPr lang="en" sz="1800"/>
              <a:t> which can handle such problems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Less manual and more promising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Available Mathematical Approach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insightful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Mother tongue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Methods</a:t>
            </a:r>
            <a:endParaRPr sz="34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Mathematical Approach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Solution with Ordinary Least Square Method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SOPP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Solution with Orthogonal Procrustes Problem</a:t>
            </a:r>
            <a:endParaRPr sz="1800"/>
          </a:p>
        </p:txBody>
      </p:sp>
      <p:sp>
        <p:nvSpPr>
          <p:cNvPr id="155" name="Google Shape;155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Autoencoders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CAEME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Concatenated Autoencoded Meta-Embedding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AAEME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Averaged Autoencoded Meta-Embedding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</a:t>
            </a:r>
            <a:endParaRPr sz="34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IndicNLP Marathi Corpus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# News </a:t>
            </a:r>
            <a:r>
              <a:rPr lang="en" sz="2000"/>
              <a:t>Articles</a:t>
            </a:r>
            <a:r>
              <a:rPr lang="en" sz="2000"/>
              <a:t> = 2.31M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# Sentences = 34.0M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# Tokens = 551M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After Processing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Vocab Size = 1161117</a:t>
            </a:r>
            <a:endParaRPr sz="2000"/>
          </a:p>
        </p:txBody>
      </p:sp>
      <p:sp>
        <p:nvSpPr>
          <p:cNvPr id="162" name="Google Shape;162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Evaluation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Marathi-WS253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Size = 253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After Processing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Size = 104</a:t>
            </a:r>
            <a:endParaRPr sz="2000"/>
          </a:p>
        </p:txBody>
      </p:sp>
      <p:sp>
        <p:nvSpPr>
          <p:cNvPr id="163" name="Google Shape;163;p17"/>
          <p:cNvSpPr txBox="1"/>
          <p:nvPr/>
        </p:nvSpPr>
        <p:spPr>
          <a:xfrm>
            <a:off x="1361850" y="4478750"/>
            <a:ext cx="327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Src: https://indicnlp.ai4bharat.org/corpora/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4997575" y="4293950"/>
            <a:ext cx="327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Src: https://github.com/syedsarfarazakhtar/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Word-Similarity-Datasets-for-Indian-Languages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Steps</a:t>
            </a:r>
            <a:endParaRPr sz="3400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Processing the Row corpus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Normalization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Punctuation removal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Training  N fastText 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Implementation</a:t>
            </a:r>
            <a:r>
              <a:rPr lang="en" sz="1800"/>
              <a:t> of different Ensemble 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Evaluation of models over a Task (Word Similarity)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625" y="152400"/>
            <a:ext cx="4386474" cy="443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438600" y="1786800"/>
            <a:ext cx="3389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Unsupervised Skip-gram fastText model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4306175" y="4704900"/>
            <a:ext cx="46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Src: https://towardsdatascience.com/fasttext-under-the-hood-11efc57b2b3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438600" y="418650"/>
            <a:ext cx="3389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Model</a:t>
            </a:r>
            <a:endParaRPr sz="3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Ensemble </a:t>
            </a:r>
            <a:r>
              <a:rPr lang="en" sz="3400"/>
              <a:t>Models</a:t>
            </a:r>
            <a:endParaRPr sz="34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625" y="3349841"/>
            <a:ext cx="2846825" cy="14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625" y="1684463"/>
            <a:ext cx="2846825" cy="147746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1056600" y="1096350"/>
            <a:ext cx="38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Mathematical Approach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757625" y="1096350"/>
            <a:ext cx="38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Autoencoders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7957500" y="1830550"/>
            <a:ext cx="37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CAEME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7957500" y="3483913"/>
            <a:ext cx="37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AEME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4671675" y="4803275"/>
            <a:ext cx="344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Src: https://www.aclweb.org/anthology/C18-1140/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076550" y="1674625"/>
            <a:ext cx="297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Loop till err &lt; theta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Solve r linear Regression Problem (J)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 estimated 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100" y="3583225"/>
            <a:ext cx="9810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5350" y="3607038"/>
            <a:ext cx="11620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0950" y="4365125"/>
            <a:ext cx="8953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880275" y="3583225"/>
            <a:ext cx="6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err =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837450" y="4803275"/>
            <a:ext cx="344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Src: https://arxiv.org/abs/1704.01419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266750"/>
            <a:ext cx="7038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Evaluation</a:t>
            </a:r>
            <a:endParaRPr sz="3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Word Similarity Task</a:t>
            </a:r>
            <a:endParaRPr sz="2000"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Mathematical Approach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Correlation = 40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SOPP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Correlation = 50</a:t>
            </a:r>
            <a:endParaRPr sz="1800"/>
          </a:p>
        </p:txBody>
      </p:sp>
      <p:sp>
        <p:nvSpPr>
          <p:cNvPr id="203" name="Google Shape;203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Autoencoders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CAEME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Correlation = 43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AAEME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Correlation = 49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