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D354-F2F3-8970-ABC2-385956A5C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BF584-671B-64A5-3F25-602058F94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3AABF-86AB-7B26-E65A-C5683D52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6B12-82D0-4218-98E9-F4A7C4927C8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1A427-8935-728B-B20D-DDC122D8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5756E-A51C-02CF-ED7F-0A6717E4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A5A4-FB53-461F-AE1A-237E26434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9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A486-899E-7B75-9FB2-C836DBB5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B6942-F9F1-DA0C-04B4-606A112A9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7199A-2024-9F04-3D4A-517142B6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6B12-82D0-4218-98E9-F4A7C4927C8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3F61F-20A5-87FB-DD4F-DD09A1BA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15D2D-BB4C-346C-106F-8DF4A66D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A5A4-FB53-461F-AE1A-237E26434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157FF1-4152-6932-B1E7-E54B76254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822CF-FCA5-BAC6-C243-0AF561394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F0107-7360-26C1-A804-940674FA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6B12-82D0-4218-98E9-F4A7C4927C8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AE943-F4FE-4E72-8766-10CBAFC8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027AA-84BE-ACB6-0B1E-F6F2CD7F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A5A4-FB53-461F-AE1A-237E26434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38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100C-C8D2-FE9D-EF89-5024BE99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220C9-3634-E195-27F0-6C96A2D3A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D623B-E186-7FA2-6AF5-76160B22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6B12-82D0-4218-98E9-F4A7C4927C8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2490E-3EEC-4C0E-EB92-FFD23CAD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C06C1-53BB-6B83-9ED9-597E60B2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A5A4-FB53-461F-AE1A-237E26434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65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8254-4F44-F1BC-B52E-C3308D17F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B107A-7E6D-1953-4307-493BC9E17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E4470-8016-A6A7-A7D2-D1CBD159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6B12-82D0-4218-98E9-F4A7C4927C8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1CE0B-5A5F-1941-69AF-F9D10440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3574F-1D93-64F3-D6E2-044A26A4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A5A4-FB53-461F-AE1A-237E26434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59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89DD-5160-27B8-5D3E-561E0078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B3E35-6DE1-BBB0-D046-5E1E4F6A2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5821D-A271-DF47-FD86-C392E6794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E4E48-42D0-BA8D-B906-A565FAF4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6B12-82D0-4218-98E9-F4A7C4927C8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694FC-6F4E-D313-348F-411B87EC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3D136-E1CB-6674-8179-86A72AC6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A5A4-FB53-461F-AE1A-237E26434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72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A2CDB-C313-AF83-F4D9-2497325D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12B44-B078-33CA-5D13-4DCEA6343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1BC60-1BF3-6155-6F2B-49DA7B9A9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CC75F-95A6-DF51-D2DB-34CB48FC4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1D4E1D-4F28-8F1D-084A-4A9E15216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6C476-E8F9-BBC8-839C-A7F6B069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6B12-82D0-4218-98E9-F4A7C4927C8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48ED31-EED7-EA4F-62B1-B23437C5F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49E80-2500-EEE5-721F-2CEAC66D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A5A4-FB53-461F-AE1A-237E26434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44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95E9-C5D4-7CA0-9D60-0DEA2EC1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BD56-9E45-A7B1-2B0A-5DF16A16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6B12-82D0-4218-98E9-F4A7C4927C8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B6C45-B3C8-7C85-9234-AB4C52F2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5BBFF-D6B7-DD1E-5FD1-557FB98E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A5A4-FB53-461F-AE1A-237E26434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48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2103C-0192-961F-4744-7836BBEF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6B12-82D0-4218-98E9-F4A7C4927C8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4D9D3-3942-62C1-DDFE-E35425FF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76F33-B3EC-7AB8-F96E-AF11D7B3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A5A4-FB53-461F-AE1A-237E26434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59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1448-F447-F6B5-FB0E-4E00F6F64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B1C3F-CA40-CA20-BCD9-65EDAEAE5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0EFC6-2C6B-1D55-D999-6967D24CF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0D2B6-5412-A893-327F-96B77DAE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6B12-82D0-4218-98E9-F4A7C4927C8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BB1DA-253B-68EB-47E0-C8FE0345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99C3C-1161-7E26-F7EB-DA8FC09F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A5A4-FB53-461F-AE1A-237E26434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2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DFC88-BCDE-0ABF-AF1C-87F62354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7A0A91-987D-565C-57E0-AA819B371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44271-AD12-0CD8-3202-8E6539096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1B5F2-15F5-1C89-93BB-E76FBCEB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96B12-82D0-4218-98E9-F4A7C4927C8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14BB6-7E6C-435A-23A7-CEC8405E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29912-A1F5-2E0A-F685-EC74003B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DA5A4-FB53-461F-AE1A-237E26434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25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F62465-3B62-75AD-5E1B-124EE3AF2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E229E-645F-EF53-0A25-27B061B68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91314-0B74-A7D0-2ED2-293625FC6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F96B12-82D0-4218-98E9-F4A7C4927C8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45956-BE30-A123-EB97-17A393ED1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771A-C5E3-1D41-49BB-961425052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DDA5A4-FB53-461F-AE1A-237E26434C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95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159494-0ECF-E78A-0F27-0391B0D9F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1" y="1073931"/>
            <a:ext cx="10579510" cy="48871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33F042-75BC-6F16-B6CD-E4F84C713128}"/>
              </a:ext>
            </a:extLst>
          </p:cNvPr>
          <p:cNvSpPr txBox="1"/>
          <p:nvPr/>
        </p:nvSpPr>
        <p:spPr>
          <a:xfrm>
            <a:off x="1160206" y="353961"/>
            <a:ext cx="297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VM Created</a:t>
            </a:r>
          </a:p>
        </p:txBody>
      </p:sp>
    </p:spTree>
    <p:extLst>
      <p:ext uri="{BB962C8B-B14F-4D97-AF65-F5344CB8AC3E}">
        <p14:creationId xmlns:p14="http://schemas.microsoft.com/office/powerpoint/2010/main" val="331299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67BBB4-A4DA-9D04-053C-1A4CC54B6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3" y="3985713"/>
            <a:ext cx="11061290" cy="28391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995F31-7E55-75F8-9F42-0600B7A8E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13" y="811604"/>
            <a:ext cx="10559845" cy="26173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585294-F636-9A8A-B1C7-C6FC7DA806E3}"/>
              </a:ext>
            </a:extLst>
          </p:cNvPr>
          <p:cNvSpPr txBox="1"/>
          <p:nvPr/>
        </p:nvSpPr>
        <p:spPr>
          <a:xfrm>
            <a:off x="1160206" y="353961"/>
            <a:ext cx="297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Logged in to the VM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0CF2C-F0AB-ADE8-FE88-75228294307D}"/>
              </a:ext>
            </a:extLst>
          </p:cNvPr>
          <p:cNvSpPr txBox="1"/>
          <p:nvPr/>
        </p:nvSpPr>
        <p:spPr>
          <a:xfrm>
            <a:off x="9833" y="3517311"/>
            <a:ext cx="297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ML Jobs</a:t>
            </a:r>
          </a:p>
        </p:txBody>
      </p:sp>
    </p:spTree>
    <p:extLst>
      <p:ext uri="{BB962C8B-B14F-4D97-AF65-F5344CB8AC3E}">
        <p14:creationId xmlns:p14="http://schemas.microsoft.com/office/powerpoint/2010/main" val="117951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8E771A-4E55-E31F-73FB-C3E683432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97" y="1643208"/>
            <a:ext cx="10507541" cy="4515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17A5BB-C065-CDAD-D80F-3718CDF856B4}"/>
              </a:ext>
            </a:extLst>
          </p:cNvPr>
          <p:cNvSpPr txBox="1"/>
          <p:nvPr/>
        </p:nvSpPr>
        <p:spPr>
          <a:xfrm>
            <a:off x="527597" y="931427"/>
            <a:ext cx="297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Workspace Created</a:t>
            </a:r>
          </a:p>
        </p:txBody>
      </p:sp>
    </p:spTree>
    <p:extLst>
      <p:ext uri="{BB962C8B-B14F-4D97-AF65-F5344CB8AC3E}">
        <p14:creationId xmlns:p14="http://schemas.microsoft.com/office/powerpoint/2010/main" val="53606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B099F0-531C-4321-2F4A-DD9F7E528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550"/>
            <a:ext cx="12192000" cy="67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1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5C2BB2-8696-399D-0A4D-AA80155A0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0" y="176981"/>
            <a:ext cx="12079860" cy="656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8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522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03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Saurabh Mahajan</dc:creator>
  <cp:lastModifiedBy>Saurabh Mahajan</cp:lastModifiedBy>
  <cp:revision>1</cp:revision>
  <dcterms:created xsi:type="dcterms:W3CDTF">2025-07-18T11:33:03Z</dcterms:created>
  <dcterms:modified xsi:type="dcterms:W3CDTF">2025-07-18T12:13:43Z</dcterms:modified>
</cp:coreProperties>
</file>