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3" r:id="rId3"/>
    <p:sldId id="264" r:id="rId4"/>
    <p:sldId id="265" r:id="rId5"/>
    <p:sldId id="266" r:id="rId6"/>
    <p:sldId id="273" r:id="rId7"/>
    <p:sldId id="267" r:id="rId8"/>
    <p:sldId id="271" r:id="rId9"/>
    <p:sldId id="27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54"/>
  </p:normalViewPr>
  <p:slideViewPr>
    <p:cSldViewPr snapToGrid="0">
      <p:cViewPr varScale="1">
        <p:scale>
          <a:sx n="90" d="100"/>
          <a:sy n="90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AED64-4B93-40E4-908D-9DE5DCAC75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E1ADD4-69AB-4EB4-BCB6-F774F1B16764}">
      <dgm:prSet/>
      <dgm:spPr/>
      <dgm:t>
        <a:bodyPr/>
        <a:lstStyle/>
        <a:p>
          <a:r>
            <a:rPr lang="es-CO"/>
            <a:t>git init -&gt; </a:t>
          </a:r>
          <a:r>
            <a:rPr lang="es-ES"/>
            <a:t>Crear un nuevo repositorio GIT</a:t>
          </a:r>
          <a:endParaRPr lang="en-US"/>
        </a:p>
      </dgm:t>
    </dgm:pt>
    <dgm:pt modelId="{16813BAE-E020-479C-966B-B5E5B5F2AA3F}" type="parTrans" cxnId="{4D37FBB9-8A4A-428C-9B01-B11C541B84E5}">
      <dgm:prSet/>
      <dgm:spPr/>
      <dgm:t>
        <a:bodyPr/>
        <a:lstStyle/>
        <a:p>
          <a:endParaRPr lang="en-US"/>
        </a:p>
      </dgm:t>
    </dgm:pt>
    <dgm:pt modelId="{CD15CC50-83E5-4AC4-BD14-F159EAD7A72D}" type="sibTrans" cxnId="{4D37FBB9-8A4A-428C-9B01-B11C541B84E5}">
      <dgm:prSet/>
      <dgm:spPr/>
      <dgm:t>
        <a:bodyPr/>
        <a:lstStyle/>
        <a:p>
          <a:endParaRPr lang="en-US"/>
        </a:p>
      </dgm:t>
    </dgm:pt>
    <dgm:pt modelId="{20AF592A-D37A-43D5-8005-535A012E82B4}">
      <dgm:prSet/>
      <dgm:spPr/>
      <dgm:t>
        <a:bodyPr/>
        <a:lstStyle/>
        <a:p>
          <a:r>
            <a:rPr lang="en-US"/>
            <a:t>git config --global user.email “su correo de git” -&gt; Asigna su usuario al repositorio (--local para solo la carpeta)</a:t>
          </a:r>
        </a:p>
      </dgm:t>
    </dgm:pt>
    <dgm:pt modelId="{33681D25-E71A-467D-AFBA-EF5530C954C7}" type="parTrans" cxnId="{A8276BFC-82A2-4965-B906-AEB20E23637C}">
      <dgm:prSet/>
      <dgm:spPr/>
      <dgm:t>
        <a:bodyPr/>
        <a:lstStyle/>
        <a:p>
          <a:endParaRPr lang="en-US"/>
        </a:p>
      </dgm:t>
    </dgm:pt>
    <dgm:pt modelId="{EC3C546D-C523-434D-BB44-4B869C3FA167}" type="sibTrans" cxnId="{A8276BFC-82A2-4965-B906-AEB20E23637C}">
      <dgm:prSet/>
      <dgm:spPr/>
      <dgm:t>
        <a:bodyPr/>
        <a:lstStyle/>
        <a:p>
          <a:endParaRPr lang="en-US"/>
        </a:p>
      </dgm:t>
    </dgm:pt>
    <dgm:pt modelId="{CAD977DF-872F-44CD-85B9-59DC9977AF04}">
      <dgm:prSet/>
      <dgm:spPr/>
      <dgm:t>
        <a:bodyPr/>
        <a:lstStyle/>
        <a:p>
          <a:r>
            <a:rPr lang="en-US"/>
            <a:t>git add  [archive , (.), (-A)].  -&gt; Para agregar archivos a un stage (index)</a:t>
          </a:r>
        </a:p>
      </dgm:t>
    </dgm:pt>
    <dgm:pt modelId="{BFD2DBE4-9C50-4FF7-9512-5972FBD3EA5C}" type="parTrans" cxnId="{BA104376-39A3-4EF4-87C8-F1C94E3D7525}">
      <dgm:prSet/>
      <dgm:spPr/>
      <dgm:t>
        <a:bodyPr/>
        <a:lstStyle/>
        <a:p>
          <a:endParaRPr lang="en-US"/>
        </a:p>
      </dgm:t>
    </dgm:pt>
    <dgm:pt modelId="{85DD7B49-BFB4-4D69-AAB1-6C14EF16D52C}" type="sibTrans" cxnId="{BA104376-39A3-4EF4-87C8-F1C94E3D7525}">
      <dgm:prSet/>
      <dgm:spPr/>
      <dgm:t>
        <a:bodyPr/>
        <a:lstStyle/>
        <a:p>
          <a:endParaRPr lang="en-US"/>
        </a:p>
      </dgm:t>
    </dgm:pt>
    <dgm:pt modelId="{0F6F07F7-861F-4871-9B13-79E10D8CA105}">
      <dgm:prSet/>
      <dgm:spPr/>
      <dgm:t>
        <a:bodyPr/>
        <a:lstStyle/>
        <a:p>
          <a:r>
            <a:rPr lang="en-US"/>
            <a:t>git commit –m [</a:t>
          </a:r>
          <a:r>
            <a:rPr lang="es-CO"/>
            <a:t>Mensaje</a:t>
          </a:r>
          <a:r>
            <a:rPr lang="en-US"/>
            <a:t> ] Agrega a una pila llamada Head lo que hay en mi stage</a:t>
          </a:r>
        </a:p>
      </dgm:t>
    </dgm:pt>
    <dgm:pt modelId="{F4B1617E-F49C-4280-BFE8-274C4503710D}" type="parTrans" cxnId="{B8A9BAE1-3DB1-4010-86F8-BCCE49A3EC31}">
      <dgm:prSet/>
      <dgm:spPr/>
      <dgm:t>
        <a:bodyPr/>
        <a:lstStyle/>
        <a:p>
          <a:endParaRPr lang="en-US"/>
        </a:p>
      </dgm:t>
    </dgm:pt>
    <dgm:pt modelId="{6E6C1654-4252-4363-AE59-1BE086CB157F}" type="sibTrans" cxnId="{B8A9BAE1-3DB1-4010-86F8-BCCE49A3EC31}">
      <dgm:prSet/>
      <dgm:spPr/>
      <dgm:t>
        <a:bodyPr/>
        <a:lstStyle/>
        <a:p>
          <a:endParaRPr lang="en-US"/>
        </a:p>
      </dgm:t>
    </dgm:pt>
    <dgm:pt modelId="{53489AFB-F641-43D5-BFFE-3E44BCCD76B6}">
      <dgm:prSet/>
      <dgm:spPr/>
      <dgm:t>
        <a:bodyPr/>
        <a:lstStyle/>
        <a:p>
          <a:r>
            <a:rPr lang="en-US"/>
            <a:t>git push origin master -&gt; Envia los cambios a la rama master del repositorio remoto</a:t>
          </a:r>
        </a:p>
      </dgm:t>
    </dgm:pt>
    <dgm:pt modelId="{EBAB592F-B8FC-43D8-B82E-08D4CB3A80FA}" type="parTrans" cxnId="{13CD6616-18B9-454B-8FC7-49FD2EAA0B5F}">
      <dgm:prSet/>
      <dgm:spPr/>
      <dgm:t>
        <a:bodyPr/>
        <a:lstStyle/>
        <a:p>
          <a:endParaRPr lang="en-US"/>
        </a:p>
      </dgm:t>
    </dgm:pt>
    <dgm:pt modelId="{6E48C2F3-9454-483C-8611-E8A1410F15EC}" type="sibTrans" cxnId="{13CD6616-18B9-454B-8FC7-49FD2EAA0B5F}">
      <dgm:prSet/>
      <dgm:spPr/>
      <dgm:t>
        <a:bodyPr/>
        <a:lstStyle/>
        <a:p>
          <a:endParaRPr lang="en-US"/>
        </a:p>
      </dgm:t>
    </dgm:pt>
    <dgm:pt modelId="{DB33277A-D8F3-4D39-9A8F-C02A20CBA829}">
      <dgm:prSet/>
      <dgm:spPr/>
      <dgm:t>
        <a:bodyPr/>
        <a:lstStyle/>
        <a:p>
          <a:r>
            <a:rPr lang="es-CO"/>
            <a:t>git clone [url del repositorio] -&gt; Para clonar un repositorio</a:t>
          </a:r>
          <a:endParaRPr lang="en-US"/>
        </a:p>
      </dgm:t>
    </dgm:pt>
    <dgm:pt modelId="{890CC322-AF03-4D21-BDCA-05CDF75E5BC2}" type="parTrans" cxnId="{09D7D72E-0CB6-4BA0-96D5-B1D75CEF0492}">
      <dgm:prSet/>
      <dgm:spPr/>
      <dgm:t>
        <a:bodyPr/>
        <a:lstStyle/>
        <a:p>
          <a:endParaRPr lang="en-US"/>
        </a:p>
      </dgm:t>
    </dgm:pt>
    <dgm:pt modelId="{1FA81C47-0AEE-4270-BB33-E0C14ED4C3B8}" type="sibTrans" cxnId="{09D7D72E-0CB6-4BA0-96D5-B1D75CEF0492}">
      <dgm:prSet/>
      <dgm:spPr/>
      <dgm:t>
        <a:bodyPr/>
        <a:lstStyle/>
        <a:p>
          <a:endParaRPr lang="en-US"/>
        </a:p>
      </dgm:t>
    </dgm:pt>
    <dgm:pt modelId="{93A64E3E-D907-4256-8494-C0DC11F5F4AB}">
      <dgm:prSet/>
      <dgm:spPr/>
      <dgm:t>
        <a:bodyPr/>
        <a:lstStyle/>
        <a:p>
          <a:r>
            <a:rPr lang="en-US"/>
            <a:t>git remote add [url] -&gt; Conectar a un repositorio remoto</a:t>
          </a:r>
        </a:p>
      </dgm:t>
    </dgm:pt>
    <dgm:pt modelId="{4313B1E0-4FE9-4464-A185-B7065E6B26EC}" type="parTrans" cxnId="{12F6ACA7-6BB2-495F-B1F8-E493386AC626}">
      <dgm:prSet/>
      <dgm:spPr/>
      <dgm:t>
        <a:bodyPr/>
        <a:lstStyle/>
        <a:p>
          <a:endParaRPr lang="en-US"/>
        </a:p>
      </dgm:t>
    </dgm:pt>
    <dgm:pt modelId="{AAFE7224-E4AB-41C4-9EB5-3C34D7582F36}" type="sibTrans" cxnId="{12F6ACA7-6BB2-495F-B1F8-E493386AC626}">
      <dgm:prSet/>
      <dgm:spPr/>
      <dgm:t>
        <a:bodyPr/>
        <a:lstStyle/>
        <a:p>
          <a:endParaRPr lang="en-US"/>
        </a:p>
      </dgm:t>
    </dgm:pt>
    <dgm:pt modelId="{05D7F533-D2B9-4934-92F6-23A8126549D8}" type="pres">
      <dgm:prSet presAssocID="{64EAED64-4B93-40E4-908D-9DE5DCAC7517}" presName="root" presStyleCnt="0">
        <dgm:presLayoutVars>
          <dgm:dir/>
          <dgm:resizeHandles val="exact"/>
        </dgm:presLayoutVars>
      </dgm:prSet>
      <dgm:spPr/>
    </dgm:pt>
    <dgm:pt modelId="{44DBAA0C-94D7-4D55-B9F8-3CB07B216CEF}" type="pres">
      <dgm:prSet presAssocID="{4BE1ADD4-69AB-4EB4-BCB6-F774F1B16764}" presName="compNode" presStyleCnt="0"/>
      <dgm:spPr/>
    </dgm:pt>
    <dgm:pt modelId="{F1A64086-5081-47EB-BAA9-0AFB460A1498}" type="pres">
      <dgm:prSet presAssocID="{4BE1ADD4-69AB-4EB4-BCB6-F774F1B16764}" presName="bgRect" presStyleLbl="bgShp" presStyleIdx="0" presStyleCnt="7"/>
      <dgm:spPr/>
    </dgm:pt>
    <dgm:pt modelId="{80EF4457-6EEF-4785-89AF-8B7274927B1D}" type="pres">
      <dgm:prSet presAssocID="{4BE1ADD4-69AB-4EB4-BCB6-F774F1B1676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C5103FA4-19FE-45CC-A00C-FC9674B47607}" type="pres">
      <dgm:prSet presAssocID="{4BE1ADD4-69AB-4EB4-BCB6-F774F1B16764}" presName="spaceRect" presStyleCnt="0"/>
      <dgm:spPr/>
    </dgm:pt>
    <dgm:pt modelId="{5DF6BF6B-309A-4CE5-8345-D9062FE0000E}" type="pres">
      <dgm:prSet presAssocID="{4BE1ADD4-69AB-4EB4-BCB6-F774F1B16764}" presName="parTx" presStyleLbl="revTx" presStyleIdx="0" presStyleCnt="7">
        <dgm:presLayoutVars>
          <dgm:chMax val="0"/>
          <dgm:chPref val="0"/>
        </dgm:presLayoutVars>
      </dgm:prSet>
      <dgm:spPr/>
    </dgm:pt>
    <dgm:pt modelId="{10829806-6E3D-49CE-9EB1-798508899E80}" type="pres">
      <dgm:prSet presAssocID="{CD15CC50-83E5-4AC4-BD14-F159EAD7A72D}" presName="sibTrans" presStyleCnt="0"/>
      <dgm:spPr/>
    </dgm:pt>
    <dgm:pt modelId="{7C699E71-1DFA-4365-B1A5-230F2DEE16C5}" type="pres">
      <dgm:prSet presAssocID="{20AF592A-D37A-43D5-8005-535A012E82B4}" presName="compNode" presStyleCnt="0"/>
      <dgm:spPr/>
    </dgm:pt>
    <dgm:pt modelId="{03282449-53EC-46AC-915D-6361F3C806FA}" type="pres">
      <dgm:prSet presAssocID="{20AF592A-D37A-43D5-8005-535A012E82B4}" presName="bgRect" presStyleLbl="bgShp" presStyleIdx="1" presStyleCnt="7"/>
      <dgm:spPr/>
    </dgm:pt>
    <dgm:pt modelId="{0E710DD9-FFD8-43E9-91B8-49A496E22BB6}" type="pres">
      <dgm:prSet presAssocID="{20AF592A-D37A-43D5-8005-535A012E82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8068120-51D9-4375-B8A4-87C37F748087}" type="pres">
      <dgm:prSet presAssocID="{20AF592A-D37A-43D5-8005-535A012E82B4}" presName="spaceRect" presStyleCnt="0"/>
      <dgm:spPr/>
    </dgm:pt>
    <dgm:pt modelId="{3A0C1280-CED7-4563-AE65-5CEF108A641E}" type="pres">
      <dgm:prSet presAssocID="{20AF592A-D37A-43D5-8005-535A012E82B4}" presName="parTx" presStyleLbl="revTx" presStyleIdx="1" presStyleCnt="7">
        <dgm:presLayoutVars>
          <dgm:chMax val="0"/>
          <dgm:chPref val="0"/>
        </dgm:presLayoutVars>
      </dgm:prSet>
      <dgm:spPr/>
    </dgm:pt>
    <dgm:pt modelId="{8565BAF1-F23F-43FB-980F-9AF8CAF33798}" type="pres">
      <dgm:prSet presAssocID="{EC3C546D-C523-434D-BB44-4B869C3FA167}" presName="sibTrans" presStyleCnt="0"/>
      <dgm:spPr/>
    </dgm:pt>
    <dgm:pt modelId="{680B8FCA-1E82-46F1-87F0-9EC476BA0ACF}" type="pres">
      <dgm:prSet presAssocID="{CAD977DF-872F-44CD-85B9-59DC9977AF04}" presName="compNode" presStyleCnt="0"/>
      <dgm:spPr/>
    </dgm:pt>
    <dgm:pt modelId="{9C3D5907-EA23-405C-9C01-F695871D6B13}" type="pres">
      <dgm:prSet presAssocID="{CAD977DF-872F-44CD-85B9-59DC9977AF04}" presName="bgRect" presStyleLbl="bgShp" presStyleIdx="2" presStyleCnt="7"/>
      <dgm:spPr/>
    </dgm:pt>
    <dgm:pt modelId="{B65B9D15-1CB2-4359-92E7-C7EB1666A7D4}" type="pres">
      <dgm:prSet presAssocID="{CAD977DF-872F-44CD-85B9-59DC9977AF0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0BD74A9-4C66-44FA-93EC-30958FD74805}" type="pres">
      <dgm:prSet presAssocID="{CAD977DF-872F-44CD-85B9-59DC9977AF04}" presName="spaceRect" presStyleCnt="0"/>
      <dgm:spPr/>
    </dgm:pt>
    <dgm:pt modelId="{EA29B0C1-6153-4BB0-8ECD-925E34601204}" type="pres">
      <dgm:prSet presAssocID="{CAD977DF-872F-44CD-85B9-59DC9977AF04}" presName="parTx" presStyleLbl="revTx" presStyleIdx="2" presStyleCnt="7">
        <dgm:presLayoutVars>
          <dgm:chMax val="0"/>
          <dgm:chPref val="0"/>
        </dgm:presLayoutVars>
      </dgm:prSet>
      <dgm:spPr/>
    </dgm:pt>
    <dgm:pt modelId="{5E5A179C-677D-4A72-B7D2-C194D846B589}" type="pres">
      <dgm:prSet presAssocID="{85DD7B49-BFB4-4D69-AAB1-6C14EF16D52C}" presName="sibTrans" presStyleCnt="0"/>
      <dgm:spPr/>
    </dgm:pt>
    <dgm:pt modelId="{5A30719A-F703-48F1-AFEB-454175571005}" type="pres">
      <dgm:prSet presAssocID="{0F6F07F7-861F-4871-9B13-79E10D8CA105}" presName="compNode" presStyleCnt="0"/>
      <dgm:spPr/>
    </dgm:pt>
    <dgm:pt modelId="{04FD1A4F-9E68-4835-BBF8-73EA39390929}" type="pres">
      <dgm:prSet presAssocID="{0F6F07F7-861F-4871-9B13-79E10D8CA105}" presName="bgRect" presStyleLbl="bgShp" presStyleIdx="3" presStyleCnt="7"/>
      <dgm:spPr/>
    </dgm:pt>
    <dgm:pt modelId="{0B299C30-C79A-420D-BBAB-517A10CA59A1}" type="pres">
      <dgm:prSet presAssocID="{0F6F07F7-861F-4871-9B13-79E10D8CA10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A02BE48-2A5B-4E6A-8CB3-925E5793E973}" type="pres">
      <dgm:prSet presAssocID="{0F6F07F7-861F-4871-9B13-79E10D8CA105}" presName="spaceRect" presStyleCnt="0"/>
      <dgm:spPr/>
    </dgm:pt>
    <dgm:pt modelId="{64D87247-D39D-4925-A5A0-E43E4736773A}" type="pres">
      <dgm:prSet presAssocID="{0F6F07F7-861F-4871-9B13-79E10D8CA105}" presName="parTx" presStyleLbl="revTx" presStyleIdx="3" presStyleCnt="7">
        <dgm:presLayoutVars>
          <dgm:chMax val="0"/>
          <dgm:chPref val="0"/>
        </dgm:presLayoutVars>
      </dgm:prSet>
      <dgm:spPr/>
    </dgm:pt>
    <dgm:pt modelId="{462A8747-8569-48F0-B541-902628D275D6}" type="pres">
      <dgm:prSet presAssocID="{6E6C1654-4252-4363-AE59-1BE086CB157F}" presName="sibTrans" presStyleCnt="0"/>
      <dgm:spPr/>
    </dgm:pt>
    <dgm:pt modelId="{1341E608-52A3-41C7-9102-F2C0E8439201}" type="pres">
      <dgm:prSet presAssocID="{53489AFB-F641-43D5-BFFE-3E44BCCD76B6}" presName="compNode" presStyleCnt="0"/>
      <dgm:spPr/>
    </dgm:pt>
    <dgm:pt modelId="{6510A283-407B-4A6F-846F-50DB7FE411E3}" type="pres">
      <dgm:prSet presAssocID="{53489AFB-F641-43D5-BFFE-3E44BCCD76B6}" presName="bgRect" presStyleLbl="bgShp" presStyleIdx="4" presStyleCnt="7"/>
      <dgm:spPr/>
    </dgm:pt>
    <dgm:pt modelId="{8A1167FE-2688-44B7-B6EF-606E6CCB18CF}" type="pres">
      <dgm:prSet presAssocID="{53489AFB-F641-43D5-BFFE-3E44BCCD76B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151429A8-EDF5-4E7F-A08B-84D330679944}" type="pres">
      <dgm:prSet presAssocID="{53489AFB-F641-43D5-BFFE-3E44BCCD76B6}" presName="spaceRect" presStyleCnt="0"/>
      <dgm:spPr/>
    </dgm:pt>
    <dgm:pt modelId="{93BED4AA-2CBF-4008-B57D-17B5F6401F20}" type="pres">
      <dgm:prSet presAssocID="{53489AFB-F641-43D5-BFFE-3E44BCCD76B6}" presName="parTx" presStyleLbl="revTx" presStyleIdx="4" presStyleCnt="7">
        <dgm:presLayoutVars>
          <dgm:chMax val="0"/>
          <dgm:chPref val="0"/>
        </dgm:presLayoutVars>
      </dgm:prSet>
      <dgm:spPr/>
    </dgm:pt>
    <dgm:pt modelId="{BF8ECE3C-51CE-4964-AF28-AB597E9E1157}" type="pres">
      <dgm:prSet presAssocID="{6E48C2F3-9454-483C-8611-E8A1410F15EC}" presName="sibTrans" presStyleCnt="0"/>
      <dgm:spPr/>
    </dgm:pt>
    <dgm:pt modelId="{F9091D64-AB59-4DBE-98A7-2133C2203FC7}" type="pres">
      <dgm:prSet presAssocID="{DB33277A-D8F3-4D39-9A8F-C02A20CBA829}" presName="compNode" presStyleCnt="0"/>
      <dgm:spPr/>
    </dgm:pt>
    <dgm:pt modelId="{9F53728C-97B4-493A-A136-3A77E787A79B}" type="pres">
      <dgm:prSet presAssocID="{DB33277A-D8F3-4D39-9A8F-C02A20CBA829}" presName="bgRect" presStyleLbl="bgShp" presStyleIdx="5" presStyleCnt="7"/>
      <dgm:spPr/>
    </dgm:pt>
    <dgm:pt modelId="{209232BC-C2C3-48CB-AC22-847F5F87B54C}" type="pres">
      <dgm:prSet presAssocID="{DB33277A-D8F3-4D39-9A8F-C02A20CBA82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77CC1AC3-7D00-4A45-98AA-14A19BCF3AC4}" type="pres">
      <dgm:prSet presAssocID="{DB33277A-D8F3-4D39-9A8F-C02A20CBA829}" presName="spaceRect" presStyleCnt="0"/>
      <dgm:spPr/>
    </dgm:pt>
    <dgm:pt modelId="{00C54EBB-C33F-495C-B768-81E02F956BD5}" type="pres">
      <dgm:prSet presAssocID="{DB33277A-D8F3-4D39-9A8F-C02A20CBA829}" presName="parTx" presStyleLbl="revTx" presStyleIdx="5" presStyleCnt="7">
        <dgm:presLayoutVars>
          <dgm:chMax val="0"/>
          <dgm:chPref val="0"/>
        </dgm:presLayoutVars>
      </dgm:prSet>
      <dgm:spPr/>
    </dgm:pt>
    <dgm:pt modelId="{F6CE904A-5C37-476E-8EF2-A08609BE8C44}" type="pres">
      <dgm:prSet presAssocID="{1FA81C47-0AEE-4270-BB33-E0C14ED4C3B8}" presName="sibTrans" presStyleCnt="0"/>
      <dgm:spPr/>
    </dgm:pt>
    <dgm:pt modelId="{9BDD2EED-2858-42D0-B02F-E80A2F988D20}" type="pres">
      <dgm:prSet presAssocID="{93A64E3E-D907-4256-8494-C0DC11F5F4AB}" presName="compNode" presStyleCnt="0"/>
      <dgm:spPr/>
    </dgm:pt>
    <dgm:pt modelId="{A3801399-3DCB-4326-8E35-8382EA58DA99}" type="pres">
      <dgm:prSet presAssocID="{93A64E3E-D907-4256-8494-C0DC11F5F4AB}" presName="bgRect" presStyleLbl="bgShp" presStyleIdx="6" presStyleCnt="7"/>
      <dgm:spPr/>
    </dgm:pt>
    <dgm:pt modelId="{D86B24A7-E7F2-4877-B168-4FF79CECF499}" type="pres">
      <dgm:prSet presAssocID="{93A64E3E-D907-4256-8494-C0DC11F5F4A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D67D84-3E22-4334-B949-CFD684190981}" type="pres">
      <dgm:prSet presAssocID="{93A64E3E-D907-4256-8494-C0DC11F5F4AB}" presName="spaceRect" presStyleCnt="0"/>
      <dgm:spPr/>
    </dgm:pt>
    <dgm:pt modelId="{EAE5F36B-C246-4A3C-ABCE-B1B2C2612B67}" type="pres">
      <dgm:prSet presAssocID="{93A64E3E-D907-4256-8494-C0DC11F5F4A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3CD6616-18B9-454B-8FC7-49FD2EAA0B5F}" srcId="{64EAED64-4B93-40E4-908D-9DE5DCAC7517}" destId="{53489AFB-F641-43D5-BFFE-3E44BCCD76B6}" srcOrd="4" destOrd="0" parTransId="{EBAB592F-B8FC-43D8-B82E-08D4CB3A80FA}" sibTransId="{6E48C2F3-9454-483C-8611-E8A1410F15EC}"/>
    <dgm:cxn modelId="{09D7D72E-0CB6-4BA0-96D5-B1D75CEF0492}" srcId="{64EAED64-4B93-40E4-908D-9DE5DCAC7517}" destId="{DB33277A-D8F3-4D39-9A8F-C02A20CBA829}" srcOrd="5" destOrd="0" parTransId="{890CC322-AF03-4D21-BDCA-05CDF75E5BC2}" sibTransId="{1FA81C47-0AEE-4270-BB33-E0C14ED4C3B8}"/>
    <dgm:cxn modelId="{F5D5975F-6EFF-4D5C-92C8-8026D9EEC083}" type="presOf" srcId="{DB33277A-D8F3-4D39-9A8F-C02A20CBA829}" destId="{00C54EBB-C33F-495C-B768-81E02F956BD5}" srcOrd="0" destOrd="0" presId="urn:microsoft.com/office/officeart/2018/2/layout/IconVerticalSolidList"/>
    <dgm:cxn modelId="{BA104376-39A3-4EF4-87C8-F1C94E3D7525}" srcId="{64EAED64-4B93-40E4-908D-9DE5DCAC7517}" destId="{CAD977DF-872F-44CD-85B9-59DC9977AF04}" srcOrd="2" destOrd="0" parTransId="{BFD2DBE4-9C50-4FF7-9512-5972FBD3EA5C}" sibTransId="{85DD7B49-BFB4-4D69-AAB1-6C14EF16D52C}"/>
    <dgm:cxn modelId="{D114197D-0C32-47C1-ADF0-15F182B5BAB9}" type="presOf" srcId="{93A64E3E-D907-4256-8494-C0DC11F5F4AB}" destId="{EAE5F36B-C246-4A3C-ABCE-B1B2C2612B67}" srcOrd="0" destOrd="0" presId="urn:microsoft.com/office/officeart/2018/2/layout/IconVerticalSolidList"/>
    <dgm:cxn modelId="{53BE6B96-A10A-4D6B-83E0-D05FE730237C}" type="presOf" srcId="{4BE1ADD4-69AB-4EB4-BCB6-F774F1B16764}" destId="{5DF6BF6B-309A-4CE5-8345-D9062FE0000E}" srcOrd="0" destOrd="0" presId="urn:microsoft.com/office/officeart/2018/2/layout/IconVerticalSolidList"/>
    <dgm:cxn modelId="{12F6ACA7-6BB2-495F-B1F8-E493386AC626}" srcId="{64EAED64-4B93-40E4-908D-9DE5DCAC7517}" destId="{93A64E3E-D907-4256-8494-C0DC11F5F4AB}" srcOrd="6" destOrd="0" parTransId="{4313B1E0-4FE9-4464-A185-B7065E6B26EC}" sibTransId="{AAFE7224-E4AB-41C4-9EB5-3C34D7582F36}"/>
    <dgm:cxn modelId="{2D3349A8-765D-4FDB-B2B5-3B29EDA9FFC2}" type="presOf" srcId="{53489AFB-F641-43D5-BFFE-3E44BCCD76B6}" destId="{93BED4AA-2CBF-4008-B57D-17B5F6401F20}" srcOrd="0" destOrd="0" presId="urn:microsoft.com/office/officeart/2018/2/layout/IconVerticalSolidList"/>
    <dgm:cxn modelId="{4D37FBB9-8A4A-428C-9B01-B11C541B84E5}" srcId="{64EAED64-4B93-40E4-908D-9DE5DCAC7517}" destId="{4BE1ADD4-69AB-4EB4-BCB6-F774F1B16764}" srcOrd="0" destOrd="0" parTransId="{16813BAE-E020-479C-966B-B5E5B5F2AA3F}" sibTransId="{CD15CC50-83E5-4AC4-BD14-F159EAD7A72D}"/>
    <dgm:cxn modelId="{7DC70EBF-459B-4CE4-B000-506F010A2E80}" type="presOf" srcId="{20AF592A-D37A-43D5-8005-535A012E82B4}" destId="{3A0C1280-CED7-4563-AE65-5CEF108A641E}" srcOrd="0" destOrd="0" presId="urn:microsoft.com/office/officeart/2018/2/layout/IconVerticalSolidList"/>
    <dgm:cxn modelId="{A74135DE-4146-42CF-AB29-697E1E80BE2D}" type="presOf" srcId="{CAD977DF-872F-44CD-85B9-59DC9977AF04}" destId="{EA29B0C1-6153-4BB0-8ECD-925E34601204}" srcOrd="0" destOrd="0" presId="urn:microsoft.com/office/officeart/2018/2/layout/IconVerticalSolidList"/>
    <dgm:cxn modelId="{B8A9BAE1-3DB1-4010-86F8-BCCE49A3EC31}" srcId="{64EAED64-4B93-40E4-908D-9DE5DCAC7517}" destId="{0F6F07F7-861F-4871-9B13-79E10D8CA105}" srcOrd="3" destOrd="0" parTransId="{F4B1617E-F49C-4280-BFE8-274C4503710D}" sibTransId="{6E6C1654-4252-4363-AE59-1BE086CB157F}"/>
    <dgm:cxn modelId="{01A736E4-03F3-4410-94BC-9C3B0895EE57}" type="presOf" srcId="{64EAED64-4B93-40E4-908D-9DE5DCAC7517}" destId="{05D7F533-D2B9-4934-92F6-23A8126549D8}" srcOrd="0" destOrd="0" presId="urn:microsoft.com/office/officeart/2018/2/layout/IconVerticalSolidList"/>
    <dgm:cxn modelId="{02F6C2F8-26B8-43D4-B9DF-C24C08F502F0}" type="presOf" srcId="{0F6F07F7-861F-4871-9B13-79E10D8CA105}" destId="{64D87247-D39D-4925-A5A0-E43E4736773A}" srcOrd="0" destOrd="0" presId="urn:microsoft.com/office/officeart/2018/2/layout/IconVerticalSolidList"/>
    <dgm:cxn modelId="{A8276BFC-82A2-4965-B906-AEB20E23637C}" srcId="{64EAED64-4B93-40E4-908D-9DE5DCAC7517}" destId="{20AF592A-D37A-43D5-8005-535A012E82B4}" srcOrd="1" destOrd="0" parTransId="{33681D25-E71A-467D-AFBA-EF5530C954C7}" sibTransId="{EC3C546D-C523-434D-BB44-4B869C3FA167}"/>
    <dgm:cxn modelId="{DBA2D15E-2216-48D6-979F-F250884F7963}" type="presParOf" srcId="{05D7F533-D2B9-4934-92F6-23A8126549D8}" destId="{44DBAA0C-94D7-4D55-B9F8-3CB07B216CEF}" srcOrd="0" destOrd="0" presId="urn:microsoft.com/office/officeart/2018/2/layout/IconVerticalSolidList"/>
    <dgm:cxn modelId="{CD8F36BE-0508-4F35-B9D2-E2C2CE8CA14E}" type="presParOf" srcId="{44DBAA0C-94D7-4D55-B9F8-3CB07B216CEF}" destId="{F1A64086-5081-47EB-BAA9-0AFB460A1498}" srcOrd="0" destOrd="0" presId="urn:microsoft.com/office/officeart/2018/2/layout/IconVerticalSolidList"/>
    <dgm:cxn modelId="{CEEBD1BE-ECDF-4A14-B837-B71FAFA76322}" type="presParOf" srcId="{44DBAA0C-94D7-4D55-B9F8-3CB07B216CEF}" destId="{80EF4457-6EEF-4785-89AF-8B7274927B1D}" srcOrd="1" destOrd="0" presId="urn:microsoft.com/office/officeart/2018/2/layout/IconVerticalSolidList"/>
    <dgm:cxn modelId="{1F9F9786-6D48-418B-8C19-F894D44AA336}" type="presParOf" srcId="{44DBAA0C-94D7-4D55-B9F8-3CB07B216CEF}" destId="{C5103FA4-19FE-45CC-A00C-FC9674B47607}" srcOrd="2" destOrd="0" presId="urn:microsoft.com/office/officeart/2018/2/layout/IconVerticalSolidList"/>
    <dgm:cxn modelId="{9418A7D7-F40E-49C4-A09A-FA3E0B6EDE7D}" type="presParOf" srcId="{44DBAA0C-94D7-4D55-B9F8-3CB07B216CEF}" destId="{5DF6BF6B-309A-4CE5-8345-D9062FE0000E}" srcOrd="3" destOrd="0" presId="urn:microsoft.com/office/officeart/2018/2/layout/IconVerticalSolidList"/>
    <dgm:cxn modelId="{5AEBED6C-1326-457D-B6F6-C257154AF657}" type="presParOf" srcId="{05D7F533-D2B9-4934-92F6-23A8126549D8}" destId="{10829806-6E3D-49CE-9EB1-798508899E80}" srcOrd="1" destOrd="0" presId="urn:microsoft.com/office/officeart/2018/2/layout/IconVerticalSolidList"/>
    <dgm:cxn modelId="{C3ECBD14-9AF8-4CE0-A7C7-512A75F6E8D5}" type="presParOf" srcId="{05D7F533-D2B9-4934-92F6-23A8126549D8}" destId="{7C699E71-1DFA-4365-B1A5-230F2DEE16C5}" srcOrd="2" destOrd="0" presId="urn:microsoft.com/office/officeart/2018/2/layout/IconVerticalSolidList"/>
    <dgm:cxn modelId="{1563DC73-882C-48C5-AE23-2129BF4D1C29}" type="presParOf" srcId="{7C699E71-1DFA-4365-B1A5-230F2DEE16C5}" destId="{03282449-53EC-46AC-915D-6361F3C806FA}" srcOrd="0" destOrd="0" presId="urn:microsoft.com/office/officeart/2018/2/layout/IconVerticalSolidList"/>
    <dgm:cxn modelId="{1050A126-0367-4873-9FB6-935CA53CCEBB}" type="presParOf" srcId="{7C699E71-1DFA-4365-B1A5-230F2DEE16C5}" destId="{0E710DD9-FFD8-43E9-91B8-49A496E22BB6}" srcOrd="1" destOrd="0" presId="urn:microsoft.com/office/officeart/2018/2/layout/IconVerticalSolidList"/>
    <dgm:cxn modelId="{0C286BBE-0085-4AEF-B1C6-5A086EF1D21B}" type="presParOf" srcId="{7C699E71-1DFA-4365-B1A5-230F2DEE16C5}" destId="{48068120-51D9-4375-B8A4-87C37F748087}" srcOrd="2" destOrd="0" presId="urn:microsoft.com/office/officeart/2018/2/layout/IconVerticalSolidList"/>
    <dgm:cxn modelId="{0B2359B6-AE93-47E2-B210-F6B9D216A9E3}" type="presParOf" srcId="{7C699E71-1DFA-4365-B1A5-230F2DEE16C5}" destId="{3A0C1280-CED7-4563-AE65-5CEF108A641E}" srcOrd="3" destOrd="0" presId="urn:microsoft.com/office/officeart/2018/2/layout/IconVerticalSolidList"/>
    <dgm:cxn modelId="{6CBFADC6-4089-4D50-9263-05C8074831A1}" type="presParOf" srcId="{05D7F533-D2B9-4934-92F6-23A8126549D8}" destId="{8565BAF1-F23F-43FB-980F-9AF8CAF33798}" srcOrd="3" destOrd="0" presId="urn:microsoft.com/office/officeart/2018/2/layout/IconVerticalSolidList"/>
    <dgm:cxn modelId="{1A9A06D2-D779-46D7-AF52-0A13CCA69BD3}" type="presParOf" srcId="{05D7F533-D2B9-4934-92F6-23A8126549D8}" destId="{680B8FCA-1E82-46F1-87F0-9EC476BA0ACF}" srcOrd="4" destOrd="0" presId="urn:microsoft.com/office/officeart/2018/2/layout/IconVerticalSolidList"/>
    <dgm:cxn modelId="{393FC79E-6AE1-4F8E-8710-47866E3EA016}" type="presParOf" srcId="{680B8FCA-1E82-46F1-87F0-9EC476BA0ACF}" destId="{9C3D5907-EA23-405C-9C01-F695871D6B13}" srcOrd="0" destOrd="0" presId="urn:microsoft.com/office/officeart/2018/2/layout/IconVerticalSolidList"/>
    <dgm:cxn modelId="{1820577E-013B-4548-B78B-D262A48443CC}" type="presParOf" srcId="{680B8FCA-1E82-46F1-87F0-9EC476BA0ACF}" destId="{B65B9D15-1CB2-4359-92E7-C7EB1666A7D4}" srcOrd="1" destOrd="0" presId="urn:microsoft.com/office/officeart/2018/2/layout/IconVerticalSolidList"/>
    <dgm:cxn modelId="{F3413156-5721-4200-A019-CA77673842D8}" type="presParOf" srcId="{680B8FCA-1E82-46F1-87F0-9EC476BA0ACF}" destId="{30BD74A9-4C66-44FA-93EC-30958FD74805}" srcOrd="2" destOrd="0" presId="urn:microsoft.com/office/officeart/2018/2/layout/IconVerticalSolidList"/>
    <dgm:cxn modelId="{F9E3FE1F-6722-40BB-A360-87F01A84508B}" type="presParOf" srcId="{680B8FCA-1E82-46F1-87F0-9EC476BA0ACF}" destId="{EA29B0C1-6153-4BB0-8ECD-925E34601204}" srcOrd="3" destOrd="0" presId="urn:microsoft.com/office/officeart/2018/2/layout/IconVerticalSolidList"/>
    <dgm:cxn modelId="{4B0AC191-A7A3-433A-8A70-8F18EE33603A}" type="presParOf" srcId="{05D7F533-D2B9-4934-92F6-23A8126549D8}" destId="{5E5A179C-677D-4A72-B7D2-C194D846B589}" srcOrd="5" destOrd="0" presId="urn:microsoft.com/office/officeart/2018/2/layout/IconVerticalSolidList"/>
    <dgm:cxn modelId="{AB1E96FE-AED0-4DE2-8A47-C0519AEE6075}" type="presParOf" srcId="{05D7F533-D2B9-4934-92F6-23A8126549D8}" destId="{5A30719A-F703-48F1-AFEB-454175571005}" srcOrd="6" destOrd="0" presId="urn:microsoft.com/office/officeart/2018/2/layout/IconVerticalSolidList"/>
    <dgm:cxn modelId="{2D73481F-E2E4-4117-85B4-1B474AE330F6}" type="presParOf" srcId="{5A30719A-F703-48F1-AFEB-454175571005}" destId="{04FD1A4F-9E68-4835-BBF8-73EA39390929}" srcOrd="0" destOrd="0" presId="urn:microsoft.com/office/officeart/2018/2/layout/IconVerticalSolidList"/>
    <dgm:cxn modelId="{7E2044CF-591D-498B-A4AB-CEB8D00FA40B}" type="presParOf" srcId="{5A30719A-F703-48F1-AFEB-454175571005}" destId="{0B299C30-C79A-420D-BBAB-517A10CA59A1}" srcOrd="1" destOrd="0" presId="urn:microsoft.com/office/officeart/2018/2/layout/IconVerticalSolidList"/>
    <dgm:cxn modelId="{2531CDCE-9042-4956-852C-EE42DD42ABA5}" type="presParOf" srcId="{5A30719A-F703-48F1-AFEB-454175571005}" destId="{3A02BE48-2A5B-4E6A-8CB3-925E5793E973}" srcOrd="2" destOrd="0" presId="urn:microsoft.com/office/officeart/2018/2/layout/IconVerticalSolidList"/>
    <dgm:cxn modelId="{8FCD370C-9B48-4BAA-91D2-9520B2CCDBA6}" type="presParOf" srcId="{5A30719A-F703-48F1-AFEB-454175571005}" destId="{64D87247-D39D-4925-A5A0-E43E4736773A}" srcOrd="3" destOrd="0" presId="urn:microsoft.com/office/officeart/2018/2/layout/IconVerticalSolidList"/>
    <dgm:cxn modelId="{0B487443-D80A-45E8-9C4E-296358FDBE3B}" type="presParOf" srcId="{05D7F533-D2B9-4934-92F6-23A8126549D8}" destId="{462A8747-8569-48F0-B541-902628D275D6}" srcOrd="7" destOrd="0" presId="urn:microsoft.com/office/officeart/2018/2/layout/IconVerticalSolidList"/>
    <dgm:cxn modelId="{8D454B7D-B8D0-41BF-972A-5A0C5DB53C6B}" type="presParOf" srcId="{05D7F533-D2B9-4934-92F6-23A8126549D8}" destId="{1341E608-52A3-41C7-9102-F2C0E8439201}" srcOrd="8" destOrd="0" presId="urn:microsoft.com/office/officeart/2018/2/layout/IconVerticalSolidList"/>
    <dgm:cxn modelId="{44069902-1E21-4D0A-97BC-83493B8BB776}" type="presParOf" srcId="{1341E608-52A3-41C7-9102-F2C0E8439201}" destId="{6510A283-407B-4A6F-846F-50DB7FE411E3}" srcOrd="0" destOrd="0" presId="urn:microsoft.com/office/officeart/2018/2/layout/IconVerticalSolidList"/>
    <dgm:cxn modelId="{07AD4E17-FCF3-4D5A-9A64-DFD91326A06C}" type="presParOf" srcId="{1341E608-52A3-41C7-9102-F2C0E8439201}" destId="{8A1167FE-2688-44B7-B6EF-606E6CCB18CF}" srcOrd="1" destOrd="0" presId="urn:microsoft.com/office/officeart/2018/2/layout/IconVerticalSolidList"/>
    <dgm:cxn modelId="{D9EDE301-F504-44EB-8E64-BC94FB5ED0D6}" type="presParOf" srcId="{1341E608-52A3-41C7-9102-F2C0E8439201}" destId="{151429A8-EDF5-4E7F-A08B-84D330679944}" srcOrd="2" destOrd="0" presId="urn:microsoft.com/office/officeart/2018/2/layout/IconVerticalSolidList"/>
    <dgm:cxn modelId="{B4CEBF1E-ACBA-4FF5-87C6-208349446102}" type="presParOf" srcId="{1341E608-52A3-41C7-9102-F2C0E8439201}" destId="{93BED4AA-2CBF-4008-B57D-17B5F6401F20}" srcOrd="3" destOrd="0" presId="urn:microsoft.com/office/officeart/2018/2/layout/IconVerticalSolidList"/>
    <dgm:cxn modelId="{36B6EAFB-E3A7-48CE-BD69-A3ED857DA2BC}" type="presParOf" srcId="{05D7F533-D2B9-4934-92F6-23A8126549D8}" destId="{BF8ECE3C-51CE-4964-AF28-AB597E9E1157}" srcOrd="9" destOrd="0" presId="urn:microsoft.com/office/officeart/2018/2/layout/IconVerticalSolidList"/>
    <dgm:cxn modelId="{0E4415C0-5F8D-4CD0-B265-D6006D37413E}" type="presParOf" srcId="{05D7F533-D2B9-4934-92F6-23A8126549D8}" destId="{F9091D64-AB59-4DBE-98A7-2133C2203FC7}" srcOrd="10" destOrd="0" presId="urn:microsoft.com/office/officeart/2018/2/layout/IconVerticalSolidList"/>
    <dgm:cxn modelId="{B920620C-B088-4A41-B77D-C50FF2B281F9}" type="presParOf" srcId="{F9091D64-AB59-4DBE-98A7-2133C2203FC7}" destId="{9F53728C-97B4-493A-A136-3A77E787A79B}" srcOrd="0" destOrd="0" presId="urn:microsoft.com/office/officeart/2018/2/layout/IconVerticalSolidList"/>
    <dgm:cxn modelId="{E25557FD-7431-43A7-8C3C-4446785951E1}" type="presParOf" srcId="{F9091D64-AB59-4DBE-98A7-2133C2203FC7}" destId="{209232BC-C2C3-48CB-AC22-847F5F87B54C}" srcOrd="1" destOrd="0" presId="urn:microsoft.com/office/officeart/2018/2/layout/IconVerticalSolidList"/>
    <dgm:cxn modelId="{1EA08E0B-D898-486C-9DEE-7C807FCAB0FE}" type="presParOf" srcId="{F9091D64-AB59-4DBE-98A7-2133C2203FC7}" destId="{77CC1AC3-7D00-4A45-98AA-14A19BCF3AC4}" srcOrd="2" destOrd="0" presId="urn:microsoft.com/office/officeart/2018/2/layout/IconVerticalSolidList"/>
    <dgm:cxn modelId="{FF4087FB-E8EA-403B-AA49-167FFFC5F04A}" type="presParOf" srcId="{F9091D64-AB59-4DBE-98A7-2133C2203FC7}" destId="{00C54EBB-C33F-495C-B768-81E02F956BD5}" srcOrd="3" destOrd="0" presId="urn:microsoft.com/office/officeart/2018/2/layout/IconVerticalSolidList"/>
    <dgm:cxn modelId="{94321346-6F36-45AF-8391-98DF0BF79DE6}" type="presParOf" srcId="{05D7F533-D2B9-4934-92F6-23A8126549D8}" destId="{F6CE904A-5C37-476E-8EF2-A08609BE8C44}" srcOrd="11" destOrd="0" presId="urn:microsoft.com/office/officeart/2018/2/layout/IconVerticalSolidList"/>
    <dgm:cxn modelId="{4D7BE985-4DE2-43F1-B146-BD2D3A6FEC20}" type="presParOf" srcId="{05D7F533-D2B9-4934-92F6-23A8126549D8}" destId="{9BDD2EED-2858-42D0-B02F-E80A2F988D20}" srcOrd="12" destOrd="0" presId="urn:microsoft.com/office/officeart/2018/2/layout/IconVerticalSolidList"/>
    <dgm:cxn modelId="{5C6FD6E5-5F4C-4F8C-8D34-6C2B2575EE2A}" type="presParOf" srcId="{9BDD2EED-2858-42D0-B02F-E80A2F988D20}" destId="{A3801399-3DCB-4326-8E35-8382EA58DA99}" srcOrd="0" destOrd="0" presId="urn:microsoft.com/office/officeart/2018/2/layout/IconVerticalSolidList"/>
    <dgm:cxn modelId="{081B9287-4012-46A0-9B33-20DA0EF2B2EF}" type="presParOf" srcId="{9BDD2EED-2858-42D0-B02F-E80A2F988D20}" destId="{D86B24A7-E7F2-4877-B168-4FF79CECF499}" srcOrd="1" destOrd="0" presId="urn:microsoft.com/office/officeart/2018/2/layout/IconVerticalSolidList"/>
    <dgm:cxn modelId="{DA8D5CCE-389D-4C2B-A281-CE5043452BD0}" type="presParOf" srcId="{9BDD2EED-2858-42D0-B02F-E80A2F988D20}" destId="{58D67D84-3E22-4334-B949-CFD684190981}" srcOrd="2" destOrd="0" presId="urn:microsoft.com/office/officeart/2018/2/layout/IconVerticalSolidList"/>
    <dgm:cxn modelId="{8ACCA724-0416-4F45-A956-6B9B6D816FD1}" type="presParOf" srcId="{9BDD2EED-2858-42D0-B02F-E80A2F988D20}" destId="{EAE5F36B-C246-4A3C-ABCE-B1B2C2612B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64086-5081-47EB-BAA9-0AFB460A1498}">
      <dsp:nvSpPr>
        <dsp:cNvPr id="0" name=""/>
        <dsp:cNvSpPr/>
      </dsp:nvSpPr>
      <dsp:spPr>
        <a:xfrm>
          <a:off x="0" y="425"/>
          <a:ext cx="6628804" cy="58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F4457-6EEF-4785-89AF-8B7274927B1D}">
      <dsp:nvSpPr>
        <dsp:cNvPr id="0" name=""/>
        <dsp:cNvSpPr/>
      </dsp:nvSpPr>
      <dsp:spPr>
        <a:xfrm>
          <a:off x="177184" y="132215"/>
          <a:ext cx="322153" cy="322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BF6B-309A-4CE5-8345-D9062FE0000E}">
      <dsp:nvSpPr>
        <dsp:cNvPr id="0" name=""/>
        <dsp:cNvSpPr/>
      </dsp:nvSpPr>
      <dsp:spPr>
        <a:xfrm>
          <a:off x="676521" y="425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git init -&gt; </a:t>
          </a:r>
          <a:r>
            <a:rPr lang="es-ES" sz="1600" kern="1200"/>
            <a:t>Crear un nuevo repositorio GIT</a:t>
          </a:r>
          <a:endParaRPr lang="en-US" sz="1600" kern="1200"/>
        </a:p>
      </dsp:txBody>
      <dsp:txXfrm>
        <a:off x="676521" y="425"/>
        <a:ext cx="5952282" cy="585732"/>
      </dsp:txXfrm>
    </dsp:sp>
    <dsp:sp modelId="{03282449-53EC-46AC-915D-6361F3C806FA}">
      <dsp:nvSpPr>
        <dsp:cNvPr id="0" name=""/>
        <dsp:cNvSpPr/>
      </dsp:nvSpPr>
      <dsp:spPr>
        <a:xfrm>
          <a:off x="0" y="732591"/>
          <a:ext cx="6628804" cy="58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10DD9-FFD8-43E9-91B8-49A496E22BB6}">
      <dsp:nvSpPr>
        <dsp:cNvPr id="0" name=""/>
        <dsp:cNvSpPr/>
      </dsp:nvSpPr>
      <dsp:spPr>
        <a:xfrm>
          <a:off x="177184" y="864381"/>
          <a:ext cx="322153" cy="322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1280-CED7-4563-AE65-5CEF108A641E}">
      <dsp:nvSpPr>
        <dsp:cNvPr id="0" name=""/>
        <dsp:cNvSpPr/>
      </dsp:nvSpPr>
      <dsp:spPr>
        <a:xfrm>
          <a:off x="676521" y="732591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 config --global user.email “su correo de git” -&gt; Asigna su usuario al repositorio (--local para solo la carpeta)</a:t>
          </a:r>
        </a:p>
      </dsp:txBody>
      <dsp:txXfrm>
        <a:off x="676521" y="732591"/>
        <a:ext cx="5952282" cy="585732"/>
      </dsp:txXfrm>
    </dsp:sp>
    <dsp:sp modelId="{9C3D5907-EA23-405C-9C01-F695871D6B13}">
      <dsp:nvSpPr>
        <dsp:cNvPr id="0" name=""/>
        <dsp:cNvSpPr/>
      </dsp:nvSpPr>
      <dsp:spPr>
        <a:xfrm>
          <a:off x="0" y="1464757"/>
          <a:ext cx="6628804" cy="585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B9D15-1CB2-4359-92E7-C7EB1666A7D4}">
      <dsp:nvSpPr>
        <dsp:cNvPr id="0" name=""/>
        <dsp:cNvSpPr/>
      </dsp:nvSpPr>
      <dsp:spPr>
        <a:xfrm>
          <a:off x="177184" y="1596547"/>
          <a:ext cx="322153" cy="322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9B0C1-6153-4BB0-8ECD-925E34601204}">
      <dsp:nvSpPr>
        <dsp:cNvPr id="0" name=""/>
        <dsp:cNvSpPr/>
      </dsp:nvSpPr>
      <dsp:spPr>
        <a:xfrm>
          <a:off x="676521" y="1464757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 add  [archive , (.), (-A)].  -&gt; Para agregar archivos a un stage (index)</a:t>
          </a:r>
        </a:p>
      </dsp:txBody>
      <dsp:txXfrm>
        <a:off x="676521" y="1464757"/>
        <a:ext cx="5952282" cy="585732"/>
      </dsp:txXfrm>
    </dsp:sp>
    <dsp:sp modelId="{04FD1A4F-9E68-4835-BBF8-73EA39390929}">
      <dsp:nvSpPr>
        <dsp:cNvPr id="0" name=""/>
        <dsp:cNvSpPr/>
      </dsp:nvSpPr>
      <dsp:spPr>
        <a:xfrm>
          <a:off x="0" y="2196924"/>
          <a:ext cx="6628804" cy="585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9C30-C79A-420D-BBAB-517A10CA59A1}">
      <dsp:nvSpPr>
        <dsp:cNvPr id="0" name=""/>
        <dsp:cNvSpPr/>
      </dsp:nvSpPr>
      <dsp:spPr>
        <a:xfrm>
          <a:off x="177184" y="2328713"/>
          <a:ext cx="322153" cy="322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87247-D39D-4925-A5A0-E43E4736773A}">
      <dsp:nvSpPr>
        <dsp:cNvPr id="0" name=""/>
        <dsp:cNvSpPr/>
      </dsp:nvSpPr>
      <dsp:spPr>
        <a:xfrm>
          <a:off x="676521" y="2196924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 commit –m [</a:t>
          </a:r>
          <a:r>
            <a:rPr lang="es-CO" sz="1600" kern="1200"/>
            <a:t>Mensaje</a:t>
          </a:r>
          <a:r>
            <a:rPr lang="en-US" sz="1600" kern="1200"/>
            <a:t> ] Agrega a una pila llamada Head lo que hay en mi stage</a:t>
          </a:r>
        </a:p>
      </dsp:txBody>
      <dsp:txXfrm>
        <a:off x="676521" y="2196924"/>
        <a:ext cx="5952282" cy="585732"/>
      </dsp:txXfrm>
    </dsp:sp>
    <dsp:sp modelId="{6510A283-407B-4A6F-846F-50DB7FE411E3}">
      <dsp:nvSpPr>
        <dsp:cNvPr id="0" name=""/>
        <dsp:cNvSpPr/>
      </dsp:nvSpPr>
      <dsp:spPr>
        <a:xfrm>
          <a:off x="0" y="2929090"/>
          <a:ext cx="6628804" cy="585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67FE-2688-44B7-B6EF-606E6CCB18CF}">
      <dsp:nvSpPr>
        <dsp:cNvPr id="0" name=""/>
        <dsp:cNvSpPr/>
      </dsp:nvSpPr>
      <dsp:spPr>
        <a:xfrm>
          <a:off x="177184" y="3060880"/>
          <a:ext cx="322153" cy="322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ED4AA-2CBF-4008-B57D-17B5F6401F20}">
      <dsp:nvSpPr>
        <dsp:cNvPr id="0" name=""/>
        <dsp:cNvSpPr/>
      </dsp:nvSpPr>
      <dsp:spPr>
        <a:xfrm>
          <a:off x="676521" y="2929090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 push origin master -&gt; Envia los cambios a la rama master del repositorio remoto</a:t>
          </a:r>
        </a:p>
      </dsp:txBody>
      <dsp:txXfrm>
        <a:off x="676521" y="2929090"/>
        <a:ext cx="5952282" cy="585732"/>
      </dsp:txXfrm>
    </dsp:sp>
    <dsp:sp modelId="{9F53728C-97B4-493A-A136-3A77E787A79B}">
      <dsp:nvSpPr>
        <dsp:cNvPr id="0" name=""/>
        <dsp:cNvSpPr/>
      </dsp:nvSpPr>
      <dsp:spPr>
        <a:xfrm>
          <a:off x="0" y="3661256"/>
          <a:ext cx="6628804" cy="585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32BC-C2C3-48CB-AC22-847F5F87B54C}">
      <dsp:nvSpPr>
        <dsp:cNvPr id="0" name=""/>
        <dsp:cNvSpPr/>
      </dsp:nvSpPr>
      <dsp:spPr>
        <a:xfrm>
          <a:off x="177184" y="3793046"/>
          <a:ext cx="322153" cy="322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54EBB-C33F-495C-B768-81E02F956BD5}">
      <dsp:nvSpPr>
        <dsp:cNvPr id="0" name=""/>
        <dsp:cNvSpPr/>
      </dsp:nvSpPr>
      <dsp:spPr>
        <a:xfrm>
          <a:off x="676521" y="3661256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/>
            <a:t>git clone [url del repositorio] -&gt; Para clonar un repositorio</a:t>
          </a:r>
          <a:endParaRPr lang="en-US" sz="1600" kern="1200"/>
        </a:p>
      </dsp:txBody>
      <dsp:txXfrm>
        <a:off x="676521" y="3661256"/>
        <a:ext cx="5952282" cy="585732"/>
      </dsp:txXfrm>
    </dsp:sp>
    <dsp:sp modelId="{A3801399-3DCB-4326-8E35-8382EA58DA99}">
      <dsp:nvSpPr>
        <dsp:cNvPr id="0" name=""/>
        <dsp:cNvSpPr/>
      </dsp:nvSpPr>
      <dsp:spPr>
        <a:xfrm>
          <a:off x="0" y="4393422"/>
          <a:ext cx="6628804" cy="585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B24A7-E7F2-4877-B168-4FF79CECF499}">
      <dsp:nvSpPr>
        <dsp:cNvPr id="0" name=""/>
        <dsp:cNvSpPr/>
      </dsp:nvSpPr>
      <dsp:spPr>
        <a:xfrm>
          <a:off x="177184" y="4525212"/>
          <a:ext cx="322153" cy="3221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F36B-C246-4A3C-ABCE-B1B2C2612B67}">
      <dsp:nvSpPr>
        <dsp:cNvPr id="0" name=""/>
        <dsp:cNvSpPr/>
      </dsp:nvSpPr>
      <dsp:spPr>
        <a:xfrm>
          <a:off x="676521" y="4393422"/>
          <a:ext cx="5952282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 remote add [url] -&gt; Conectar a un repositorio remoto</a:t>
          </a:r>
        </a:p>
      </dsp:txBody>
      <dsp:txXfrm>
        <a:off x="676521" y="4393422"/>
        <a:ext cx="5952282" cy="58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introvideos/versioncontrol" TargetMode="External"/><Relationship Id="rId2" Type="http://schemas.openxmlformats.org/officeDocument/2006/relationships/hyperlink" Target="http://rogerdudler.github.io/git-guide/index.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unchschool.com/books/git/read/github" TargetMode="External"/><Relationship Id="rId4" Type="http://schemas.openxmlformats.org/officeDocument/2006/relationships/hyperlink" Target="https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s/github/working-with-github-pages/creating-a-github-pages-site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db.github.io/node-mongodb-native/" TargetMode="External"/><Relationship Id="rId2" Type="http://schemas.openxmlformats.org/officeDocument/2006/relationships/hyperlink" Target="https://mustache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s://xkjyeah.github.io/vue-google-maps/" TargetMode="External"/><Relationship Id="rId4" Type="http://schemas.openxmlformats.org/officeDocument/2006/relationships/hyperlink" Target="https://treehouse.github.io/installation-gui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C91E8-109A-F64D-AEAA-E5BF20B6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SUBVERSION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011B1-A5D9-714D-A671-FC47F7A5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</a:rPr>
              <a:t>Al </a:t>
            </a:r>
            <a:r>
              <a:rPr lang="en-US" sz="1800" b="1" dirty="0" err="1">
                <a:solidFill>
                  <a:schemeClr val="bg1"/>
                </a:solidFill>
              </a:rPr>
              <a:t>usar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estos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sistemas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todos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los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desarrolladores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acceden</a:t>
            </a:r>
            <a:r>
              <a:rPr lang="en-US" sz="1800" b="1" dirty="0">
                <a:solidFill>
                  <a:schemeClr val="bg1"/>
                </a:solidFill>
              </a:rPr>
              <a:t> a un </a:t>
            </a:r>
            <a:r>
              <a:rPr lang="en-US" sz="1800" b="1" dirty="0" err="1">
                <a:solidFill>
                  <a:schemeClr val="bg1"/>
                </a:solidFill>
              </a:rPr>
              <a:t>único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repositorio</a:t>
            </a:r>
            <a:r>
              <a:rPr lang="en-US" sz="1800" b="1" dirty="0">
                <a:solidFill>
                  <a:schemeClr val="bg1"/>
                </a:solidFill>
              </a:rPr>
              <a:t> central. Si se </a:t>
            </a:r>
            <a:r>
              <a:rPr lang="en-US" sz="1800" b="1" dirty="0" err="1">
                <a:solidFill>
                  <a:schemeClr val="bg1"/>
                </a:solidFill>
              </a:rPr>
              <a:t>realiza</a:t>
            </a:r>
            <a:r>
              <a:rPr lang="en-US" sz="1800" b="1" dirty="0">
                <a:solidFill>
                  <a:schemeClr val="bg1"/>
                </a:solidFill>
              </a:rPr>
              <a:t> un </a:t>
            </a:r>
            <a:r>
              <a:rPr lang="en-US" sz="1800" b="1" dirty="0" err="1">
                <a:solidFill>
                  <a:schemeClr val="bg1"/>
                </a:solidFill>
              </a:rPr>
              <a:t>cambio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llegará</a:t>
            </a:r>
            <a:r>
              <a:rPr lang="en-US" sz="1800" b="1" dirty="0">
                <a:solidFill>
                  <a:schemeClr val="bg1"/>
                </a:solidFill>
              </a:rPr>
              <a:t> a </a:t>
            </a:r>
            <a:r>
              <a:rPr lang="en-US" sz="1800" b="1" dirty="0" err="1">
                <a:solidFill>
                  <a:schemeClr val="bg1"/>
                </a:solidFill>
              </a:rPr>
              <a:t>todos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los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desarrolladores</a:t>
            </a:r>
            <a:r>
              <a:rPr lang="en-US" sz="1800" b="1" dirty="0">
                <a:solidFill>
                  <a:schemeClr val="bg1"/>
                </a:solidFill>
              </a:rPr>
              <a:t> antes de que </a:t>
            </a:r>
            <a:r>
              <a:rPr lang="en-US" sz="1800" b="1" dirty="0" err="1">
                <a:solidFill>
                  <a:schemeClr val="bg1"/>
                </a:solidFill>
              </a:rPr>
              <a:t>puedan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comprometer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sus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cambios</a:t>
            </a:r>
            <a:r>
              <a:rPr lang="en-US" sz="1800" b="1" dirty="0">
                <a:solidFill>
                  <a:schemeClr val="bg1"/>
                </a:solidFill>
              </a:rPr>
              <a:t> y, </a:t>
            </a:r>
            <a:r>
              <a:rPr lang="en-US" sz="1800" b="1" dirty="0" err="1">
                <a:solidFill>
                  <a:schemeClr val="bg1"/>
                </a:solidFill>
              </a:rPr>
              <a:t>lamentablemente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eso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también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incluye</a:t>
            </a:r>
            <a:r>
              <a:rPr lang="en-US" sz="1800" b="1" dirty="0">
                <a:solidFill>
                  <a:schemeClr val="bg1"/>
                </a:solidFill>
              </a:rPr>
              <a:t> un </a:t>
            </a:r>
            <a:r>
              <a:rPr lang="en-US" sz="1800" b="1" dirty="0" err="1">
                <a:solidFill>
                  <a:schemeClr val="bg1"/>
                </a:solidFill>
              </a:rPr>
              <a:t>código</a:t>
            </a:r>
            <a:r>
              <a:rPr lang="en-US" sz="1800" b="1" dirty="0">
                <a:solidFill>
                  <a:schemeClr val="bg1"/>
                </a:solidFill>
              </a:rPr>
              <a:t> roto.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2762AA-9845-A349-95EF-CC925E80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944" y="139392"/>
            <a:ext cx="2944716" cy="6580375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77" y="2014536"/>
            <a:ext cx="5548541" cy="2918393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226" y="2014537"/>
            <a:ext cx="5550616" cy="29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6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1" y="1650669"/>
            <a:ext cx="5212245" cy="267187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42" y="1648018"/>
            <a:ext cx="5422388" cy="26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426508"/>
            <a:ext cx="9941259" cy="40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GIT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/>
          <a:stretch/>
        </p:blipFill>
        <p:spPr>
          <a:xfrm>
            <a:off x="689669" y="156052"/>
            <a:ext cx="3025239" cy="630117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FFFFFF"/>
                </a:solidFill>
              </a:rPr>
              <a:t>Git es un sistema de control de versiones distribuidas de código abierto y gratuito diseñado para manejar todo, desde proyectos pequeños a muy grandes, con velocidad y eficiencia.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95750" y="3306637"/>
            <a:ext cx="8596668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525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Servicios de gestión de repositorios.</a:t>
            </a:r>
            <a:endParaRPr lang="en-US" dirty="0"/>
          </a:p>
          <a:p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47210" y="3264836"/>
            <a:ext cx="8131386" cy="181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Hoy, los servicios de gestión de repositorios son componentes clave del desarrollo colaborativo de software. Permiten a los desarrolladores de software administrar los cambios en el código fuente y los archivos relacionados, crear y mantener múltiples versiones en un lugar central.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7F005-678C-6B44-AE8B-A0F8B8B7D8CD}"/>
              </a:ext>
            </a:extLst>
          </p:cNvPr>
          <p:cNvSpPr txBox="1"/>
          <p:nvPr/>
        </p:nvSpPr>
        <p:spPr>
          <a:xfrm>
            <a:off x="1285875" y="100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324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743" y="4181364"/>
            <a:ext cx="10548514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0376" y="4704967"/>
            <a:ext cx="8380319" cy="7658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dirty="0" err="1"/>
              <a:t>Servicio</a:t>
            </a:r>
            <a:r>
              <a:rPr lang="en-US" sz="4400" dirty="0"/>
              <a:t> web para el </a:t>
            </a:r>
            <a:r>
              <a:rPr lang="en-US" sz="4400" dirty="0" err="1"/>
              <a:t>alogamiento</a:t>
            </a:r>
            <a:endParaRPr lang="en-U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76995"/>
            <a:ext cx="2500368" cy="8876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34" y="1525020"/>
            <a:ext cx="2484967" cy="1391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00" y="1597300"/>
            <a:ext cx="2484967" cy="12983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67" y="1004013"/>
            <a:ext cx="2484966" cy="24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CO" sz="4400"/>
              <a:t>COMANDOS DE GIT</a:t>
            </a:r>
            <a:endParaRPr lang="en-US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23A6A63-D5CF-4995-B5D6-E7E2A0B46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421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50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AB2C-1DD2-8D41-B64A-683336AA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GUIA VISUAL </a:t>
            </a:r>
          </a:p>
          <a:p>
            <a:pPr marL="0" indent="0">
              <a:buNone/>
            </a:pPr>
            <a:r>
              <a:rPr lang="es-CO" b="1" dirty="0">
                <a:hlinkClick r:id="rId2"/>
              </a:rPr>
              <a:t>http://rogerdudler.github.io/git-guide/index.es.html</a:t>
            </a:r>
            <a:endParaRPr lang="es-CO" b="1" dirty="0"/>
          </a:p>
          <a:p>
            <a:pPr marL="0" indent="0">
              <a:buNone/>
            </a:pPr>
            <a:r>
              <a:rPr lang="es-CO" b="1" dirty="0">
                <a:hlinkClick r:id="rId3"/>
              </a:rPr>
              <a:t>https://code.visualstudio.com/docs/introvideos/versioncontrol</a:t>
            </a:r>
            <a:endParaRPr lang="es-CO" b="1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/>
              <a:t>Descargar Git</a:t>
            </a:r>
          </a:p>
          <a:p>
            <a:pPr marL="0" indent="0">
              <a:buNone/>
            </a:pPr>
            <a:r>
              <a:rPr lang="es-CO" b="1" dirty="0">
                <a:hlinkClick r:id="rId4"/>
              </a:rPr>
              <a:t>https://git-scm.com/downloads</a:t>
            </a:r>
            <a:endParaRPr lang="es-CO" b="1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/>
              <a:t>Tutorial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https://launchschool.com/books/git/read/github</a:t>
            </a:r>
            <a:br>
              <a:rPr lang="en-US" dirty="0"/>
            </a:br>
            <a:endParaRPr lang="es-CO" b="1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096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5002F6C-0142-4BD1-B14C-B2A8BE2B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F2A4C-8C64-4700-8689-78F60398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21381" r="9274"/>
          <a:stretch/>
        </p:blipFill>
        <p:spPr>
          <a:xfrm>
            <a:off x="925745" y="642938"/>
            <a:ext cx="10116080" cy="57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TEMA DE INTERES: SITIO GITHUB.IO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https://pages.github.com/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https://help.github.com/es/github/working-with-github-pages/creating-a-github-pages-site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955-90F4-AD41-85C6-E0A9BACF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_tradnl"/>
              <a:t>Ejemplos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C7E2-7EC0-114C-ADE6-BB81C75C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s-ES_tradnl"/>
              <a:t>Mustache: </a:t>
            </a:r>
            <a:r>
              <a:rPr lang="en-US">
                <a:hlinkClick r:id="rId2"/>
              </a:rPr>
              <a:t>https://mustache.github.io/</a:t>
            </a:r>
            <a:endParaRPr lang="en-US"/>
          </a:p>
          <a:p>
            <a:r>
              <a:rPr lang="es-ES_tradnl"/>
              <a:t>Node-Mongo: </a:t>
            </a:r>
            <a:r>
              <a:rPr lang="en-US">
                <a:hlinkClick r:id="rId3"/>
              </a:rPr>
              <a:t>http://mongodb.github.io/node-mongodb-native/</a:t>
            </a:r>
            <a:endParaRPr lang="en-US"/>
          </a:p>
          <a:p>
            <a:r>
              <a:rPr lang="en-US"/>
              <a:t>Instalaciones: </a:t>
            </a:r>
            <a:r>
              <a:rPr lang="en-US">
                <a:hlinkClick r:id="rId4"/>
              </a:rPr>
              <a:t>https://treehouse.github.io/installation-guides/</a:t>
            </a:r>
            <a:endParaRPr lang="en-US"/>
          </a:p>
          <a:p>
            <a:r>
              <a:rPr lang="en-US"/>
              <a:t>Mapas – Vuejs: </a:t>
            </a:r>
            <a:r>
              <a:rPr lang="en-US">
                <a:hlinkClick r:id="rId5"/>
              </a:rPr>
              <a:t>https://xkjyeah.github.io/vue-google-maps/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0DD87-0394-4328-9C0A-8E0F9F092B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48" r="26242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69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SUBVERSION</vt:lpstr>
      <vt:lpstr>GIT</vt:lpstr>
      <vt:lpstr>PowerPoint Presentation</vt:lpstr>
      <vt:lpstr>Servicio web para el alogamiento</vt:lpstr>
      <vt:lpstr>COMANDOS DE GIT</vt:lpstr>
      <vt:lpstr>PowerPoint Presentation</vt:lpstr>
      <vt:lpstr>PowerPoint Presentation</vt:lpstr>
      <vt:lpstr>TEMA DE INTERES: SITIO GITHUB.IO</vt:lpstr>
      <vt:lpstr>Ejemplos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</dc:title>
  <dc:creator>Santiago Urrego Morales</dc:creator>
  <cp:lastModifiedBy>Santiago Urrego Morales</cp:lastModifiedBy>
  <cp:revision>1</cp:revision>
  <dcterms:created xsi:type="dcterms:W3CDTF">2020-01-28T01:25:16Z</dcterms:created>
  <dcterms:modified xsi:type="dcterms:W3CDTF">2020-01-28T01:25:26Z</dcterms:modified>
</cp:coreProperties>
</file>