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4" r:id="rId5"/>
    <p:sldId id="265" r:id="rId6"/>
    <p:sldId id="261" r:id="rId7"/>
    <p:sldId id="262" r:id="rId8"/>
    <p:sldId id="267" r:id="rId9"/>
    <p:sldId id="268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5755"/>
  </p:normalViewPr>
  <p:slideViewPr>
    <p:cSldViewPr snapToGrid="0">
      <p:cViewPr>
        <p:scale>
          <a:sx n="100" d="100"/>
          <a:sy n="100" d="100"/>
        </p:scale>
        <p:origin x="1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1A9A9-E0B4-498C-9107-FE61C043A31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2830F3-7421-4125-A4A7-DDD75EDBA715}">
      <dgm:prSet/>
      <dgm:spPr/>
      <dgm:t>
        <a:bodyPr/>
        <a:lstStyle/>
        <a:p>
          <a:r>
            <a:rPr lang="en-US" dirty="0" err="1"/>
            <a:t>Atributo</a:t>
          </a:r>
          <a:r>
            <a:rPr lang="en-US" dirty="0"/>
            <a:t> style</a:t>
          </a:r>
        </a:p>
      </dgm:t>
    </dgm:pt>
    <dgm:pt modelId="{03B1A4A7-3830-4A4D-B41C-F7F5E3CA4076}" type="parTrans" cxnId="{0E29934D-E4BF-4111-88D8-CFE6AC59DD31}">
      <dgm:prSet/>
      <dgm:spPr/>
      <dgm:t>
        <a:bodyPr/>
        <a:lstStyle/>
        <a:p>
          <a:endParaRPr lang="en-US"/>
        </a:p>
      </dgm:t>
    </dgm:pt>
    <dgm:pt modelId="{B57E6EA4-905C-4E95-95E8-06A4860F3872}" type="sibTrans" cxnId="{0E29934D-E4BF-4111-88D8-CFE6AC59DD31}">
      <dgm:prSet/>
      <dgm:spPr/>
      <dgm:t>
        <a:bodyPr/>
        <a:lstStyle/>
        <a:p>
          <a:endParaRPr lang="en-US"/>
        </a:p>
      </dgm:t>
    </dgm:pt>
    <dgm:pt modelId="{4F8AEDDB-C993-461C-A5E5-8195C4BEBD39}">
      <dgm:prSet/>
      <dgm:spPr/>
      <dgm:t>
        <a:bodyPr/>
        <a:lstStyle/>
        <a:p>
          <a:r>
            <a:rPr lang="en-US"/>
            <a:t>&lt;p style=“color:red;”&gt;Texto de ejemplo&lt;/p&gt;</a:t>
          </a:r>
        </a:p>
      </dgm:t>
    </dgm:pt>
    <dgm:pt modelId="{1B023AE5-D954-4E6A-95E7-5333DBD95296}" type="parTrans" cxnId="{AD65B471-16BD-4636-B6A6-3C5308E92F13}">
      <dgm:prSet/>
      <dgm:spPr/>
      <dgm:t>
        <a:bodyPr/>
        <a:lstStyle/>
        <a:p>
          <a:endParaRPr lang="en-US"/>
        </a:p>
      </dgm:t>
    </dgm:pt>
    <dgm:pt modelId="{37FACC68-73C8-4870-BD83-FDC957A9CEB8}" type="sibTrans" cxnId="{AD65B471-16BD-4636-B6A6-3C5308E92F13}">
      <dgm:prSet/>
      <dgm:spPr/>
      <dgm:t>
        <a:bodyPr/>
        <a:lstStyle/>
        <a:p>
          <a:endParaRPr lang="en-US"/>
        </a:p>
      </dgm:t>
    </dgm:pt>
    <dgm:pt modelId="{C2780391-6283-477A-B894-E6B7696EDD3E}">
      <dgm:prSet/>
      <dgm:spPr/>
      <dgm:t>
        <a:bodyPr/>
        <a:lstStyle/>
        <a:p>
          <a:r>
            <a:rPr lang="en-US" dirty="0" err="1"/>
            <a:t>Dentro</a:t>
          </a:r>
          <a:r>
            <a:rPr lang="en-US" dirty="0"/>
            <a:t> de las </a:t>
          </a:r>
          <a:r>
            <a:rPr lang="en-US" dirty="0" err="1"/>
            <a:t>etiquetas</a:t>
          </a:r>
          <a:r>
            <a:rPr lang="en-US" dirty="0"/>
            <a:t> de &lt;style&gt;&lt;/style&gt; </a:t>
          </a:r>
          <a:r>
            <a:rPr lang="en-US" dirty="0" err="1"/>
            <a:t>en</a:t>
          </a:r>
          <a:r>
            <a:rPr lang="en-US" dirty="0"/>
            <a:t> el html</a:t>
          </a:r>
        </a:p>
      </dgm:t>
    </dgm:pt>
    <dgm:pt modelId="{69327BAA-ABFF-481E-BBFD-0197B499B59B}" type="parTrans" cxnId="{077CCFC1-CCD8-49FE-937B-D117FC2E5306}">
      <dgm:prSet/>
      <dgm:spPr/>
      <dgm:t>
        <a:bodyPr/>
        <a:lstStyle/>
        <a:p>
          <a:endParaRPr lang="en-US"/>
        </a:p>
      </dgm:t>
    </dgm:pt>
    <dgm:pt modelId="{E219F7D5-786A-4961-9098-9A9A405C8CC4}" type="sibTrans" cxnId="{077CCFC1-CCD8-49FE-937B-D117FC2E5306}">
      <dgm:prSet/>
      <dgm:spPr/>
      <dgm:t>
        <a:bodyPr/>
        <a:lstStyle/>
        <a:p>
          <a:endParaRPr lang="en-US"/>
        </a:p>
      </dgm:t>
    </dgm:pt>
    <dgm:pt modelId="{530C2FA4-DEFE-47A6-B713-635C6CB7B6A6}">
      <dgm:prSet/>
      <dgm:spPr/>
      <dgm:t>
        <a:bodyPr/>
        <a:lstStyle/>
        <a:p>
          <a:r>
            <a:rPr lang="en-US"/>
            <a:t>&lt;style&gt; identificador_elemento(s) { color:red; } &lt;/style&gt;</a:t>
          </a:r>
        </a:p>
      </dgm:t>
    </dgm:pt>
    <dgm:pt modelId="{0E833E43-3EFE-4DBF-8A94-88603225F63C}" type="parTrans" cxnId="{36BC1D47-0663-4A72-8AF9-2DACE6F3185D}">
      <dgm:prSet/>
      <dgm:spPr/>
      <dgm:t>
        <a:bodyPr/>
        <a:lstStyle/>
        <a:p>
          <a:endParaRPr lang="en-US"/>
        </a:p>
      </dgm:t>
    </dgm:pt>
    <dgm:pt modelId="{929D807A-E4FB-496D-BDF7-0F6D5D1F7670}" type="sibTrans" cxnId="{36BC1D47-0663-4A72-8AF9-2DACE6F3185D}">
      <dgm:prSet/>
      <dgm:spPr/>
      <dgm:t>
        <a:bodyPr/>
        <a:lstStyle/>
        <a:p>
          <a:endParaRPr lang="en-US"/>
        </a:p>
      </dgm:t>
    </dgm:pt>
    <dgm:pt modelId="{3B3D13DD-49A0-4B13-A8B3-ED6EEB3F4E88}">
      <dgm:prSet/>
      <dgm:spPr/>
      <dgm:t>
        <a:bodyPr/>
        <a:lstStyle/>
        <a:p>
          <a:r>
            <a:rPr lang="en-US" dirty="0" err="1"/>
            <a:t>Archivo</a:t>
          </a:r>
          <a:r>
            <a:rPr lang="en-US" dirty="0"/>
            <a:t> </a:t>
          </a:r>
          <a:r>
            <a:rPr lang="en-US" dirty="0" err="1"/>
            <a:t>externo</a:t>
          </a:r>
          <a:r>
            <a:rPr lang="en-US" dirty="0"/>
            <a:t> al html</a:t>
          </a:r>
        </a:p>
      </dgm:t>
    </dgm:pt>
    <dgm:pt modelId="{126D0E20-4E37-4BFE-95A4-6BCEAF6F5E0C}" type="parTrans" cxnId="{8BAA3580-B0B2-493C-A567-54C71D2F0611}">
      <dgm:prSet/>
      <dgm:spPr/>
      <dgm:t>
        <a:bodyPr/>
        <a:lstStyle/>
        <a:p>
          <a:endParaRPr lang="en-US"/>
        </a:p>
      </dgm:t>
    </dgm:pt>
    <dgm:pt modelId="{6BC2DF2A-3A25-4210-BBB6-88C91914A4BF}" type="sibTrans" cxnId="{8BAA3580-B0B2-493C-A567-54C71D2F0611}">
      <dgm:prSet/>
      <dgm:spPr/>
      <dgm:t>
        <a:bodyPr/>
        <a:lstStyle/>
        <a:p>
          <a:endParaRPr lang="en-US"/>
        </a:p>
      </dgm:t>
    </dgm:pt>
    <dgm:pt modelId="{96F462E3-FE80-40AF-AA75-38BB48CCD952}">
      <dgm:prSet/>
      <dgm:spPr/>
      <dgm:t>
        <a:bodyPr/>
        <a:lstStyle/>
        <a:p>
          <a:r>
            <a:rPr lang="en-US" dirty="0"/>
            <a:t>&lt;link </a:t>
          </a:r>
          <a:r>
            <a:rPr lang="en-US" dirty="0" err="1"/>
            <a:t>rel</a:t>
          </a:r>
          <a:r>
            <a:rPr lang="en-US" dirty="0"/>
            <a:t>="stylesheet" type="text/</a:t>
          </a:r>
          <a:r>
            <a:rPr lang="en-US" dirty="0" err="1"/>
            <a:t>css</a:t>
          </a:r>
          <a:r>
            <a:rPr lang="en-US" dirty="0"/>
            <a:t>" </a:t>
          </a:r>
          <a:r>
            <a:rPr lang="en-US" dirty="0" err="1"/>
            <a:t>href</a:t>
          </a:r>
          <a:r>
            <a:rPr lang="en-US" dirty="0"/>
            <a:t>=”</a:t>
          </a:r>
          <a:r>
            <a:rPr lang="en-US" dirty="0" err="1"/>
            <a:t>ruta_y_nombre.css</a:t>
          </a:r>
          <a:r>
            <a:rPr lang="en-US" dirty="0"/>
            <a:t>" /&gt;</a:t>
          </a:r>
        </a:p>
      </dgm:t>
    </dgm:pt>
    <dgm:pt modelId="{F97EDA29-5D67-4D73-A1AC-BE4ABDE91C65}" type="parTrans" cxnId="{DB4D3880-B74A-4A86-82F8-2646F428BA99}">
      <dgm:prSet/>
      <dgm:spPr/>
      <dgm:t>
        <a:bodyPr/>
        <a:lstStyle/>
        <a:p>
          <a:endParaRPr lang="en-US"/>
        </a:p>
      </dgm:t>
    </dgm:pt>
    <dgm:pt modelId="{78D72883-8075-42E7-91F9-9868D33B8A61}" type="sibTrans" cxnId="{DB4D3880-B74A-4A86-82F8-2646F428BA99}">
      <dgm:prSet/>
      <dgm:spPr/>
      <dgm:t>
        <a:bodyPr/>
        <a:lstStyle/>
        <a:p>
          <a:endParaRPr lang="en-US"/>
        </a:p>
      </dgm:t>
    </dgm:pt>
    <dgm:pt modelId="{188F1186-9ACC-174D-9211-9BA6E4C392BA}" type="pres">
      <dgm:prSet presAssocID="{68B1A9A9-E0B4-498C-9107-FE61C043A319}" presName="linear" presStyleCnt="0">
        <dgm:presLayoutVars>
          <dgm:dir/>
          <dgm:animLvl val="lvl"/>
          <dgm:resizeHandles val="exact"/>
        </dgm:presLayoutVars>
      </dgm:prSet>
      <dgm:spPr/>
    </dgm:pt>
    <dgm:pt modelId="{58C26A4E-E809-294A-8614-DA5701483580}" type="pres">
      <dgm:prSet presAssocID="{C82830F3-7421-4125-A4A7-DDD75EDBA715}" presName="parentLin" presStyleCnt="0"/>
      <dgm:spPr/>
    </dgm:pt>
    <dgm:pt modelId="{3146FE44-B9E6-B84A-80DF-64728CB7E66A}" type="pres">
      <dgm:prSet presAssocID="{C82830F3-7421-4125-A4A7-DDD75EDBA715}" presName="parentLeftMargin" presStyleLbl="node1" presStyleIdx="0" presStyleCnt="3"/>
      <dgm:spPr/>
    </dgm:pt>
    <dgm:pt modelId="{D5DC7B79-B138-A242-BD96-7C7F79FF59E2}" type="pres">
      <dgm:prSet presAssocID="{C82830F3-7421-4125-A4A7-DDD75EDBA7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7BBA0D-29F6-7F4A-8F42-26F50816BA33}" type="pres">
      <dgm:prSet presAssocID="{C82830F3-7421-4125-A4A7-DDD75EDBA715}" presName="negativeSpace" presStyleCnt="0"/>
      <dgm:spPr/>
    </dgm:pt>
    <dgm:pt modelId="{9F23A173-E931-E84D-BBAB-D303A948AD60}" type="pres">
      <dgm:prSet presAssocID="{C82830F3-7421-4125-A4A7-DDD75EDBA715}" presName="childText" presStyleLbl="conFgAcc1" presStyleIdx="0" presStyleCnt="3">
        <dgm:presLayoutVars>
          <dgm:bulletEnabled val="1"/>
        </dgm:presLayoutVars>
      </dgm:prSet>
      <dgm:spPr/>
    </dgm:pt>
    <dgm:pt modelId="{DCFB5820-E6FB-8C49-A2B5-675C72921557}" type="pres">
      <dgm:prSet presAssocID="{B57E6EA4-905C-4E95-95E8-06A4860F3872}" presName="spaceBetweenRectangles" presStyleCnt="0"/>
      <dgm:spPr/>
    </dgm:pt>
    <dgm:pt modelId="{3E8011D9-48A0-D546-A318-99D0EAFB65A5}" type="pres">
      <dgm:prSet presAssocID="{C2780391-6283-477A-B894-E6B7696EDD3E}" presName="parentLin" presStyleCnt="0"/>
      <dgm:spPr/>
    </dgm:pt>
    <dgm:pt modelId="{7ED19F60-ABE6-0D48-BD64-FDF4FFC87EC7}" type="pres">
      <dgm:prSet presAssocID="{C2780391-6283-477A-B894-E6B7696EDD3E}" presName="parentLeftMargin" presStyleLbl="node1" presStyleIdx="0" presStyleCnt="3"/>
      <dgm:spPr/>
    </dgm:pt>
    <dgm:pt modelId="{223E8DC3-F52A-174E-AF61-035CD704AE87}" type="pres">
      <dgm:prSet presAssocID="{C2780391-6283-477A-B894-E6B7696EDD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BCE398-65AD-A84B-B626-A7665107E24C}" type="pres">
      <dgm:prSet presAssocID="{C2780391-6283-477A-B894-E6B7696EDD3E}" presName="negativeSpace" presStyleCnt="0"/>
      <dgm:spPr/>
    </dgm:pt>
    <dgm:pt modelId="{3A79FC3A-7896-6548-859F-9BB315ED15F7}" type="pres">
      <dgm:prSet presAssocID="{C2780391-6283-477A-B894-E6B7696EDD3E}" presName="childText" presStyleLbl="conFgAcc1" presStyleIdx="1" presStyleCnt="3">
        <dgm:presLayoutVars>
          <dgm:bulletEnabled val="1"/>
        </dgm:presLayoutVars>
      </dgm:prSet>
      <dgm:spPr/>
    </dgm:pt>
    <dgm:pt modelId="{D240022D-D6BF-DB4D-B14A-7D21BA0A5297}" type="pres">
      <dgm:prSet presAssocID="{E219F7D5-786A-4961-9098-9A9A405C8CC4}" presName="spaceBetweenRectangles" presStyleCnt="0"/>
      <dgm:spPr/>
    </dgm:pt>
    <dgm:pt modelId="{2C51289A-CA1A-A44A-8CB2-D13D3C4BF02E}" type="pres">
      <dgm:prSet presAssocID="{3B3D13DD-49A0-4B13-A8B3-ED6EEB3F4E88}" presName="parentLin" presStyleCnt="0"/>
      <dgm:spPr/>
    </dgm:pt>
    <dgm:pt modelId="{CBCBC3E5-858C-CA40-90C9-6A6809D99E8D}" type="pres">
      <dgm:prSet presAssocID="{3B3D13DD-49A0-4B13-A8B3-ED6EEB3F4E88}" presName="parentLeftMargin" presStyleLbl="node1" presStyleIdx="1" presStyleCnt="3"/>
      <dgm:spPr/>
    </dgm:pt>
    <dgm:pt modelId="{FD3B9869-666C-3145-BF4A-B134DFECB011}" type="pres">
      <dgm:prSet presAssocID="{3B3D13DD-49A0-4B13-A8B3-ED6EEB3F4E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4A265D-DD44-C846-97DC-36AD7D8CCA60}" type="pres">
      <dgm:prSet presAssocID="{3B3D13DD-49A0-4B13-A8B3-ED6EEB3F4E88}" presName="negativeSpace" presStyleCnt="0"/>
      <dgm:spPr/>
    </dgm:pt>
    <dgm:pt modelId="{EE49C7A5-BA39-1046-87B9-063340B5105E}" type="pres">
      <dgm:prSet presAssocID="{3B3D13DD-49A0-4B13-A8B3-ED6EEB3F4E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39D5614-5C06-C440-800D-A24ECC51745E}" type="presOf" srcId="{4F8AEDDB-C993-461C-A5E5-8195C4BEBD39}" destId="{9F23A173-E931-E84D-BBAB-D303A948AD60}" srcOrd="0" destOrd="0" presId="urn:microsoft.com/office/officeart/2005/8/layout/list1"/>
    <dgm:cxn modelId="{A682E918-FEDA-C949-9F1A-09511A9F6373}" type="presOf" srcId="{C2780391-6283-477A-B894-E6B7696EDD3E}" destId="{223E8DC3-F52A-174E-AF61-035CD704AE87}" srcOrd="1" destOrd="0" presId="urn:microsoft.com/office/officeart/2005/8/layout/list1"/>
    <dgm:cxn modelId="{FAABB223-4EF9-B34D-B038-8166E50A7D52}" type="presOf" srcId="{C82830F3-7421-4125-A4A7-DDD75EDBA715}" destId="{D5DC7B79-B138-A242-BD96-7C7F79FF59E2}" srcOrd="1" destOrd="0" presId="urn:microsoft.com/office/officeart/2005/8/layout/list1"/>
    <dgm:cxn modelId="{2EACA024-4A93-6F42-AEA9-936E2AE1DA96}" type="presOf" srcId="{3B3D13DD-49A0-4B13-A8B3-ED6EEB3F4E88}" destId="{CBCBC3E5-858C-CA40-90C9-6A6809D99E8D}" srcOrd="0" destOrd="0" presId="urn:microsoft.com/office/officeart/2005/8/layout/list1"/>
    <dgm:cxn modelId="{5C70D435-2D87-164B-9C1C-D8DB7256EB78}" type="presOf" srcId="{C82830F3-7421-4125-A4A7-DDD75EDBA715}" destId="{3146FE44-B9E6-B84A-80DF-64728CB7E66A}" srcOrd="0" destOrd="0" presId="urn:microsoft.com/office/officeart/2005/8/layout/list1"/>
    <dgm:cxn modelId="{36BC1D47-0663-4A72-8AF9-2DACE6F3185D}" srcId="{C2780391-6283-477A-B894-E6B7696EDD3E}" destId="{530C2FA4-DEFE-47A6-B713-635C6CB7B6A6}" srcOrd="0" destOrd="0" parTransId="{0E833E43-3EFE-4DBF-8A94-88603225F63C}" sibTransId="{929D807A-E4FB-496D-BDF7-0F6D5D1F7670}"/>
    <dgm:cxn modelId="{8EEC504B-3412-1B4C-BE44-9EA1D25C6818}" type="presOf" srcId="{530C2FA4-DEFE-47A6-B713-635C6CB7B6A6}" destId="{3A79FC3A-7896-6548-859F-9BB315ED15F7}" srcOrd="0" destOrd="0" presId="urn:microsoft.com/office/officeart/2005/8/layout/list1"/>
    <dgm:cxn modelId="{0E29934D-E4BF-4111-88D8-CFE6AC59DD31}" srcId="{68B1A9A9-E0B4-498C-9107-FE61C043A319}" destId="{C82830F3-7421-4125-A4A7-DDD75EDBA715}" srcOrd="0" destOrd="0" parTransId="{03B1A4A7-3830-4A4D-B41C-F7F5E3CA4076}" sibTransId="{B57E6EA4-905C-4E95-95E8-06A4860F3872}"/>
    <dgm:cxn modelId="{36F63465-53E5-1B45-A8A7-3535FB641E93}" type="presOf" srcId="{68B1A9A9-E0B4-498C-9107-FE61C043A319}" destId="{188F1186-9ACC-174D-9211-9BA6E4C392BA}" srcOrd="0" destOrd="0" presId="urn:microsoft.com/office/officeart/2005/8/layout/list1"/>
    <dgm:cxn modelId="{AD65B471-16BD-4636-B6A6-3C5308E92F13}" srcId="{C82830F3-7421-4125-A4A7-DDD75EDBA715}" destId="{4F8AEDDB-C993-461C-A5E5-8195C4BEBD39}" srcOrd="0" destOrd="0" parTransId="{1B023AE5-D954-4E6A-95E7-5333DBD95296}" sibTransId="{37FACC68-73C8-4870-BD83-FDC957A9CEB8}"/>
    <dgm:cxn modelId="{F0DEBC7B-FE05-B54D-846D-D5025BA55A1C}" type="presOf" srcId="{96F462E3-FE80-40AF-AA75-38BB48CCD952}" destId="{EE49C7A5-BA39-1046-87B9-063340B5105E}" srcOrd="0" destOrd="0" presId="urn:microsoft.com/office/officeart/2005/8/layout/list1"/>
    <dgm:cxn modelId="{8BAA3580-B0B2-493C-A567-54C71D2F0611}" srcId="{68B1A9A9-E0B4-498C-9107-FE61C043A319}" destId="{3B3D13DD-49A0-4B13-A8B3-ED6EEB3F4E88}" srcOrd="2" destOrd="0" parTransId="{126D0E20-4E37-4BFE-95A4-6BCEAF6F5E0C}" sibTransId="{6BC2DF2A-3A25-4210-BBB6-88C91914A4BF}"/>
    <dgm:cxn modelId="{DB4D3880-B74A-4A86-82F8-2646F428BA99}" srcId="{3B3D13DD-49A0-4B13-A8B3-ED6EEB3F4E88}" destId="{96F462E3-FE80-40AF-AA75-38BB48CCD952}" srcOrd="0" destOrd="0" parTransId="{F97EDA29-5D67-4D73-A1AC-BE4ABDE91C65}" sibTransId="{78D72883-8075-42E7-91F9-9868D33B8A61}"/>
    <dgm:cxn modelId="{C7E56C98-BD07-7A4B-B777-ABAD96334079}" type="presOf" srcId="{C2780391-6283-477A-B894-E6B7696EDD3E}" destId="{7ED19F60-ABE6-0D48-BD64-FDF4FFC87EC7}" srcOrd="0" destOrd="0" presId="urn:microsoft.com/office/officeart/2005/8/layout/list1"/>
    <dgm:cxn modelId="{077CCFC1-CCD8-49FE-937B-D117FC2E5306}" srcId="{68B1A9A9-E0B4-498C-9107-FE61C043A319}" destId="{C2780391-6283-477A-B894-E6B7696EDD3E}" srcOrd="1" destOrd="0" parTransId="{69327BAA-ABFF-481E-BBFD-0197B499B59B}" sibTransId="{E219F7D5-786A-4961-9098-9A9A405C8CC4}"/>
    <dgm:cxn modelId="{A557ECDF-E238-3844-910D-7B09C1C4504B}" type="presOf" srcId="{3B3D13DD-49A0-4B13-A8B3-ED6EEB3F4E88}" destId="{FD3B9869-666C-3145-BF4A-B134DFECB011}" srcOrd="1" destOrd="0" presId="urn:microsoft.com/office/officeart/2005/8/layout/list1"/>
    <dgm:cxn modelId="{346ED122-A0D1-C244-A0E5-99304D2E0172}" type="presParOf" srcId="{188F1186-9ACC-174D-9211-9BA6E4C392BA}" destId="{58C26A4E-E809-294A-8614-DA5701483580}" srcOrd="0" destOrd="0" presId="urn:microsoft.com/office/officeart/2005/8/layout/list1"/>
    <dgm:cxn modelId="{999E1CBC-9560-974C-AAB6-90D1EB0A8CD2}" type="presParOf" srcId="{58C26A4E-E809-294A-8614-DA5701483580}" destId="{3146FE44-B9E6-B84A-80DF-64728CB7E66A}" srcOrd="0" destOrd="0" presId="urn:microsoft.com/office/officeart/2005/8/layout/list1"/>
    <dgm:cxn modelId="{275D5977-5DDA-0349-9952-A71E6242A1BD}" type="presParOf" srcId="{58C26A4E-E809-294A-8614-DA5701483580}" destId="{D5DC7B79-B138-A242-BD96-7C7F79FF59E2}" srcOrd="1" destOrd="0" presId="urn:microsoft.com/office/officeart/2005/8/layout/list1"/>
    <dgm:cxn modelId="{A37EB252-FEDD-2545-BBB1-FEFD6C2C8680}" type="presParOf" srcId="{188F1186-9ACC-174D-9211-9BA6E4C392BA}" destId="{6A7BBA0D-29F6-7F4A-8F42-26F50816BA33}" srcOrd="1" destOrd="0" presId="urn:microsoft.com/office/officeart/2005/8/layout/list1"/>
    <dgm:cxn modelId="{85C06733-56D4-4F41-86D5-3FFA39C22287}" type="presParOf" srcId="{188F1186-9ACC-174D-9211-9BA6E4C392BA}" destId="{9F23A173-E931-E84D-BBAB-D303A948AD60}" srcOrd="2" destOrd="0" presId="urn:microsoft.com/office/officeart/2005/8/layout/list1"/>
    <dgm:cxn modelId="{8319DC0F-05C9-6C48-AEDD-07DE80ECCC04}" type="presParOf" srcId="{188F1186-9ACC-174D-9211-9BA6E4C392BA}" destId="{DCFB5820-E6FB-8C49-A2B5-675C72921557}" srcOrd="3" destOrd="0" presId="urn:microsoft.com/office/officeart/2005/8/layout/list1"/>
    <dgm:cxn modelId="{A1BBFE1D-466C-9E46-B940-7C0E417476BD}" type="presParOf" srcId="{188F1186-9ACC-174D-9211-9BA6E4C392BA}" destId="{3E8011D9-48A0-D546-A318-99D0EAFB65A5}" srcOrd="4" destOrd="0" presId="urn:microsoft.com/office/officeart/2005/8/layout/list1"/>
    <dgm:cxn modelId="{DE39BA0E-6B1D-B047-AE4B-079385C76BB0}" type="presParOf" srcId="{3E8011D9-48A0-D546-A318-99D0EAFB65A5}" destId="{7ED19F60-ABE6-0D48-BD64-FDF4FFC87EC7}" srcOrd="0" destOrd="0" presId="urn:microsoft.com/office/officeart/2005/8/layout/list1"/>
    <dgm:cxn modelId="{43A87FC5-1981-BB4C-88A9-DA6332E6E8FD}" type="presParOf" srcId="{3E8011D9-48A0-D546-A318-99D0EAFB65A5}" destId="{223E8DC3-F52A-174E-AF61-035CD704AE87}" srcOrd="1" destOrd="0" presId="urn:microsoft.com/office/officeart/2005/8/layout/list1"/>
    <dgm:cxn modelId="{9CA23885-FD25-114C-B5C1-F899BDBF4516}" type="presParOf" srcId="{188F1186-9ACC-174D-9211-9BA6E4C392BA}" destId="{17BCE398-65AD-A84B-B626-A7665107E24C}" srcOrd="5" destOrd="0" presId="urn:microsoft.com/office/officeart/2005/8/layout/list1"/>
    <dgm:cxn modelId="{EB3964E4-EEA4-5141-B92B-5B81A7BEBE78}" type="presParOf" srcId="{188F1186-9ACC-174D-9211-9BA6E4C392BA}" destId="{3A79FC3A-7896-6548-859F-9BB315ED15F7}" srcOrd="6" destOrd="0" presId="urn:microsoft.com/office/officeart/2005/8/layout/list1"/>
    <dgm:cxn modelId="{9A862EC1-F44C-0B47-9719-46E3311CE648}" type="presParOf" srcId="{188F1186-9ACC-174D-9211-9BA6E4C392BA}" destId="{D240022D-D6BF-DB4D-B14A-7D21BA0A5297}" srcOrd="7" destOrd="0" presId="urn:microsoft.com/office/officeart/2005/8/layout/list1"/>
    <dgm:cxn modelId="{52BB4919-18FB-5E4B-AA1B-D4510F39A380}" type="presParOf" srcId="{188F1186-9ACC-174D-9211-9BA6E4C392BA}" destId="{2C51289A-CA1A-A44A-8CB2-D13D3C4BF02E}" srcOrd="8" destOrd="0" presId="urn:microsoft.com/office/officeart/2005/8/layout/list1"/>
    <dgm:cxn modelId="{0C3C0BC1-8FA7-5242-AFAF-0C3C9EE49DA7}" type="presParOf" srcId="{2C51289A-CA1A-A44A-8CB2-D13D3C4BF02E}" destId="{CBCBC3E5-858C-CA40-90C9-6A6809D99E8D}" srcOrd="0" destOrd="0" presId="urn:microsoft.com/office/officeart/2005/8/layout/list1"/>
    <dgm:cxn modelId="{99508CE3-80AC-EA43-AC54-BFEDBF14696B}" type="presParOf" srcId="{2C51289A-CA1A-A44A-8CB2-D13D3C4BF02E}" destId="{FD3B9869-666C-3145-BF4A-B134DFECB011}" srcOrd="1" destOrd="0" presId="urn:microsoft.com/office/officeart/2005/8/layout/list1"/>
    <dgm:cxn modelId="{34AB4403-5AF9-5B4D-B0D5-7898F48FA8B6}" type="presParOf" srcId="{188F1186-9ACC-174D-9211-9BA6E4C392BA}" destId="{FE4A265D-DD44-C846-97DC-36AD7D8CCA60}" srcOrd="9" destOrd="0" presId="urn:microsoft.com/office/officeart/2005/8/layout/list1"/>
    <dgm:cxn modelId="{E92172F4-BBCF-134D-833B-84AA08AE3CE5}" type="presParOf" srcId="{188F1186-9ACC-174D-9211-9BA6E4C392BA}" destId="{EE49C7A5-BA39-1046-87B9-063340B5105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3A173-E931-E84D-BBAB-D303A948AD60}">
      <dsp:nvSpPr>
        <dsp:cNvPr id="0" name=""/>
        <dsp:cNvSpPr/>
      </dsp:nvSpPr>
      <dsp:spPr>
        <a:xfrm>
          <a:off x="0" y="323060"/>
          <a:ext cx="9618133" cy="8764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37388" rIns="74647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&lt;p style=“color:red;”&gt;Texto de ejemplo&lt;/p&gt;</a:t>
          </a:r>
        </a:p>
      </dsp:txBody>
      <dsp:txXfrm>
        <a:off x="0" y="323060"/>
        <a:ext cx="9618133" cy="876487"/>
      </dsp:txXfrm>
    </dsp:sp>
    <dsp:sp modelId="{D5DC7B79-B138-A242-BD96-7C7F79FF59E2}">
      <dsp:nvSpPr>
        <dsp:cNvPr id="0" name=""/>
        <dsp:cNvSpPr/>
      </dsp:nvSpPr>
      <dsp:spPr>
        <a:xfrm>
          <a:off x="480906" y="13100"/>
          <a:ext cx="6732693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Atributo</a:t>
          </a:r>
          <a:r>
            <a:rPr lang="en-US" sz="2100" kern="1200" dirty="0"/>
            <a:t> style</a:t>
          </a:r>
        </a:p>
      </dsp:txBody>
      <dsp:txXfrm>
        <a:off x="511168" y="43362"/>
        <a:ext cx="6672169" cy="559396"/>
      </dsp:txXfrm>
    </dsp:sp>
    <dsp:sp modelId="{3A79FC3A-7896-6548-859F-9BB315ED15F7}">
      <dsp:nvSpPr>
        <dsp:cNvPr id="0" name=""/>
        <dsp:cNvSpPr/>
      </dsp:nvSpPr>
      <dsp:spPr>
        <a:xfrm>
          <a:off x="0" y="1622908"/>
          <a:ext cx="9618133" cy="8764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37388" rIns="74647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&lt;style&gt; identificador_elemento(s) { color:red; } &lt;/style&gt;</a:t>
          </a:r>
        </a:p>
      </dsp:txBody>
      <dsp:txXfrm>
        <a:off x="0" y="1622908"/>
        <a:ext cx="9618133" cy="876487"/>
      </dsp:txXfrm>
    </dsp:sp>
    <dsp:sp modelId="{223E8DC3-F52A-174E-AF61-035CD704AE87}">
      <dsp:nvSpPr>
        <dsp:cNvPr id="0" name=""/>
        <dsp:cNvSpPr/>
      </dsp:nvSpPr>
      <dsp:spPr>
        <a:xfrm>
          <a:off x="480906" y="1312948"/>
          <a:ext cx="6732693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Dentro</a:t>
          </a:r>
          <a:r>
            <a:rPr lang="en-US" sz="2100" kern="1200" dirty="0"/>
            <a:t> de las </a:t>
          </a:r>
          <a:r>
            <a:rPr lang="en-US" sz="2100" kern="1200" dirty="0" err="1"/>
            <a:t>etiquetas</a:t>
          </a:r>
          <a:r>
            <a:rPr lang="en-US" sz="2100" kern="1200" dirty="0"/>
            <a:t> de &lt;style&gt;&lt;/style&gt; </a:t>
          </a:r>
          <a:r>
            <a:rPr lang="en-US" sz="2100" kern="1200" dirty="0" err="1"/>
            <a:t>en</a:t>
          </a:r>
          <a:r>
            <a:rPr lang="en-US" sz="2100" kern="1200" dirty="0"/>
            <a:t> el html</a:t>
          </a:r>
        </a:p>
      </dsp:txBody>
      <dsp:txXfrm>
        <a:off x="511168" y="1343210"/>
        <a:ext cx="6672169" cy="559396"/>
      </dsp:txXfrm>
    </dsp:sp>
    <dsp:sp modelId="{EE49C7A5-BA39-1046-87B9-063340B5105E}">
      <dsp:nvSpPr>
        <dsp:cNvPr id="0" name=""/>
        <dsp:cNvSpPr/>
      </dsp:nvSpPr>
      <dsp:spPr>
        <a:xfrm>
          <a:off x="0" y="2922756"/>
          <a:ext cx="9618133" cy="11576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37388" rIns="74647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&lt;link </a:t>
          </a:r>
          <a:r>
            <a:rPr lang="en-US" sz="2100" kern="1200" dirty="0" err="1"/>
            <a:t>rel</a:t>
          </a:r>
          <a:r>
            <a:rPr lang="en-US" sz="2100" kern="1200" dirty="0"/>
            <a:t>="stylesheet" type="text/</a:t>
          </a:r>
          <a:r>
            <a:rPr lang="en-US" sz="2100" kern="1200" dirty="0" err="1"/>
            <a:t>css</a:t>
          </a:r>
          <a:r>
            <a:rPr lang="en-US" sz="2100" kern="1200" dirty="0"/>
            <a:t>" </a:t>
          </a:r>
          <a:r>
            <a:rPr lang="en-US" sz="2100" kern="1200" dirty="0" err="1"/>
            <a:t>href</a:t>
          </a:r>
          <a:r>
            <a:rPr lang="en-US" sz="2100" kern="1200" dirty="0"/>
            <a:t>=”</a:t>
          </a:r>
          <a:r>
            <a:rPr lang="en-US" sz="2100" kern="1200" dirty="0" err="1"/>
            <a:t>ruta_y_nombre.css</a:t>
          </a:r>
          <a:r>
            <a:rPr lang="en-US" sz="2100" kern="1200" dirty="0"/>
            <a:t>" /&gt;</a:t>
          </a:r>
        </a:p>
      </dsp:txBody>
      <dsp:txXfrm>
        <a:off x="0" y="2922756"/>
        <a:ext cx="9618133" cy="1157625"/>
      </dsp:txXfrm>
    </dsp:sp>
    <dsp:sp modelId="{FD3B9869-666C-3145-BF4A-B134DFECB011}">
      <dsp:nvSpPr>
        <dsp:cNvPr id="0" name=""/>
        <dsp:cNvSpPr/>
      </dsp:nvSpPr>
      <dsp:spPr>
        <a:xfrm>
          <a:off x="480906" y="2612795"/>
          <a:ext cx="6732693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Archivo</a:t>
          </a:r>
          <a:r>
            <a:rPr lang="en-US" sz="2100" kern="1200" dirty="0"/>
            <a:t> </a:t>
          </a:r>
          <a:r>
            <a:rPr lang="en-US" sz="2100" kern="1200" dirty="0" err="1"/>
            <a:t>externo</a:t>
          </a:r>
          <a:r>
            <a:rPr lang="en-US" sz="2100" kern="1200" dirty="0"/>
            <a:t> al html</a:t>
          </a:r>
        </a:p>
      </dsp:txBody>
      <dsp:txXfrm>
        <a:off x="511168" y="2643057"/>
        <a:ext cx="667216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15.vuetifyjs.com/en/getting-started/quick-start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imefaces.org/" TargetMode="External"/><Relationship Id="rId5" Type="http://schemas.openxmlformats.org/officeDocument/2006/relationships/hyperlink" Target="https://semantic-ui.com/introduction/getting-started.html" TargetMode="External"/><Relationship Id="rId4" Type="http://schemas.openxmlformats.org/officeDocument/2006/relationships/hyperlink" Target="https://bulma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reference.io/" TargetMode="External"/><Relationship Id="rId2" Type="http://schemas.openxmlformats.org/officeDocument/2006/relationships/hyperlink" Target="http://es.html.net/tutorials/css/lesson1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websidad.com/libros/css/capitulo-1/breve-historia-de-css" TargetMode="External"/><Relationship Id="rId5" Type="http://schemas.openxmlformats.org/officeDocument/2006/relationships/hyperlink" Target="https://www.w3schools.com/js/js_events_examples.asp" TargetMode="External"/><Relationship Id="rId4" Type="http://schemas.openxmlformats.org/officeDocument/2006/relationships/hyperlink" Target="http://devdocs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CSS/Referencia_CSS" TargetMode="External"/><Relationship Id="rId2" Type="http://schemas.openxmlformats.org/officeDocument/2006/relationships/hyperlink" Target="https://cssreferenc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#flexbox-backgrou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2" descr="mage result for c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31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9DB15-40D3-AF40-95E5-AE15DB49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FRAMEWORKS UI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5C39-DC36-3248-8711-5F2F9F9DD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Bootstrap: </a:t>
            </a:r>
            <a:r>
              <a:rPr lang="en-US" dirty="0">
                <a:hlinkClick r:id="rId2"/>
              </a:rPr>
              <a:t>https://getbootstrap.com/</a:t>
            </a:r>
            <a:endParaRPr lang="en-US" dirty="0"/>
          </a:p>
          <a:p>
            <a:r>
              <a:rPr lang="en-US" dirty="0" err="1"/>
              <a:t>Vuetify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https://v15.vuetifyjs.com/en/getting-started/quick-start</a:t>
            </a:r>
            <a:endParaRPr lang="en-US" dirty="0"/>
          </a:p>
          <a:p>
            <a:r>
              <a:rPr lang="en-US" dirty="0" err="1"/>
              <a:t>Bulma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https://bulma.io/</a:t>
            </a:r>
            <a:endParaRPr lang="en-US" dirty="0"/>
          </a:p>
          <a:p>
            <a:r>
              <a:rPr lang="en-US" dirty="0"/>
              <a:t>Semantic UI: </a:t>
            </a:r>
            <a:r>
              <a:rPr lang="en-US" dirty="0">
                <a:hlinkClick r:id="rId5"/>
              </a:rPr>
              <a:t>https://semantic-ui.com/introduction/getting-started.html</a:t>
            </a:r>
            <a:endParaRPr lang="en-US" dirty="0"/>
          </a:p>
          <a:p>
            <a:r>
              <a:rPr lang="en-US" dirty="0" err="1"/>
              <a:t>Primefaces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https://www.primefaces.org/</a:t>
            </a:r>
            <a:endParaRPr lang="en-US" dirty="0"/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00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CO" dirty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http://es.html.net/tutorials/css/lesson1.php</a:t>
            </a:r>
            <a:endParaRPr lang="en-US" dirty="0"/>
          </a:p>
          <a:p>
            <a:r>
              <a:rPr lang="es-CO" dirty="0">
                <a:hlinkClick r:id="rId3"/>
              </a:rPr>
              <a:t>https://cssreference.io/</a:t>
            </a:r>
            <a:endParaRPr lang="es-CO" dirty="0"/>
          </a:p>
          <a:p>
            <a:r>
              <a:rPr lang="es-CO" dirty="0">
                <a:hlinkClick r:id="rId4"/>
              </a:rPr>
              <a:t>http://devdocs.io</a:t>
            </a:r>
            <a:endParaRPr lang="es-CO" dirty="0"/>
          </a:p>
          <a:p>
            <a:r>
              <a:rPr lang="es-CO" dirty="0">
                <a:hlinkClick r:id="rId5"/>
              </a:rPr>
              <a:t>https://www.w3schools.com/js/js_events_examples.asp</a:t>
            </a:r>
            <a:endParaRPr lang="es-CO" dirty="0"/>
          </a:p>
          <a:p>
            <a:r>
              <a:rPr lang="en-US" dirty="0">
                <a:hlinkClick r:id="rId6"/>
              </a:rPr>
              <a:t>https://uniwebsidad.com/libros/css/capitulo-1/breve-historia-de-css</a:t>
            </a:r>
            <a:endParaRPr lang="en-US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0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D2C2055C-DE7D-BE42-8265-04F142A1732F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css </a:t>
            </a:r>
            <a:r>
              <a:rPr lang="en-US" i="1"/>
              <a:t>Cascading Style Sheets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72782" y="816637"/>
            <a:ext cx="5171275" cy="538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90000"/>
              </a:lnSpc>
            </a:pPr>
            <a:r>
              <a:rPr lang="es-ES_tradnl" sz="1600" dirty="0"/>
              <a:t> CSS es un lenguaje de estilo que define la presentación de los documentos HTML.  ( Hojas de estilo en cascada).</a:t>
            </a:r>
          </a:p>
          <a:p>
            <a:pPr marL="0" indent="0" algn="just">
              <a:lnSpc>
                <a:spcPct val="90000"/>
              </a:lnSpc>
            </a:pPr>
            <a:r>
              <a:rPr lang="es-ES_tradnl" sz="1600" dirty="0"/>
              <a:t> El organismo W3C, encargado de crear todos los estándares relacionados con la web, propuso la creación de un lenguaje de hojas de estilos específico para el lenguaje HTML y se presentaron </a:t>
            </a:r>
            <a:r>
              <a:rPr lang="es-ES_tradnl" sz="1600" b="1" dirty="0"/>
              <a:t>nueve propuestas</a:t>
            </a:r>
            <a:r>
              <a:rPr lang="es-ES_tradnl" sz="1600" dirty="0"/>
              <a:t>. Las dos propuestas que se tuvieron en cuenta fueron la CHSS (</a:t>
            </a:r>
            <a:r>
              <a:rPr lang="es-ES_tradnl" sz="1600" dirty="0" err="1"/>
              <a:t>Cascading</a:t>
            </a:r>
            <a:r>
              <a:rPr lang="es-ES_tradnl" sz="1600" dirty="0"/>
              <a:t> HTML Style </a:t>
            </a:r>
            <a:r>
              <a:rPr lang="es-ES_tradnl" sz="1600" dirty="0" err="1"/>
              <a:t>Sheets</a:t>
            </a:r>
            <a:r>
              <a:rPr lang="es-ES_tradnl" sz="1600" dirty="0"/>
              <a:t>) y la SSP (</a:t>
            </a:r>
            <a:r>
              <a:rPr lang="es-ES_tradnl" sz="1600" dirty="0" err="1"/>
              <a:t>Stream-based</a:t>
            </a:r>
            <a:r>
              <a:rPr lang="es-ES_tradnl" sz="1600" dirty="0"/>
              <a:t> Style </a:t>
            </a:r>
            <a:r>
              <a:rPr lang="es-ES_tradnl" sz="1600" dirty="0" err="1"/>
              <a:t>Sheet</a:t>
            </a:r>
            <a:r>
              <a:rPr lang="es-ES_tradnl" sz="1600" dirty="0"/>
              <a:t> </a:t>
            </a:r>
            <a:r>
              <a:rPr lang="es-ES_tradnl" sz="1600" dirty="0" err="1"/>
              <a:t>Proposal</a:t>
            </a:r>
            <a:r>
              <a:rPr lang="es-ES_tradnl" sz="1600" dirty="0"/>
              <a:t>).</a:t>
            </a:r>
          </a:p>
          <a:p>
            <a:pPr marL="0" indent="0" algn="just">
              <a:lnSpc>
                <a:spcPct val="90000"/>
              </a:lnSpc>
            </a:pPr>
            <a:r>
              <a:rPr lang="es-ES_tradnl" sz="1600" dirty="0"/>
              <a:t>La propuesta CHSS fue realizada </a:t>
            </a:r>
            <a:r>
              <a:rPr lang="es-ES_tradnl" sz="1600" b="1" dirty="0"/>
              <a:t>por </a:t>
            </a:r>
            <a:r>
              <a:rPr lang="es-ES_tradnl" sz="1600" b="1" dirty="0" err="1"/>
              <a:t>Håkon</a:t>
            </a:r>
            <a:r>
              <a:rPr lang="es-ES_tradnl" sz="1600" b="1" dirty="0"/>
              <a:t> </a:t>
            </a:r>
            <a:r>
              <a:rPr lang="es-ES_tradnl" sz="1600" b="1" dirty="0" err="1"/>
              <a:t>Wium</a:t>
            </a:r>
            <a:r>
              <a:rPr lang="es-ES_tradnl" sz="1600" b="1" dirty="0"/>
              <a:t> Lie </a:t>
            </a:r>
            <a:r>
              <a:rPr lang="es-ES_tradnl" sz="1600" dirty="0"/>
              <a:t>y SSP fue propuesto por </a:t>
            </a:r>
            <a:r>
              <a:rPr lang="es-ES_tradnl" sz="1600" b="1" dirty="0" err="1"/>
              <a:t>Bert</a:t>
            </a:r>
            <a:r>
              <a:rPr lang="es-ES_tradnl" sz="1600" b="1" dirty="0"/>
              <a:t> </a:t>
            </a:r>
            <a:r>
              <a:rPr lang="es-ES_tradnl" sz="1600" b="1" dirty="0" err="1"/>
              <a:t>Bos</a:t>
            </a:r>
            <a:r>
              <a:rPr lang="es-ES_tradnl" sz="1600" dirty="0"/>
              <a:t>. Entre finales de 1994 y 1995 Lie y </a:t>
            </a:r>
            <a:r>
              <a:rPr lang="es-ES_tradnl" sz="1600" dirty="0" err="1"/>
              <a:t>Bos</a:t>
            </a:r>
            <a:r>
              <a:rPr lang="es-ES_tradnl" sz="1600" dirty="0"/>
              <a:t> se unieron para definir un nuevo lenguaje que tomaba lo mejor de cada propuesta y lo llamaron CSS (</a:t>
            </a:r>
            <a:r>
              <a:rPr lang="es-ES_tradnl" sz="1600" dirty="0" err="1"/>
              <a:t>Cascading</a:t>
            </a:r>
            <a:r>
              <a:rPr lang="es-ES_tradnl" sz="1600" dirty="0"/>
              <a:t> Style </a:t>
            </a:r>
            <a:r>
              <a:rPr lang="es-ES_tradnl" sz="1600" dirty="0" err="1"/>
              <a:t>Sheets</a:t>
            </a:r>
            <a:r>
              <a:rPr lang="es-ES_tradnl" sz="1600" dirty="0"/>
              <a:t>).</a:t>
            </a:r>
          </a:p>
          <a:p>
            <a:pPr marL="0" indent="0" algn="just">
              <a:lnSpc>
                <a:spcPct val="90000"/>
              </a:lnSpc>
            </a:pPr>
            <a:r>
              <a:rPr lang="es-ES_tradnl" sz="1600" dirty="0"/>
              <a:t>En 1995, el W3C decidió apostar por el desarrollo y estandarización de CSS y lo añadió a su grupo de trabajo de HTML. A finales de 1996, el W3C publicó la primera recomendación oficial, conocida como "CSS nivel 1".</a:t>
            </a:r>
          </a:p>
          <a:p>
            <a:pPr marL="0" indent="0">
              <a:lnSpc>
                <a:spcPct val="90000"/>
              </a:lnSpc>
              <a:buNone/>
            </a:pPr>
            <a:endParaRPr lang="es-ES_tradnl" sz="1300" dirty="0"/>
          </a:p>
        </p:txBody>
      </p:sp>
    </p:spTree>
    <p:extLst>
      <p:ext uri="{BB962C8B-B14F-4D97-AF65-F5344CB8AC3E}">
        <p14:creationId xmlns:p14="http://schemas.microsoft.com/office/powerpoint/2010/main" val="36550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hlinkClick r:id="rId2"/>
              </a:rPr>
              <a:t>https://cssreference.io/</a:t>
            </a:r>
            <a:br>
              <a:rPr lang="en-US" sz="2000"/>
            </a:br>
            <a:br>
              <a:rPr lang="en-US" sz="2000"/>
            </a:br>
            <a:r>
              <a:rPr lang="en-US" sz="2000" dirty="0">
                <a:hlinkClick r:id="rId3"/>
              </a:rPr>
              <a:t>https://developer.mozilla.org/es/docs/Web/CSS/Referencia_CSS</a:t>
            </a:r>
            <a:endParaRPr lang="en-US" sz="200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background-color: </a:t>
            </a:r>
            <a:r>
              <a:rPr lang="en-US" sz="1050" dirty="0" err="1"/>
              <a:t>lightblue</a:t>
            </a:r>
            <a:r>
              <a:rPr lang="en-US" sz="105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color: white;</a:t>
            </a:r>
          </a:p>
          <a:p>
            <a:pPr>
              <a:lnSpc>
                <a:spcPct val="90000"/>
              </a:lnSpc>
            </a:pPr>
            <a:r>
              <a:rPr lang="en-US" sz="1050" dirty="0" err="1"/>
              <a:t>ext</a:t>
            </a:r>
            <a:r>
              <a:rPr lang="en-US" sz="1050" dirty="0"/>
              <a:t>-align: center;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 font-family: </a:t>
            </a:r>
            <a:r>
              <a:rPr lang="en-US" sz="1050" dirty="0" err="1"/>
              <a:t>verdana</a:t>
            </a:r>
            <a:r>
              <a:rPr lang="en-US" sz="105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 font-size: 20px;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  border-style: solid;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  border-width: 5px;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 border-color: red;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  border-radius: 5px;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 border: 5px solid red;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Width, style, color</a:t>
            </a:r>
          </a:p>
          <a:p>
            <a:pPr>
              <a:lnSpc>
                <a:spcPct val="90000"/>
              </a:lnSpc>
            </a:pPr>
            <a:r>
              <a:rPr lang="en-US" sz="1050" b="1" dirty="0"/>
              <a:t>margin: 25px 50px 75px 100px; (Exterior)</a:t>
            </a:r>
          </a:p>
          <a:p>
            <a:pPr>
              <a:lnSpc>
                <a:spcPct val="90000"/>
              </a:lnSpc>
            </a:pPr>
            <a:r>
              <a:rPr lang="en-US" sz="1050" b="1" dirty="0"/>
              <a:t>padding: 25px 50px 75px 100px; (Interior)</a:t>
            </a:r>
          </a:p>
          <a:p>
            <a:pPr lvl="1">
              <a:lnSpc>
                <a:spcPct val="90000"/>
              </a:lnSpc>
            </a:pPr>
            <a:r>
              <a:rPr lang="en-US" sz="1050" b="1" dirty="0"/>
              <a:t>Top, right, bottom, left</a:t>
            </a:r>
            <a:endParaRPr lang="en-US" sz="1050" dirty="0"/>
          </a:p>
          <a:p>
            <a:pPr>
              <a:lnSpc>
                <a:spcPct val="90000"/>
              </a:lnSpc>
            </a:pPr>
            <a:endParaRPr lang="en-US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17517-4C4D-44F0-92DF-AAF5C1415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4" r="2242" b="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79969-43A3-FE48-9061-AFFD0CDA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 html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7D5D59-BC1A-405D-8094-B65E381A5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19047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63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4D1E-B080-E848-AA37-A6310614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E93D-EAAD-444A-A39F-C5E0512AA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5239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(.)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 el </a:t>
            </a:r>
            <a:r>
              <a:rPr lang="en-US" dirty="0" err="1"/>
              <a:t>atributo</a:t>
            </a:r>
            <a:r>
              <a:rPr lang="en-US" dirty="0"/>
              <a:t> class,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o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EJM:</a:t>
            </a:r>
          </a:p>
          <a:p>
            <a:pPr marL="0" indent="0">
              <a:buNone/>
            </a:pPr>
            <a:r>
              <a:rPr lang="en-US" dirty="0"/>
              <a:t>&lt;p class=“</a:t>
            </a:r>
            <a:r>
              <a:rPr lang="en-US" dirty="0" err="1"/>
              <a:t>parrafos</a:t>
            </a:r>
            <a:r>
              <a:rPr lang="en-US" dirty="0"/>
              <a:t>”&gt;</a:t>
            </a:r>
            <a:r>
              <a:rPr lang="en-US" dirty="0" err="1"/>
              <a:t>Texto</a:t>
            </a:r>
            <a:r>
              <a:rPr lang="en-US" dirty="0"/>
              <a:t> 1&lt;/p&gt;</a:t>
            </a:r>
          </a:p>
          <a:p>
            <a:pPr marL="0" indent="0">
              <a:buNone/>
            </a:pPr>
            <a:r>
              <a:rPr lang="en-US" dirty="0"/>
              <a:t>&lt;p class=“</a:t>
            </a:r>
            <a:r>
              <a:rPr lang="en-US" dirty="0" err="1"/>
              <a:t>parrafos</a:t>
            </a:r>
            <a:r>
              <a:rPr lang="en-US" dirty="0"/>
              <a:t>”&gt;</a:t>
            </a:r>
            <a:r>
              <a:rPr lang="en-US" dirty="0" err="1"/>
              <a:t>Texto</a:t>
            </a:r>
            <a:r>
              <a:rPr lang="en-US" dirty="0"/>
              <a:t> 2&lt;/p&gt;</a:t>
            </a:r>
          </a:p>
          <a:p>
            <a:pPr marL="0" indent="0">
              <a:buNone/>
            </a:pPr>
            <a:r>
              <a:rPr lang="en-US" dirty="0"/>
              <a:t>&lt;p class=“</a:t>
            </a:r>
            <a:r>
              <a:rPr lang="en-US" dirty="0" err="1"/>
              <a:t>parrafos</a:t>
            </a:r>
            <a:r>
              <a:rPr lang="en-US" dirty="0"/>
              <a:t>”&gt;</a:t>
            </a:r>
            <a:r>
              <a:rPr lang="en-US" dirty="0" err="1"/>
              <a:t>Texto</a:t>
            </a:r>
            <a:r>
              <a:rPr lang="en-US" dirty="0"/>
              <a:t> 3&lt;/p&gt;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 .</a:t>
            </a:r>
            <a:r>
              <a:rPr lang="en-US" dirty="0" err="1"/>
              <a:t>parrafos</a:t>
            </a:r>
            <a:r>
              <a:rPr lang="en-US" dirty="0"/>
              <a:t> { </a:t>
            </a:r>
            <a:r>
              <a:rPr lang="en-US" dirty="0" err="1"/>
              <a:t>color:red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55924-B3AA-AC44-A453-293B44759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</a:t>
            </a:r>
            <a:r>
              <a:rPr lang="en-US" dirty="0">
                <a:solidFill>
                  <a:srgbClr val="FF0000"/>
                </a:solidFill>
              </a:rPr>
              <a:t>(#)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 el </a:t>
            </a:r>
            <a:r>
              <a:rPr lang="en-US" dirty="0" err="1"/>
              <a:t>atributo</a:t>
            </a:r>
            <a:r>
              <a:rPr lang="en-US" dirty="0"/>
              <a:t> id, solo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un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EJM:</a:t>
            </a:r>
          </a:p>
          <a:p>
            <a:pPr marL="0" indent="0">
              <a:buNone/>
            </a:pPr>
            <a:r>
              <a:rPr lang="en-US" dirty="0"/>
              <a:t>&lt;input type=“text” id=“</a:t>
            </a:r>
            <a:r>
              <a:rPr lang="en-US" dirty="0" err="1"/>
              <a:t>txtNombre</a:t>
            </a:r>
            <a:r>
              <a:rPr lang="en-US" dirty="0"/>
              <a:t>” placeholder=“</a:t>
            </a:r>
            <a:r>
              <a:rPr lang="en-US" dirty="0" err="1"/>
              <a:t>Ingrese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”/&gt;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 #</a:t>
            </a:r>
            <a:r>
              <a:rPr lang="en-US" dirty="0" err="1"/>
              <a:t>txtNombre</a:t>
            </a:r>
            <a:r>
              <a:rPr lang="en-US" dirty="0"/>
              <a:t> { border:2px solid red; 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1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s-CO" dirty="0" err="1"/>
              <a:t>Layouts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87ADDF3-96F2-4CFC-A961-14113FC2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2195AFC-C4B1-4F21-9849-0E1B66F2B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1AB1A5-6C23-425A-ACBF-0D08C378E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3259683F-7E6E-4F2B-B111-63DBFBD4F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4145D7C-848F-41FC-AF6F-961397D3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9AA40C3-8FF8-4143-9FD4-40F05CB5C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F1EF6D83-6402-4744-921F-6A5D16D93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E2BF1FF8-D859-496E-960A-4B09EDCC2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4037913A-DA6D-4F85-9684-18087E27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8B65EBE-E36D-4765-90B8-BB2A83148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8D8D2E7-9C8B-4675-A753-93F92FE53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2124F2C-5BCF-436F-A920-B3640304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03111" cy="6858000"/>
          </a:xfrm>
          <a:custGeom>
            <a:avLst/>
            <a:gdLst>
              <a:gd name="connsiteX0" fmla="*/ 0 w 7503111"/>
              <a:gd name="connsiteY0" fmla="*/ 0 h 6858000"/>
              <a:gd name="connsiteX1" fmla="*/ 677334 w 7503111"/>
              <a:gd name="connsiteY1" fmla="*/ 0 h 6858000"/>
              <a:gd name="connsiteX2" fmla="*/ 1168036 w 7503111"/>
              <a:gd name="connsiteY2" fmla="*/ 0 h 6858000"/>
              <a:gd name="connsiteX3" fmla="*/ 1205499 w 7503111"/>
              <a:gd name="connsiteY3" fmla="*/ 0 h 6858000"/>
              <a:gd name="connsiteX4" fmla="*/ 1647632 w 7503111"/>
              <a:gd name="connsiteY4" fmla="*/ 0 h 6858000"/>
              <a:gd name="connsiteX5" fmla="*/ 7215401 w 7503111"/>
              <a:gd name="connsiteY5" fmla="*/ 0 h 6858000"/>
              <a:gd name="connsiteX6" fmla="*/ 4041567 w 7503111"/>
              <a:gd name="connsiteY6" fmla="*/ 6852993 h 6858000"/>
              <a:gd name="connsiteX7" fmla="*/ 7503111 w 7503111"/>
              <a:gd name="connsiteY7" fmla="*/ 6852993 h 6858000"/>
              <a:gd name="connsiteX8" fmla="*/ 7503111 w 7503111"/>
              <a:gd name="connsiteY8" fmla="*/ 6852994 h 6858000"/>
              <a:gd name="connsiteX9" fmla="*/ 1647632 w 7503111"/>
              <a:gd name="connsiteY9" fmla="*/ 6852994 h 6858000"/>
              <a:gd name="connsiteX10" fmla="*/ 1647632 w 7503111"/>
              <a:gd name="connsiteY10" fmla="*/ 6858000 h 6858000"/>
              <a:gd name="connsiteX11" fmla="*/ 0 w 750311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756F32C6-E2DB-449A-A048-FFE1C55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2234" y="0"/>
            <a:ext cx="6569769" cy="375073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1709803A-6EF8-41BF-8A27-18B29B1AB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2012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3" y="762497"/>
            <a:ext cx="3397045" cy="4054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20" y="762497"/>
            <a:ext cx="3864497" cy="2666503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77" y="4330451"/>
            <a:ext cx="2922552" cy="201656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41248" y="6474781"/>
            <a:ext cx="5599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https://www.w3schools.com/css/css_templates.asp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5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2B6957-ED94-F141-BCB6-0F6B0C6C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ES_tradnl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17C4-9AFC-6F42-BFBC-5338B2BB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Leer: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https://css-tricks.com/snippets/css/a-guide-to-flexbox/#flexbox-background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278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730A-2656-A747-8C05-11C58418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_tradnl"/>
              <a:t>Barra navegación sin frameworks</a:t>
            </a:r>
            <a:endParaRPr lang="es-ES_trad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EB793-6EE0-DF4B-A0F4-A9A4758C54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0771" y="2088356"/>
            <a:ext cx="2984500" cy="8763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97D75-65DC-EA49-890C-C35E588F77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7015" y="1270000"/>
            <a:ext cx="3881966" cy="54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9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PowerPoint Presentation</vt:lpstr>
      <vt:lpstr>PowerPoint Presentation</vt:lpstr>
      <vt:lpstr>https://cssreference.io/  https://developer.mozilla.org/es/docs/Web/CSS/Referencia_CSS</vt:lpstr>
      <vt:lpstr>Implementar css en mi html</vt:lpstr>
      <vt:lpstr>Selectores</vt:lpstr>
      <vt:lpstr>Layouts</vt:lpstr>
      <vt:lpstr>PowerPoint Presentation</vt:lpstr>
      <vt:lpstr>FLEXBOX</vt:lpstr>
      <vt:lpstr>Barra navegación sin frameworks</vt:lpstr>
      <vt:lpstr>FRAMEWORKS UI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Urrego Morales</dc:creator>
  <cp:lastModifiedBy>Santiago Urrego Morales</cp:lastModifiedBy>
  <cp:revision>1</cp:revision>
  <dcterms:created xsi:type="dcterms:W3CDTF">2020-01-27T22:40:39Z</dcterms:created>
  <dcterms:modified xsi:type="dcterms:W3CDTF">2020-01-27T22:41:22Z</dcterms:modified>
</cp:coreProperties>
</file>