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3F7C-4C04-42BA-BA7C-459E15EA2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Engineering </a:t>
            </a:r>
            <a:r>
              <a:rPr lang="en-US" sz="5300" dirty="0" err="1"/>
              <a:t>grAPHICS</a:t>
            </a:r>
            <a:r>
              <a:rPr lang="en-US" sz="5300" dirty="0"/>
              <a:t> </a:t>
            </a:r>
            <a:r>
              <a:rPr lang="en-US" sz="5300" dirty="0" err="1"/>
              <a:t>PRESENTation</a:t>
            </a:r>
            <a:r>
              <a:rPr lang="en-US" sz="53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B60DF-9B5A-435A-9FC1-C9E9006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2331628"/>
          </a:xfrm>
        </p:spPr>
        <p:txBody>
          <a:bodyPr>
            <a:normAutofit/>
          </a:bodyPr>
          <a:lstStyle/>
          <a:p>
            <a:r>
              <a:rPr lang="en-US" dirty="0"/>
              <a:t>Name- Saurabh desale</a:t>
            </a:r>
          </a:p>
          <a:p>
            <a:r>
              <a:rPr lang="en-US" dirty="0"/>
              <a:t>Class- F.Y. </a:t>
            </a:r>
            <a:r>
              <a:rPr lang="en-US" dirty="0" err="1"/>
              <a:t>B.Tech</a:t>
            </a:r>
            <a:endParaRPr lang="en-US" dirty="0"/>
          </a:p>
          <a:p>
            <a:r>
              <a:rPr lang="en-US" dirty="0" err="1"/>
              <a:t>Div</a:t>
            </a:r>
            <a:r>
              <a:rPr lang="en-US" dirty="0"/>
              <a:t> – E&amp;TC-1 (F)</a:t>
            </a:r>
          </a:p>
          <a:p>
            <a:r>
              <a:rPr lang="en-US" dirty="0"/>
              <a:t>Roll No :- 32</a:t>
            </a:r>
          </a:p>
          <a:p>
            <a:r>
              <a:rPr lang="en-US" dirty="0"/>
              <a:t>Guided by-  NILESH A PATIL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6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6C2F-8F4E-4710-B786-7B3CF35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Broadway" panose="04040905080B02020502" pitchFamily="82" charset="0"/>
                <a:cs typeface="Aharoni" panose="02010803020104030203" pitchFamily="2" charset="-79"/>
              </a:rPr>
              <a:t>TOPIC </a:t>
            </a:r>
            <a:endParaRPr lang="en-IN" sz="4400" dirty="0">
              <a:solidFill>
                <a:schemeClr val="tx1">
                  <a:lumMod val="95000"/>
                </a:schemeClr>
              </a:solidFill>
              <a:latin typeface="Broadway" panose="04040905080B02020502" pitchFamily="82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496C-908E-4FFB-B41E-E9411F7E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BankGothic Lt BT" panose="020B0607020203060204" pitchFamily="34" charset="0"/>
                <a:cs typeface="Aharoni" panose="02010803020104030203" pitchFamily="2" charset="-79"/>
              </a:rPr>
              <a:t> </a:t>
            </a:r>
            <a:r>
              <a:rPr lang="en-US" sz="7000" dirty="0">
                <a:solidFill>
                  <a:schemeClr val="tx1">
                    <a:lumMod val="95000"/>
                  </a:schemeClr>
                </a:solidFill>
                <a:latin typeface="BankGothic Lt BT" panose="020B0607020203060204" pitchFamily="34" charset="0"/>
                <a:cs typeface="Aharoni" panose="02010803020104030203" pitchFamily="2" charset="-79"/>
              </a:rPr>
              <a:t>FIRST</a:t>
            </a: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BankGothic Lt BT" panose="020B0607020203060204" pitchFamily="34" charset="0"/>
                <a:cs typeface="Aharoni" panose="02010803020104030203" pitchFamily="2" charset="-79"/>
              </a:rPr>
              <a:t> and THIRD ANGLE PROJECTION                   MEHOD </a:t>
            </a:r>
            <a:endParaRPr lang="en-IN" sz="6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8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3CB6-DA56-40E8-805A-035549D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 Gothic Light" panose="020E0507020206020404" pitchFamily="34" charset="0"/>
              </a:rPr>
              <a:t>Types of view</a:t>
            </a:r>
            <a:endParaRPr lang="en-IN" sz="48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AE45-D6F9-4046-95F7-91C3226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FRONT VIEW (F.V.) or ELAVATION </a:t>
            </a:r>
          </a:p>
          <a:p>
            <a:pPr marL="514350" indent="-514350">
              <a:buAutoNum type="arabicPeriod"/>
            </a:pPr>
            <a:r>
              <a:rPr lang="en-US" sz="3200" dirty="0"/>
              <a:t>TOP VIEW (T.V.) or PLANE </a:t>
            </a:r>
          </a:p>
          <a:p>
            <a:pPr marL="514350" indent="-514350">
              <a:buAutoNum type="arabicPeriod"/>
            </a:pPr>
            <a:r>
              <a:rPr lang="en-US" sz="3200" dirty="0"/>
              <a:t>SIDE VIEW (LEFT OR RIGHT)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633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BED05-A197-4EC2-B1D0-B5DB3FC2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6EF2-A987-4CEC-AD6F-CC8095B7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Broadway" panose="04040905080B02020502" pitchFamily="82" charset="0"/>
              </a:rPr>
              <a:t>SYMBOLS 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E1C88-0622-4140-BB6C-D28200DE4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045" y="2295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33919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A5A6F-56F5-405E-B822-3F17DA43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0" y="0"/>
            <a:ext cx="12107119" cy="60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404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71</TotalTime>
  <Words>69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BankGothic Lt BT</vt:lpstr>
      <vt:lpstr>Book Antiqua</vt:lpstr>
      <vt:lpstr>Broadway</vt:lpstr>
      <vt:lpstr>Copperplate Gothic Light</vt:lpstr>
      <vt:lpstr>Rockwell</vt:lpstr>
      <vt:lpstr>Gallery</vt:lpstr>
      <vt:lpstr>Engineering grAPHICS PRESENTation  </vt:lpstr>
      <vt:lpstr>TOPIC </vt:lpstr>
      <vt:lpstr>Types of view</vt:lpstr>
      <vt:lpstr>PowerPoint Presentation</vt:lpstr>
      <vt:lpstr>SYMBOLS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grAPHICS PRESENTation  </dc:title>
  <dc:creator>pushpak desale</dc:creator>
  <cp:lastModifiedBy>pushpak desale</cp:lastModifiedBy>
  <cp:revision>1</cp:revision>
  <dcterms:created xsi:type="dcterms:W3CDTF">2022-05-17T17:46:21Z</dcterms:created>
  <dcterms:modified xsi:type="dcterms:W3CDTF">2022-05-17T18:58:08Z</dcterms:modified>
</cp:coreProperties>
</file>