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6F3678-BCBD-47F6-BD44-DC0BC584B2FA}"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F3678-BCBD-47F6-BD44-DC0BC584B2FA}"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F3678-BCBD-47F6-BD44-DC0BC584B2FA}"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6F3678-BCBD-47F6-BD44-DC0BC584B2FA}"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6F3678-BCBD-47F6-BD44-DC0BC584B2FA}" type="datetimeFigureOut">
              <a:rPr lang="en-US" smtClean="0"/>
              <a:pPr/>
              <a:t>5/11/2013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6F3678-BCBD-47F6-BD44-DC0BC584B2FA}"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6F3678-BCBD-47F6-BD44-DC0BC584B2FA}" type="datetimeFigureOut">
              <a:rPr lang="en-US" smtClean="0"/>
              <a:pPr/>
              <a:t>5/11/2013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6F3678-BCBD-47F6-BD44-DC0BC584B2FA}" type="datetimeFigureOut">
              <a:rPr lang="en-US" smtClean="0"/>
              <a:pPr/>
              <a:t>5/11/2013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F3678-BCBD-47F6-BD44-DC0BC584B2FA}" type="datetimeFigureOut">
              <a:rPr lang="en-US" smtClean="0"/>
              <a:pPr/>
              <a:t>5/11/2013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F3678-BCBD-47F6-BD44-DC0BC584B2FA}"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6F3678-BCBD-47F6-BD44-DC0BC584B2FA}" type="datetimeFigureOut">
              <a:rPr lang="en-US" smtClean="0"/>
              <a:pPr/>
              <a:t>5/11/2013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F2E3-7BDD-4742-91FC-DAA61CCD5C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F3678-BCBD-47F6-BD44-DC0BC584B2FA}" type="datetimeFigureOut">
              <a:rPr lang="en-US" smtClean="0"/>
              <a:pPr/>
              <a:t>5/11/2013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6F2E3-7BDD-4742-91FC-DAA61CCD5C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developer.android.com/reference/android/content/Contex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eveloper.android.com/reference/android/Manifest.permissio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based Storage</a:t>
            </a:r>
            <a:endParaRPr lang="en-US" dirty="0"/>
          </a:p>
        </p:txBody>
      </p:sp>
      <p:sp>
        <p:nvSpPr>
          <p:cNvPr id="5" name="Content Placeholder 4"/>
          <p:cNvSpPr>
            <a:spLocks noGrp="1"/>
          </p:cNvSpPr>
          <p:nvPr>
            <p:ph idx="1"/>
          </p:nvPr>
        </p:nvSpPr>
        <p:spPr/>
        <p:txBody>
          <a:bodyPr>
            <a:normAutofit/>
          </a:bodyPr>
          <a:lstStyle/>
          <a:p>
            <a:r>
              <a:rPr lang="en-US" dirty="0" smtClean="0"/>
              <a:t>All Android devices have two file storage areas: "internal" and "external" storage. </a:t>
            </a:r>
          </a:p>
          <a:p>
            <a:r>
              <a:rPr lang="en-US" b="1" dirty="0" smtClean="0"/>
              <a:t>Internal storage:</a:t>
            </a:r>
            <a:endParaRPr lang="en-US" dirty="0" smtClean="0"/>
          </a:p>
          <a:p>
            <a:pPr lvl="1"/>
            <a:r>
              <a:rPr lang="en-US" dirty="0" smtClean="0"/>
              <a:t>It's always available.</a:t>
            </a:r>
          </a:p>
          <a:p>
            <a:pPr lvl="1"/>
            <a:r>
              <a:rPr lang="en-US" dirty="0" smtClean="0"/>
              <a:t>Files saved here are accessible by only your app by default.</a:t>
            </a:r>
          </a:p>
          <a:p>
            <a:pPr lvl="1"/>
            <a:r>
              <a:rPr lang="en-US" dirty="0" smtClean="0"/>
              <a:t>When the user uninstalls your app, the system removes all your app's files from internal storage.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based Storage</a:t>
            </a:r>
            <a:endParaRPr lang="en-US" dirty="0"/>
          </a:p>
        </p:txBody>
      </p:sp>
      <p:sp>
        <p:nvSpPr>
          <p:cNvPr id="5" name="Content Placeholder 4"/>
          <p:cNvSpPr>
            <a:spLocks noGrp="1"/>
          </p:cNvSpPr>
          <p:nvPr>
            <p:ph idx="1"/>
          </p:nvPr>
        </p:nvSpPr>
        <p:spPr/>
        <p:txBody>
          <a:bodyPr>
            <a:normAutofit/>
          </a:bodyPr>
          <a:lstStyle/>
          <a:p>
            <a:r>
              <a:rPr lang="en-US" b="1" dirty="0" smtClean="0"/>
              <a:t>External storage:</a:t>
            </a:r>
            <a:endParaRPr lang="en-US" dirty="0" smtClean="0"/>
          </a:p>
          <a:p>
            <a:pPr lvl="1"/>
            <a:r>
              <a:rPr lang="en-US" dirty="0" smtClean="0"/>
              <a:t>It's not always available, because the user can mount the external storage as USB storage and in some cases remove it from the device.</a:t>
            </a:r>
          </a:p>
          <a:p>
            <a:pPr lvl="1"/>
            <a:r>
              <a:rPr lang="en-US" dirty="0" smtClean="0"/>
              <a:t>It's world-readable, so files saved here may be read outside of your control.</a:t>
            </a:r>
          </a:p>
          <a:p>
            <a:pPr lvl="1"/>
            <a:r>
              <a:rPr lang="en-US" dirty="0" smtClean="0"/>
              <a:t>When the user uninstalls your app, the system removes your app's files from here only if you save them in the directory from </a:t>
            </a:r>
            <a:r>
              <a:rPr lang="en-US" dirty="0" err="1" smtClean="0">
                <a:hlinkClick r:id="rId2"/>
              </a:rPr>
              <a:t>getExternalFilesDir</a:t>
            </a:r>
            <a:r>
              <a:rPr lang="en-US" dirty="0" smtClean="0">
                <a:hlinkClick r:id="rId2"/>
              </a:rPr>
              <a:t>()</a:t>
            </a:r>
            <a:r>
              <a:rPr lang="en-US"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File based Storage</a:t>
            </a:r>
            <a:endParaRPr lang="en-US" dirty="0"/>
          </a:p>
        </p:txBody>
      </p:sp>
      <p:sp>
        <p:nvSpPr>
          <p:cNvPr id="5" name="Content Placeholder 4"/>
          <p:cNvSpPr>
            <a:spLocks noGrp="1"/>
          </p:cNvSpPr>
          <p:nvPr>
            <p:ph idx="1"/>
          </p:nvPr>
        </p:nvSpPr>
        <p:spPr/>
        <p:txBody>
          <a:bodyPr>
            <a:normAutofit/>
          </a:bodyPr>
          <a:lstStyle/>
          <a:p>
            <a:r>
              <a:rPr lang="en-US" dirty="0" smtClean="0"/>
              <a:t>To write to the external storage, you must request the </a:t>
            </a:r>
            <a:r>
              <a:rPr lang="en-US" dirty="0" smtClean="0">
                <a:hlinkClick r:id="rId2"/>
              </a:rPr>
              <a:t>WRITE_EXTERNAL_STORAGE</a:t>
            </a:r>
            <a:r>
              <a:rPr lang="en-US" dirty="0" smtClean="0"/>
              <a:t> permission in your manifest file</a:t>
            </a:r>
          </a:p>
          <a:p>
            <a:r>
              <a:rPr lang="en-US" sz="2000" dirty="0" smtClean="0"/>
              <a:t>&lt;uses-permission </a:t>
            </a:r>
            <a:r>
              <a:rPr lang="en-US" sz="2000" dirty="0" err="1" smtClean="0"/>
              <a:t>android:name</a:t>
            </a:r>
            <a:r>
              <a:rPr lang="en-US" sz="2000" dirty="0" smtClean="0"/>
              <a:t>="</a:t>
            </a:r>
            <a:r>
              <a:rPr lang="en-US" sz="2000" dirty="0" err="1" smtClean="0"/>
              <a:t>android.permission.WRITE_EXTERNAL_STORAGE</a:t>
            </a:r>
            <a:r>
              <a:rPr lang="en-US" sz="2000" dirty="0" smtClean="0"/>
              <a:t>" /&gt;</a:t>
            </a:r>
            <a:endParaRPr lang="en-US" dirty="0" smtClean="0"/>
          </a:p>
          <a:p>
            <a:r>
              <a:rPr lang="en-US" dirty="0" smtClean="0"/>
              <a:t>To read from external storage, you need read permission.</a:t>
            </a:r>
          </a:p>
          <a:p>
            <a:r>
              <a:rPr lang="en-US" dirty="0" smtClean="0"/>
              <a:t>Write permission includes read permission.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based Storage</a:t>
            </a:r>
            <a:endParaRPr lang="en-US" dirty="0"/>
          </a:p>
        </p:txBody>
      </p:sp>
      <p:sp>
        <p:nvSpPr>
          <p:cNvPr id="3" name="Content Placeholder 2"/>
          <p:cNvSpPr>
            <a:spLocks noGrp="1"/>
          </p:cNvSpPr>
          <p:nvPr>
            <p:ph idx="1"/>
          </p:nvPr>
        </p:nvSpPr>
        <p:spPr/>
        <p:txBody>
          <a:bodyPr/>
          <a:lstStyle/>
          <a:p>
            <a:r>
              <a:rPr lang="en-US" dirty="0" smtClean="0"/>
              <a:t>To create a file in internal storage</a:t>
            </a:r>
          </a:p>
          <a:p>
            <a:pPr lvl="1">
              <a:buNone/>
            </a:pPr>
            <a:r>
              <a:rPr lang="en-US" dirty="0" smtClean="0"/>
              <a:t>File </a:t>
            </a:r>
            <a:r>
              <a:rPr lang="en-US" dirty="0" err="1" smtClean="0"/>
              <a:t>file</a:t>
            </a:r>
            <a:r>
              <a:rPr lang="en-US" dirty="0" smtClean="0"/>
              <a:t> = new </a:t>
            </a:r>
            <a:r>
              <a:rPr lang="en-US" dirty="0" smtClean="0"/>
              <a:t>File(</a:t>
            </a:r>
            <a:r>
              <a:rPr lang="en-US" dirty="0" err="1" smtClean="0"/>
              <a:t>getFilesDir</a:t>
            </a:r>
            <a:r>
              <a:rPr lang="en-US" dirty="0" smtClean="0"/>
              <a:t>(), filename);</a:t>
            </a:r>
          </a:p>
          <a:p>
            <a:r>
              <a:rPr lang="en-US" dirty="0" smtClean="0"/>
              <a:t>call </a:t>
            </a:r>
            <a:r>
              <a:rPr lang="en-US" dirty="0" err="1" smtClean="0"/>
              <a:t>openFileOutput</a:t>
            </a:r>
            <a:r>
              <a:rPr lang="en-US" dirty="0" smtClean="0"/>
              <a:t> to get a </a:t>
            </a:r>
            <a:r>
              <a:rPr lang="en-US" dirty="0" err="1" smtClean="0"/>
              <a:t>FileOutputStream</a:t>
            </a:r>
            <a:r>
              <a:rPr lang="en-US" dirty="0" smtClean="0"/>
              <a:t> that writes to a file in your internal directory.</a:t>
            </a:r>
          </a:p>
          <a:p>
            <a:pPr lvl="1">
              <a:buNone/>
            </a:pPr>
            <a:r>
              <a:rPr lang="en-US" sz="2400" dirty="0" err="1" smtClean="0"/>
              <a:t>os</a:t>
            </a:r>
            <a:r>
              <a:rPr lang="en-US" sz="2400" dirty="0" smtClean="0"/>
              <a:t> = </a:t>
            </a:r>
            <a:r>
              <a:rPr lang="en-US" sz="2400" dirty="0" err="1" smtClean="0"/>
              <a:t>openFileOutput</a:t>
            </a:r>
            <a:r>
              <a:rPr lang="en-US" sz="2400" dirty="0" smtClean="0"/>
              <a:t>(filename, MODE_PRIVATE);</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a:t>
            </a:r>
            <a:endParaRPr lang="en-US" dirty="0"/>
          </a:p>
        </p:txBody>
      </p:sp>
      <p:sp>
        <p:nvSpPr>
          <p:cNvPr id="3" name="Content Placeholder 2"/>
          <p:cNvSpPr>
            <a:spLocks noGrp="1"/>
          </p:cNvSpPr>
          <p:nvPr>
            <p:ph idx="1"/>
          </p:nvPr>
        </p:nvSpPr>
        <p:spPr/>
        <p:txBody>
          <a:bodyPr/>
          <a:lstStyle/>
          <a:p>
            <a:r>
              <a:rPr lang="en-US" dirty="0" smtClean="0"/>
              <a:t>Because external storage may be unavailable, we should always verify that the volume is available. </a:t>
            </a:r>
            <a:endParaRPr lang="en-US" sz="2400" dirty="0" smtClean="0"/>
          </a:p>
          <a:p>
            <a:pPr>
              <a:buNone/>
            </a:pPr>
            <a:r>
              <a:rPr lang="en-US" dirty="0" smtClean="0"/>
              <a:t>	</a:t>
            </a:r>
            <a:r>
              <a:rPr lang="en-US" sz="2400" dirty="0" smtClean="0"/>
              <a:t>String state = </a:t>
            </a:r>
            <a:r>
              <a:rPr lang="en-US" sz="2400" dirty="0" err="1" smtClean="0"/>
              <a:t>Environment.getExternalStorageState</a:t>
            </a:r>
            <a:r>
              <a:rPr lang="en-US" sz="2400" dirty="0" smtClean="0"/>
              <a:t>(); </a:t>
            </a:r>
            <a:br>
              <a:rPr lang="en-US" sz="2400" dirty="0" smtClean="0"/>
            </a:br>
            <a:r>
              <a:rPr lang="en-US" sz="2400" dirty="0" smtClean="0"/>
              <a:t>   </a:t>
            </a:r>
            <a:r>
              <a:rPr lang="en-US" sz="2400" dirty="0" err="1" smtClean="0"/>
              <a:t>state.equals</a:t>
            </a:r>
            <a:r>
              <a:rPr lang="en-US" sz="2400" dirty="0" smtClean="0"/>
              <a:t>( </a:t>
            </a:r>
            <a:r>
              <a:rPr lang="en-US" sz="2400" dirty="0" err="1" smtClean="0"/>
              <a:t>Environment.MEDIA_MOUNTED</a:t>
            </a:r>
            <a:r>
              <a:rPr lang="en-US" sz="2400" dirty="0" smtClean="0"/>
              <a:t>)</a:t>
            </a:r>
          </a:p>
          <a:p>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two types of files on External Storage</a:t>
            </a:r>
          </a:p>
          <a:p>
            <a:pPr lvl="1"/>
            <a:r>
              <a:rPr lang="en-US" dirty="0" smtClean="0"/>
              <a:t>Private Files : Files that rightfully belong to your app and should be deleted when the user uninstalls your app.</a:t>
            </a:r>
          </a:p>
          <a:p>
            <a:pPr lvl="1"/>
            <a:r>
              <a:rPr lang="en-US" dirty="0" smtClean="0"/>
              <a:t>Public Files : Files that should be freely available to other apps and to the user. When the user uninstalls your app, these files should remain available to the user. For example, photos captured by your app or other downloaded files.</a:t>
            </a:r>
          </a:p>
          <a:p>
            <a:pPr lvl="1"/>
            <a:endParaRPr lang="en-US" dirty="0" smtClean="0"/>
          </a:p>
          <a:p>
            <a:endParaRPr lang="en-US" sz="4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a:t>
            </a:r>
            <a:endParaRPr lang="en-US" dirty="0"/>
          </a:p>
        </p:txBody>
      </p:sp>
      <p:sp>
        <p:nvSpPr>
          <p:cNvPr id="3" name="Content Placeholder 2"/>
          <p:cNvSpPr>
            <a:spLocks noGrp="1"/>
          </p:cNvSpPr>
          <p:nvPr>
            <p:ph idx="1"/>
          </p:nvPr>
        </p:nvSpPr>
        <p:spPr/>
        <p:txBody>
          <a:bodyPr>
            <a:normAutofit/>
          </a:bodyPr>
          <a:lstStyle/>
          <a:p>
            <a:r>
              <a:rPr lang="en-US" dirty="0" smtClean="0"/>
              <a:t>Private Files – </a:t>
            </a:r>
          </a:p>
          <a:p>
            <a:pPr lvl="2">
              <a:buNone/>
            </a:pPr>
            <a:r>
              <a:rPr lang="en-US" dirty="0" err="1" smtClean="0"/>
              <a:t>getExternalFilesDir</a:t>
            </a:r>
            <a:r>
              <a:rPr lang="en-US" dirty="0" smtClean="0"/>
              <a:t>()</a:t>
            </a:r>
          </a:p>
          <a:p>
            <a:r>
              <a:rPr lang="en-US" dirty="0" smtClean="0"/>
              <a:t>Public Files – </a:t>
            </a:r>
          </a:p>
          <a:p>
            <a:pPr lvl="2">
              <a:buNone/>
            </a:pPr>
            <a:r>
              <a:rPr lang="en-US" dirty="0" err="1" smtClean="0"/>
              <a:t>getExternalStoragePublicDirectory</a:t>
            </a:r>
            <a:r>
              <a:rPr lang="en-US" dirty="0" smtClean="0"/>
              <a:t>()</a:t>
            </a:r>
          </a:p>
          <a:p>
            <a:endParaRPr lang="en-US" dirty="0"/>
          </a:p>
          <a:p>
            <a:r>
              <a:rPr lang="en-US" dirty="0" smtClean="0"/>
              <a:t>Before writing to external storage use</a:t>
            </a:r>
          </a:p>
          <a:p>
            <a:pPr lvl="2">
              <a:buNone/>
            </a:pPr>
            <a:r>
              <a:rPr lang="en-US" dirty="0" err="1" smtClean="0"/>
              <a:t>getFreeSpace</a:t>
            </a:r>
            <a:r>
              <a:rPr lang="en-US" dirty="0" smtClean="0"/>
              <a:t>()</a:t>
            </a:r>
          </a:p>
          <a:p>
            <a:pPr lvl="2">
              <a:buNone/>
            </a:pPr>
            <a:r>
              <a:rPr lang="en-US" dirty="0" err="1" smtClean="0"/>
              <a:t>getTotalSpace</a:t>
            </a:r>
            <a:r>
              <a:rPr lang="en-US" dirty="0" smtClean="0"/>
              <a:t>()</a:t>
            </a:r>
          </a:p>
          <a:p>
            <a:pPr lvl="1"/>
            <a:endParaRPr lang="en-US" dirty="0" smtClean="0"/>
          </a:p>
          <a:p>
            <a:endParaRPr lang="en-US" sz="4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a:t>
            </a:r>
            <a:endParaRPr lang="en-US" dirty="0"/>
          </a:p>
        </p:txBody>
      </p:sp>
      <p:sp>
        <p:nvSpPr>
          <p:cNvPr id="3" name="Content Placeholder 2"/>
          <p:cNvSpPr>
            <a:spLocks noGrp="1"/>
          </p:cNvSpPr>
          <p:nvPr>
            <p:ph idx="1"/>
          </p:nvPr>
        </p:nvSpPr>
        <p:spPr/>
        <p:txBody>
          <a:bodyPr>
            <a:normAutofit/>
          </a:bodyPr>
          <a:lstStyle/>
          <a:p>
            <a:r>
              <a:rPr lang="en-US" dirty="0" smtClean="0"/>
              <a:t>To write to external storage, use directory names provided by API like</a:t>
            </a:r>
          </a:p>
          <a:p>
            <a:pPr lvl="2">
              <a:buNone/>
            </a:pPr>
            <a:r>
              <a:rPr lang="en-US" dirty="0" smtClean="0"/>
              <a:t>DIRECTORY_PICTURES</a:t>
            </a:r>
          </a:p>
          <a:p>
            <a:pPr lvl="2">
              <a:buNone/>
            </a:pPr>
            <a:r>
              <a:rPr lang="en-US" dirty="0" smtClean="0"/>
              <a:t>DIRECTORY_RINGTONES</a:t>
            </a:r>
          </a:p>
          <a:p>
            <a:pPr lvl="2">
              <a:buNone/>
            </a:pPr>
            <a:r>
              <a:rPr lang="en-US" dirty="0" smtClean="0"/>
              <a:t>DIRECTORY_MUSIC</a:t>
            </a:r>
          </a:p>
          <a:p>
            <a:pPr lvl="2">
              <a:buNone/>
            </a:pPr>
            <a:endParaRPr lang="en-US" dirty="0" smtClean="0"/>
          </a:p>
          <a:p>
            <a:pPr lvl="2">
              <a:buNone/>
            </a:pPr>
            <a:r>
              <a:rPr lang="en-US" sz="2000" dirty="0" smtClean="0"/>
              <a:t>File f = 		</a:t>
            </a:r>
            <a:r>
              <a:rPr lang="en-US" sz="2000" dirty="0" err="1" smtClean="0"/>
              <a:t>Environment.</a:t>
            </a:r>
            <a:r>
              <a:rPr lang="en-US" sz="2000" i="1" dirty="0" err="1" smtClean="0"/>
              <a:t>getExternalStoragePublicDirectory</a:t>
            </a:r>
            <a:r>
              <a:rPr lang="en-US" sz="2000" i="1" dirty="0" smtClean="0"/>
              <a:t>(</a:t>
            </a:r>
            <a:r>
              <a:rPr lang="en-US" sz="2000" i="1" dirty="0" err="1" smtClean="0"/>
              <a:t>Environment.DIRECTORY_DOWNLOADS</a:t>
            </a:r>
            <a:r>
              <a:rPr lang="en-US" sz="2000" i="1" dirty="0" smtClean="0"/>
              <a:t>);</a:t>
            </a: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355</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File based Storage</vt:lpstr>
      <vt:lpstr>File based Storage</vt:lpstr>
      <vt:lpstr>File based Storage</vt:lpstr>
      <vt:lpstr>File based Storage</vt:lpstr>
      <vt:lpstr>External Storage</vt:lpstr>
      <vt:lpstr>External Storage</vt:lpstr>
      <vt:lpstr>External Storage</vt:lpstr>
      <vt:lpstr>External Storage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based Storage</dc:title>
  <dc:creator>Nagendra</dc:creator>
  <cp:lastModifiedBy>Akshat</cp:lastModifiedBy>
  <cp:revision>10</cp:revision>
  <dcterms:created xsi:type="dcterms:W3CDTF">2013-05-04T23:55:04Z</dcterms:created>
  <dcterms:modified xsi:type="dcterms:W3CDTF">2013-05-11T13:37:01Z</dcterms:modified>
</cp:coreProperties>
</file>