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  <p:sldMasterId id="2147483661" r:id="rId3"/>
    <p:sldMasterId id="2147483670" r:id="rId4"/>
    <p:sldMasterId id="2147483672" r:id="rId5"/>
  </p:sldMasterIdLst>
  <p:notesMasterIdLst>
    <p:notesMasterId r:id="rId28"/>
  </p:notesMasterIdLst>
  <p:handoutMasterIdLst>
    <p:handoutMasterId r:id="rId29"/>
  </p:handoutMasterIdLst>
  <p:sldIdLst>
    <p:sldId id="355" r:id="rId6"/>
    <p:sldId id="357" r:id="rId7"/>
    <p:sldId id="409" r:id="rId8"/>
    <p:sldId id="410" r:id="rId9"/>
    <p:sldId id="370" r:id="rId10"/>
    <p:sldId id="369" r:id="rId11"/>
    <p:sldId id="392" r:id="rId12"/>
    <p:sldId id="371" r:id="rId13"/>
    <p:sldId id="396" r:id="rId14"/>
    <p:sldId id="397" r:id="rId15"/>
    <p:sldId id="398" r:id="rId16"/>
    <p:sldId id="399" r:id="rId17"/>
    <p:sldId id="400" r:id="rId18"/>
    <p:sldId id="401" r:id="rId19"/>
    <p:sldId id="405" r:id="rId20"/>
    <p:sldId id="402" r:id="rId21"/>
    <p:sldId id="403" r:id="rId22"/>
    <p:sldId id="404" r:id="rId23"/>
    <p:sldId id="406" r:id="rId24"/>
    <p:sldId id="407" r:id="rId25"/>
    <p:sldId id="408" r:id="rId26"/>
    <p:sldId id="372" r:id="rId27"/>
  </p:sldIdLst>
  <p:sldSz cx="9144000" cy="6858000" type="screen4x3"/>
  <p:notesSz cx="9925050" cy="66659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  <a:tblStyle styleId="{D7AC3CCA-C797-4891-BE02-D94E43425B7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7E7E7"/>
          </a:solidFill>
        </a:fill>
      </a:tcStyle>
    </a:wholeTbl>
    <a:band1H>
      <a:tcStyle>
        <a:tcBdr/>
        <a:fill>
          <a:solidFill>
            <a:srgbClr val="CBCBCB"/>
          </a:solidFill>
        </a:fill>
      </a:tcStyle>
    </a:band1H>
    <a:band1V>
      <a:tcStyle>
        <a:tcBdr/>
        <a:fill>
          <a:solidFill>
            <a:srgbClr val="CBCBCB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7E7E7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E7E7E7"/>
          </a:solidFill>
        </a:fill>
      </a:tcStyle>
    </a:firstRow>
  </a:tblStyle>
  <a:tblStyle styleId="{D27102A9-8310-4765-A935-A1911B00CA5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8064A2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8064A2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9D7B26C5-4107-4FEC-AEDC-1716B250A1E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000000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00000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DEFE9"/>
          </a:solidFill>
        </a:fill>
      </a:tcStyle>
    </a:wholeTbl>
    <a:band1H>
      <a:tcStyle>
        <a:tcBdr/>
        <a:fill>
          <a:solidFill>
            <a:srgbClr val="FCDD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CDD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79646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F79646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79646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79646"/>
          </a:solidFill>
        </a:fill>
      </a:tcStyle>
    </a:firstRow>
  </a:tblStyle>
  <a:tblStyle styleId="{17292A2E-F333-43FB-9621-5CBBE7FDCDCB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8064A2"/>
          </a:solidFill>
        </a:fill>
      </a:tcStyle>
    </a:firstRow>
  </a:tblStyle>
  <a:tblStyle styleId="{ED083AE6-46FA-4A59-8FB0-9F97EB10719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8064A2"/>
          </a:solidFill>
        </a:fill>
      </a:tcStyle>
    </a:band1H>
    <a:band1V>
      <a:tcStyle>
        <a:tcBdr/>
        <a:fill>
          <a:solidFill>
            <a:srgbClr val="8064A2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DF4"/>
          </a:solidFill>
        </a:fill>
      </a:tcStyle>
    </a:wholeTbl>
    <a:band1H>
      <a:tcStyle>
        <a:tcBdr/>
        <a:fill>
          <a:solidFill>
            <a:srgbClr val="D0D8E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8E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  <a:tblStyle styleId="{E269D01E-BC32-4049-B463-5C60D7B0CCD2}" styleName="">
    <a:wholeTbl>
      <a:tcTxStyle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CDC6D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CDC6D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CDC6D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CDC6D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064A2"/>
          </a:solidFill>
        </a:fill>
      </a:tcStyle>
    </a:wholeTbl>
    <a:band1H>
      <a:tcStyle>
        <a:tcBdr/>
        <a:fill>
          <a:solidFill>
            <a:srgbClr val="FFFFFF"/>
          </a:solidFill>
        </a:fill>
      </a:tcStyle>
    </a:band1H>
    <a:band1V>
      <a:tcStyle>
        <a:tcBdr/>
        <a:fill>
          <a:solidFill>
            <a:srgbClr val="FFFFF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</a:tcBdr>
        <a:fill>
          <a:solidFill>
            <a:srgbClr val="8064A2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right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</a:tcBdr>
        <a:fill>
          <a:solidFill>
            <a:srgbClr val="8064A2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8064A2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8064A2"/>
          </a:solidFill>
        </a:fill>
      </a:tcStyle>
    </a:firstRow>
  </a:tblStyle>
  <a:tblStyle styleId="{8EC20E35-A176-4012-BC5E-935CFFF8708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000000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  <a:tblStyle styleId="{284E427A-3D55-4303-BF80-6455036E1DE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C0504D"/>
          </a:solidFill>
        </a:fill>
      </a:tcStyle>
    </a:wholeTbl>
    <a:band1H>
      <a:tcStyle>
        <a:tcBdr/>
        <a:fill>
          <a:solidFill>
            <a:srgbClr val="C0504D"/>
          </a:solidFill>
        </a:fill>
      </a:tcStyle>
    </a:band1H>
    <a:band2H>
      <a:tcStyle>
        <a:tcBdr/>
        <a:fill>
          <a:solidFill>
            <a:srgbClr val="C0504D"/>
          </a:solidFill>
        </a:fill>
      </a:tcStyle>
    </a:band2H>
    <a:band1V>
      <a:tcStyle>
        <a:tcBdr>
          <a:top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C0504D"/>
          </a:solidFill>
        </a:fill>
      </a:tcStyle>
    </a:band1V>
    <a:band2V>
      <a:tcStyle>
        <a:tcBdr/>
        <a:fill>
          <a:solidFill>
            <a:srgbClr val="C0504D"/>
          </a:solidFill>
        </a:fill>
      </a:tcStyle>
    </a:band2V>
    <a:la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C0504D"/>
          </a:solidFill>
        </a:fill>
      </a:tcStyle>
    </a:lastCol>
    <a:firstCol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C0504D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lef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C0504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lef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C0504D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C0504D"/>
          </a:solidFill>
        </a:fill>
      </a:tcStyle>
    </a:firstRow>
  </a:tblStyle>
  <a:tblStyle styleId="{7E9639D4-E3E2-4D34-9284-5A2195B3D0D7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>
          <a:top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band1H>
    <a:band1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1V>
    <a:band2V>
      <a:tcStyle>
        <a:tcBdr>
          <a:lef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317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</a:tcBdr>
      </a:tcStyle>
    </a:band2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000000"/>
          </a:solidFill>
        </a:fill>
      </a:tcStyle>
    </a:firstRow>
  </a:tblStyle>
  <a:tblStyle styleId="{74C1A8A3-306A-4EB7-A6B1-4F7E0EB9C5D6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BACC6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BACC6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BACC6"/>
          </a:solidFill>
        </a:fill>
      </a:tcStyle>
    </a:firstRow>
  </a:tblStyle>
  <a:tblStyle styleId="{C4B1156A-380E-4F78-BDF5-A606A8083BF9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EAF0"/>
          </a:solidFill>
        </a:fill>
      </a:tcStyle>
    </a:wholeTbl>
    <a:band1H>
      <a:tcStyle>
        <a:tcBdr/>
        <a:fill>
          <a:solidFill>
            <a:srgbClr val="D8D3E0"/>
          </a:solidFill>
        </a:fill>
      </a:tcStyle>
    </a:band1H>
    <a:band1V>
      <a:tcStyle>
        <a:tcBdr/>
        <a:fill>
          <a:solidFill>
            <a:srgbClr val="D8D3E0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8064A2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EAF0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EDEAF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9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B76CBD3-EE16-C8A8-0E65-E6FF1C2EA2B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629642-2EB0-0F60-2ED0-A529F9D2773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5621904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E2180EA-38E2-4296-964C-DD90D979D97E}" type="datetime1">
              <a: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07/05/2023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8B13B9-F2E1-869B-42A5-D027337AA89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6B07AD-062C-38A5-80BA-1AEF307E13B4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31129A-EB97-47B6-9D4A-034AA647F76B}" type="slidenum">
              <a:t>‹#›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288809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0832DDC-4EF0-47B2-3744-03DB9C4972C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54BC55-6D79-34C5-72AF-95C64888129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5621904" y="0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7497BEC-B7E4-4FC4-8949-795B9586A708}" type="datetime1">
              <a:rPr lang="en-GB"/>
              <a:pPr lvl="0"/>
              <a:t>07/05/2023</a:t>
            </a:fld>
            <a:endParaRPr lang="en-GB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9358DF0E-8FA9-E3BB-8A69-ED8221504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95653" y="500067"/>
            <a:ext cx="3333746" cy="2500307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92BD59FE-27AE-6631-CC96-400BBA82DF8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992508" y="3166311"/>
            <a:ext cx="7940036" cy="29996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t" anchorCtr="0" compatLnSpc="1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1D6C35-FFC2-2475-32C3-17BF6786670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3240CC-C3DF-385E-5D93-281DE6FFF8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7B23EB7-28BE-46E6-AB43-9A55FAE74BE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4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40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Arial" pitchFamily="34"/>
        <a:cs typeface="Arial" pitchFamily="34"/>
      </a:defRPr>
    </a:lvl1pPr>
    <a:lvl2pPr marL="182559" marR="0" lvl="1" indent="-182559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Arial"/>
      <a:buChar char="•"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2pPr>
    <a:lvl3pPr marL="355601" marR="0" lvl="2" indent="-173041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Symbol" pitchFamily="18"/>
      <a:buChar char="-"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3pPr>
    <a:lvl4pPr marL="538160" marR="0" lvl="3" indent="-182559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Courier New" pitchFamily="49"/>
      <a:buChar char="o"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4pPr>
    <a:lvl5pPr marL="720720" marR="0" lvl="4" indent="-182559" algn="l" defTabSz="914400" rtl="0" fontAlgn="auto" hangingPunct="1">
      <a:lnSpc>
        <a:spcPct val="100000"/>
      </a:lnSpc>
      <a:spcBef>
        <a:spcPts val="400"/>
      </a:spcBef>
      <a:spcAft>
        <a:spcPts val="0"/>
      </a:spcAft>
      <a:buSzPct val="100000"/>
      <a:buFont typeface="Wingdings" pitchFamily="2"/>
      <a:buChar char="§"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7DF3A3-6814-82B5-C962-F9DFC48AC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95650" y="500063"/>
            <a:ext cx="3333750" cy="2500312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3C7052-9FEC-2F5B-EA6F-8C7D42BE1A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C1E231-972F-2202-491E-7A92B34A582D}"/>
              </a:ext>
            </a:extLst>
          </p:cNvPr>
          <p:cNvSpPr txBox="1"/>
          <p:nvPr/>
        </p:nvSpPr>
        <p:spPr>
          <a:xfrm>
            <a:off x="5621904" y="6331461"/>
            <a:ext cx="4300852" cy="333298"/>
          </a:xfrm>
          <a:prstGeom prst="rect">
            <a:avLst/>
          </a:prstGeom>
          <a:noFill/>
          <a:ln>
            <a:noFill/>
          </a:ln>
        </p:spPr>
        <p:txBody>
          <a:bodyPr vert="horz" wrap="square" lIns="90708" tIns="45354" rIns="90708" bIns="45354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DE6A41B-B7BD-4813-A293-6FC28722DB9E}" type="slidenum">
              <a:t>1</a:t>
            </a:fld>
            <a:endParaRPr lang="en-GB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FC0D39C2-69D0-E695-AAA1-4FE531901B12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978715"/>
            <a:ext cx="8508994" cy="12741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</a:p>
        </p:txBody>
      </p:sp>
      <p:sp>
        <p:nvSpPr>
          <p:cNvPr id="3" name="Rechteck 13">
            <a:extLst>
              <a:ext uri="{FF2B5EF4-FFF2-40B4-BE49-F238E27FC236}">
                <a16:creationId xmlns:a16="http://schemas.microsoft.com/office/drawing/2014/main" id="{B94D2E34-DBEE-0311-3C1F-E70D7961315C}"/>
              </a:ext>
            </a:extLst>
          </p:cNvPr>
          <p:cNvSpPr/>
          <p:nvPr/>
        </p:nvSpPr>
        <p:spPr>
          <a:xfrm>
            <a:off x="8347630" y="6408270"/>
            <a:ext cx="575239" cy="358591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/>
            </a:endParaRP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334AB84-13EC-0947-4BB9-CC0A4C26D18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5351B4-3426-45B7-A6B3-29EEECE92AEA}" type="slidenum">
              <a:t>‹#›</a:t>
            </a:fld>
            <a:endParaRPr lang="de-DE"/>
          </a:p>
        </p:txBody>
      </p:sp>
      <p:sp>
        <p:nvSpPr>
          <p:cNvPr id="5" name="Fußzeilenplatzhalter 6">
            <a:extLst>
              <a:ext uri="{FF2B5EF4-FFF2-40B4-BE49-F238E27FC236}">
                <a16:creationId xmlns:a16="http://schemas.microsoft.com/office/drawing/2014/main" id="{0BB4CF1F-08B0-03BB-B307-EE201FB675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C58C82D2-199A-415D-65E0-E0E5D8F908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32438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712ACDBA-C399-E026-7B7B-C5D1EAD602BB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978715"/>
            <a:ext cx="8508994" cy="12741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</a:p>
        </p:txBody>
      </p:sp>
      <p:sp>
        <p:nvSpPr>
          <p:cNvPr id="3" name="Rechteck 13">
            <a:extLst>
              <a:ext uri="{FF2B5EF4-FFF2-40B4-BE49-F238E27FC236}">
                <a16:creationId xmlns:a16="http://schemas.microsoft.com/office/drawing/2014/main" id="{4E325130-1D7B-3FE7-8A42-8A9CE37C843A}"/>
              </a:ext>
            </a:extLst>
          </p:cNvPr>
          <p:cNvSpPr/>
          <p:nvPr/>
        </p:nvSpPr>
        <p:spPr>
          <a:xfrm>
            <a:off x="8347630" y="6408270"/>
            <a:ext cx="575239" cy="358591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/>
            </a:endParaRPr>
          </a:p>
        </p:txBody>
      </p:sp>
      <p:sp>
        <p:nvSpPr>
          <p:cNvPr id="4" name="Foliennummernplatzhalter 7">
            <a:extLst>
              <a:ext uri="{FF2B5EF4-FFF2-40B4-BE49-F238E27FC236}">
                <a16:creationId xmlns:a16="http://schemas.microsoft.com/office/drawing/2014/main" id="{FEA0CB5E-C336-FADF-FAD7-24647DA981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D4F1C9-2E9D-4EF6-9E3F-50D8AAF29977}" type="slidenum">
              <a:t>‹#›</a:t>
            </a:fld>
            <a:endParaRPr lang="de-DE"/>
          </a:p>
        </p:txBody>
      </p:sp>
      <p:sp>
        <p:nvSpPr>
          <p:cNvPr id="5" name="Fußzeilenplatzhalter 9">
            <a:extLst>
              <a:ext uri="{FF2B5EF4-FFF2-40B4-BE49-F238E27FC236}">
                <a16:creationId xmlns:a16="http://schemas.microsoft.com/office/drawing/2014/main" id="{C32A1A1F-98E7-F96C-4B6B-FA82B42403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A3CB432-1308-4C8C-E26D-DDA6F0042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4716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E6E2C173-CCD5-B2A7-2DC8-0F6A410F84E3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51C1C701-E4D3-7E84-8294-1C4BFB4694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B6EBD5-E06C-4C8F-8014-E56D8008CAB8}" type="slidenum">
              <a:t>‹#›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1F504712-A414-850E-F25C-657D8EB7AB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411ACE7-F7C7-86E3-8782-FBB519436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67688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214F9536-1483-B87F-0E12-CAD726EFBAD8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2499356"/>
            <a:ext cx="8508994" cy="39623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5C73A2FA-79FA-9AE0-808D-868B5B6571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solidFill>
            <a:srgbClr val="FFFFFF"/>
          </a:solidFill>
        </p:spPr>
        <p:txBody>
          <a:bodyPr/>
          <a:lstStyle>
            <a:lvl1pPr>
              <a:defRPr/>
            </a:lvl1pPr>
          </a:lstStyle>
          <a:p>
            <a:pPr lvl="0"/>
            <a:fld id="{37933A09-06B3-447B-8E6D-300575E29FED}" type="slidenum">
              <a:t>‹#›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CFC5256A-077E-81E9-F867-479268EE03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solidFill>
            <a:srgbClr val="FFFFFF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39E7D214-8AED-4B0D-9D31-F0F48F5B3F2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745E709-8B2D-A185-5CDB-FBE9FFFBB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644954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649E6E8-892B-0990-FE7A-308B0D3C3306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762185"/>
            <a:ext cx="4180911" cy="46873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6D552-E801-ABD5-D915-30E3ADBF45CC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4647181" y="1762185"/>
            <a:ext cx="4180911" cy="46873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69DA557D-16CC-286F-353E-A4D503900B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0C1CD3-6B56-4D3D-8D55-9D2773E3341E}" type="slidenum">
              <a:t>‹#›</a:t>
            </a:fld>
            <a:endParaRPr lang="de-DE"/>
          </a:p>
        </p:txBody>
      </p:sp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AB454055-A335-31A7-A3D6-C25B023D6C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40D87B62-6832-4488-4B59-CFF02A0E6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259758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>
            <a:extLst>
              <a:ext uri="{FF2B5EF4-FFF2-40B4-BE49-F238E27FC236}">
                <a16:creationId xmlns:a16="http://schemas.microsoft.com/office/drawing/2014/main" id="{F15A0845-7ADE-86F5-5E1D-D635EE2AD38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3" name="Foliennummernplatzhalter 6">
            <a:extLst>
              <a:ext uri="{FF2B5EF4-FFF2-40B4-BE49-F238E27FC236}">
                <a16:creationId xmlns:a16="http://schemas.microsoft.com/office/drawing/2014/main" id="{F31CD295-3CEF-BF5D-6392-9082E27235D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35C85B-E6BE-4605-A5ED-F2817A94A098}" type="slidenum">
              <a:t>‹#›</a:t>
            </a:fld>
            <a:endParaRPr lang="de-DE"/>
          </a:p>
        </p:txBody>
      </p:sp>
      <p:sp>
        <p:nvSpPr>
          <p:cNvPr id="4" name="Fußzeilenplatzhalter 11">
            <a:extLst>
              <a:ext uri="{FF2B5EF4-FFF2-40B4-BE49-F238E27FC236}">
                <a16:creationId xmlns:a16="http://schemas.microsoft.com/office/drawing/2014/main" id="{97501D6C-2D33-75D4-0A73-324FD7D2E56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</a:p>
        </p:txBody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5E3DC485-3064-30FC-1483-DDD5037A8D6A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6995" y="2484004"/>
            <a:ext cx="4242816" cy="39746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905708AF-96C0-FFAC-98B5-50148E856DB5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584188" y="2484123"/>
            <a:ext cx="4244397" cy="3974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41AE398-9FF4-8311-4803-5FA6F918A7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6130600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>
            <a:extLst>
              <a:ext uri="{FF2B5EF4-FFF2-40B4-BE49-F238E27FC236}">
                <a16:creationId xmlns:a16="http://schemas.microsoft.com/office/drawing/2014/main" id="{722436A7-40A4-C3F6-3EB1-C1B3AB3E4556}"/>
              </a:ext>
            </a:extLst>
          </p:cNvPr>
          <p:cNvSpPr/>
          <p:nvPr/>
        </p:nvSpPr>
        <p:spPr>
          <a:xfrm>
            <a:off x="0" y="2477137"/>
            <a:ext cx="9144000" cy="4380862"/>
          </a:xfrm>
          <a:prstGeom prst="rect">
            <a:avLst/>
          </a:prstGeom>
          <a:solidFill>
            <a:srgbClr val="F2F2F2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/>
            </a:endParaRP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5D6E723D-006A-5FFC-C4B2-D13F5B886CE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136E8294-1DAC-8C88-DA32-A81F36A830A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BC8D53E-6AF4-4788-A782-CBE3968A457F}" type="slidenum">
              <a:t>‹#›</a:t>
            </a:fld>
            <a:endParaRPr lang="de-DE"/>
          </a:p>
        </p:txBody>
      </p:sp>
      <p:sp>
        <p:nvSpPr>
          <p:cNvPr id="5" name="Fußzeilenplatzhalter 11">
            <a:extLst>
              <a:ext uri="{FF2B5EF4-FFF2-40B4-BE49-F238E27FC236}">
                <a16:creationId xmlns:a16="http://schemas.microsoft.com/office/drawing/2014/main" id="{869029F6-DBCB-B8FE-987A-EA4AFFDC1A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691BA46B-B2B9-D8B1-2832-9549E8F626C3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6995" y="2484004"/>
            <a:ext cx="4242816" cy="39746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8843ABA6-E971-1535-ADA2-45BBBE1DBC21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584188" y="2484123"/>
            <a:ext cx="4244397" cy="3974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3E6052F-42D9-0C1B-444F-E3B61E834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017918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>
            <a:extLst>
              <a:ext uri="{FF2B5EF4-FFF2-40B4-BE49-F238E27FC236}">
                <a16:creationId xmlns:a16="http://schemas.microsoft.com/office/drawing/2014/main" id="{77729FB7-EA70-5279-6B82-6B676786F7B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3" name="Foliennummernplatzhalter 6">
            <a:extLst>
              <a:ext uri="{FF2B5EF4-FFF2-40B4-BE49-F238E27FC236}">
                <a16:creationId xmlns:a16="http://schemas.microsoft.com/office/drawing/2014/main" id="{37D17B1D-D379-B308-6887-76454763AC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D9F692-6461-4EB3-850D-092F8380E5B4}" type="slidenum">
              <a:t>‹#›</a:t>
            </a:fld>
            <a:endParaRPr lang="de-DE"/>
          </a:p>
        </p:txBody>
      </p:sp>
      <p:sp>
        <p:nvSpPr>
          <p:cNvPr id="4" name="Fußzeilenplatzhalter 11">
            <a:extLst>
              <a:ext uri="{FF2B5EF4-FFF2-40B4-BE49-F238E27FC236}">
                <a16:creationId xmlns:a16="http://schemas.microsoft.com/office/drawing/2014/main" id="{48932D8C-1D48-7DC8-7C72-9844E92B45F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</a:p>
        </p:txBody>
      </p:sp>
      <p:sp>
        <p:nvSpPr>
          <p:cNvPr id="5" name="Bildplatzhalter 8">
            <a:extLst>
              <a:ext uri="{FF2B5EF4-FFF2-40B4-BE49-F238E27FC236}">
                <a16:creationId xmlns:a16="http://schemas.microsoft.com/office/drawing/2014/main" id="{36720512-B866-3E14-C772-45159F867B73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2476496"/>
            <a:ext cx="9144000" cy="43815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52F7252C-BCA2-2E34-908F-9751849810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4560135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F379566-BE9D-9C22-F7AF-AD49380D972D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1691640"/>
            <a:ext cx="9144000" cy="516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C3328BEE-991F-06D6-222F-8667C258E2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4C2122-B04C-4E2E-A71F-A7BCF09950C4}" type="slidenum">
              <a:t>‹#›</a:t>
            </a:fld>
            <a:endParaRPr lang="de-DE"/>
          </a:p>
        </p:txBody>
      </p:sp>
      <p:sp>
        <p:nvSpPr>
          <p:cNvPr id="4" name="Fußzeilenplatzhalter 9">
            <a:extLst>
              <a:ext uri="{FF2B5EF4-FFF2-40B4-BE49-F238E27FC236}">
                <a16:creationId xmlns:a16="http://schemas.microsoft.com/office/drawing/2014/main" id="{7DDA3041-D952-ACF0-7ECB-62CFBE3CE3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C5ED5E7-6022-63E1-74C0-19D615DE6F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5837467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B91F95-5A5C-8CC4-2CD6-AACBD0F5F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12311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Präsentationsmuster</a:t>
            </a:r>
            <a:br>
              <a:rPr lang="de-DE"/>
            </a:br>
            <a:br>
              <a:rPr lang="de-DE"/>
            </a:br>
            <a:r>
              <a:rPr lang="de-DE"/>
              <a:t>kann auch als Kapiteltrenner verwendet werden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66056B46-5D46-B934-C2C1-2F07E9ECE1A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66DD78-5E99-4C18-B069-9E3E4F84FD3D}" type="slidenum">
              <a:t>‹#›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F30CD0E4-02EB-4DD5-0385-D1172EBA20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93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>
            <a:extLst>
              <a:ext uri="{FF2B5EF4-FFF2-40B4-BE49-F238E27FC236}">
                <a16:creationId xmlns:a16="http://schemas.microsoft.com/office/drawing/2014/main" id="{1597D346-9120-5D73-9F35-C6B6BC05065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624E56-9036-4579-9A03-D9096467F2A2}" type="slidenum">
              <a:t>‹#›</a:t>
            </a:fld>
            <a:endParaRPr lang="de-DE"/>
          </a:p>
        </p:txBody>
      </p:sp>
      <p:sp>
        <p:nvSpPr>
          <p:cNvPr id="3" name="Fußzeilenplatzhalter 7">
            <a:extLst>
              <a:ext uri="{FF2B5EF4-FFF2-40B4-BE49-F238E27FC236}">
                <a16:creationId xmlns:a16="http://schemas.microsoft.com/office/drawing/2014/main" id="{F8D28F43-3607-4561-01D9-F3EBE9231F4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F9C1B33-9386-8944-9990-514E45003B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123110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Präsentationsmuster</a:t>
            </a:r>
            <a:br>
              <a:rPr lang="de-DE"/>
            </a:br>
            <a:br>
              <a:rPr lang="de-DE"/>
            </a:br>
            <a:r>
              <a:rPr lang="de-DE"/>
              <a:t>kann auch als Kapiteltrenner verwendet werden</a:t>
            </a:r>
          </a:p>
        </p:txBody>
      </p:sp>
    </p:spTree>
    <p:extLst>
      <p:ext uri="{BB962C8B-B14F-4D97-AF65-F5344CB8AC3E}">
        <p14:creationId xmlns:p14="http://schemas.microsoft.com/office/powerpoint/2010/main" val="15373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710BFB07-4EC6-32D4-6743-065C05C1E623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978715"/>
            <a:ext cx="8508994" cy="127412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Referent</a:t>
            </a:r>
            <a:br>
              <a:rPr lang="de-DE"/>
            </a:br>
            <a:r>
              <a:rPr lang="de-DE"/>
              <a:t>Ort, Datum (Schreibweise: 00. Januar 2015)</a:t>
            </a:r>
          </a:p>
        </p:txBody>
      </p:sp>
      <p:sp>
        <p:nvSpPr>
          <p:cNvPr id="3" name="Rechteck 13">
            <a:extLst>
              <a:ext uri="{FF2B5EF4-FFF2-40B4-BE49-F238E27FC236}">
                <a16:creationId xmlns:a16="http://schemas.microsoft.com/office/drawing/2014/main" id="{E6EACDCF-A8A3-7077-CED5-0A1BE7440D81}"/>
              </a:ext>
            </a:extLst>
          </p:cNvPr>
          <p:cNvSpPr/>
          <p:nvPr/>
        </p:nvSpPr>
        <p:spPr>
          <a:xfrm>
            <a:off x="8347630" y="6408270"/>
            <a:ext cx="575239" cy="358591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2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/>
            </a:endParaRP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F0187A2F-2839-1BED-D91D-529BE96EA0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962946-D0D6-4486-B451-842D3374EC43}" type="slidenum">
              <a:t>‹#›</a:t>
            </a:fld>
            <a:endParaRPr lang="de-DE"/>
          </a:p>
        </p:txBody>
      </p:sp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558D261D-E544-6F1A-9EF1-9CED2685A9F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E9B0D8A7-69B5-4520-4091-104BDCD54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451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17A5E84B-24E3-7802-19FD-4FD8DD570956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CC840852-6D1B-F5FB-4E96-C0D4C1DF15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EED855F-EDF3-4D46-A614-B8E028C72C85}" type="slidenum">
              <a:t>‹#›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0C1C63D1-B972-D991-466E-B2E08E8D980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AB7A886-52CF-5432-222A-B17DE0404E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54440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>
            <a:extLst>
              <a:ext uri="{FF2B5EF4-FFF2-40B4-BE49-F238E27FC236}">
                <a16:creationId xmlns:a16="http://schemas.microsoft.com/office/drawing/2014/main" id="{9312C74C-DCA4-F0ED-8384-C3019E51F76B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3" name="Foliennummernplatzhalter 6">
            <a:extLst>
              <a:ext uri="{FF2B5EF4-FFF2-40B4-BE49-F238E27FC236}">
                <a16:creationId xmlns:a16="http://schemas.microsoft.com/office/drawing/2014/main" id="{8700DB06-0D4F-3D3B-6355-AA124E658C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349AD07-D83B-4FCD-BB4E-1842EDDACF1E}" type="slidenum">
              <a:t>‹#›</a:t>
            </a:fld>
            <a:endParaRPr lang="de-DE"/>
          </a:p>
        </p:txBody>
      </p:sp>
      <p:sp>
        <p:nvSpPr>
          <p:cNvPr id="4" name="Fußzeilenplatzhalter 11">
            <a:extLst>
              <a:ext uri="{FF2B5EF4-FFF2-40B4-BE49-F238E27FC236}">
                <a16:creationId xmlns:a16="http://schemas.microsoft.com/office/drawing/2014/main" id="{1D13C932-2FA3-EF53-24BB-28C27E0404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</a:p>
        </p:txBody>
      </p:sp>
      <p:sp>
        <p:nvSpPr>
          <p:cNvPr id="5" name="Inhaltsplatzhalter 9">
            <a:extLst>
              <a:ext uri="{FF2B5EF4-FFF2-40B4-BE49-F238E27FC236}">
                <a16:creationId xmlns:a16="http://schemas.microsoft.com/office/drawing/2014/main" id="{C8649928-005C-6320-F76B-9F6459D1F12F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6995" y="2484004"/>
            <a:ext cx="4242816" cy="39746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Bildplatzhalter 2">
            <a:extLst>
              <a:ext uri="{FF2B5EF4-FFF2-40B4-BE49-F238E27FC236}">
                <a16:creationId xmlns:a16="http://schemas.microsoft.com/office/drawing/2014/main" id="{A88A07CA-A8A6-F446-6868-9C0B3AA9E4BB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584188" y="2484123"/>
            <a:ext cx="4244397" cy="3974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C2A786A3-4388-3E25-C8A1-3F9BA481AE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0454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9BD55869-1651-0927-91FF-5A42B6DBC93F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1762185"/>
            <a:ext cx="4180911" cy="46873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315D6-41DD-C984-DB25-4C79DBFE3EE6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4647181" y="1762185"/>
            <a:ext cx="4180911" cy="46873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E2466776-03A8-0E6B-4B9B-6F7B351C79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347C1E-B08C-4F36-ABD3-CEDA0DF3B3C6}" type="slidenum">
              <a:t>‹#›</a:t>
            </a:fld>
            <a:endParaRPr lang="de-DE"/>
          </a:p>
        </p:txBody>
      </p:sp>
      <p:sp>
        <p:nvSpPr>
          <p:cNvPr id="5" name="Fußzeilenplatzhalter 7">
            <a:extLst>
              <a:ext uri="{FF2B5EF4-FFF2-40B4-BE49-F238E27FC236}">
                <a16:creationId xmlns:a16="http://schemas.microsoft.com/office/drawing/2014/main" id="{C164A08B-8957-9FB5-6F6B-DC6F532ED8D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2352A576-2C52-EA87-009F-427AA40886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4110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751C7EC4-5174-ED57-D252-4A9400E5669B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9089" y="2499356"/>
            <a:ext cx="8508994" cy="39623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Inhalt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79C8CD23-0D8B-D8C5-4A7B-D101FDB94D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solidFill>
            <a:srgbClr val="FFFFFF"/>
          </a:solidFill>
        </p:spPr>
        <p:txBody>
          <a:bodyPr/>
          <a:lstStyle>
            <a:lvl1pPr>
              <a:defRPr/>
            </a:lvl1pPr>
          </a:lstStyle>
          <a:p>
            <a:pPr lvl="0"/>
            <a:fld id="{C73C22C9-469A-441F-B4B8-441C3B2E251D}" type="slidenum">
              <a:t>‹#›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0595C0BF-F4CD-0762-EB0A-32FF098E8B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solidFill>
            <a:srgbClr val="FFFFFF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9128694-C996-3841-C012-C996E016B45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61032B84-5AD3-E5A4-7BC6-08F08B4BB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0068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7">
            <a:extLst>
              <a:ext uri="{FF2B5EF4-FFF2-40B4-BE49-F238E27FC236}">
                <a16:creationId xmlns:a16="http://schemas.microsoft.com/office/drawing/2014/main" id="{AA7C231A-47A4-5B1B-55EB-8E9A64E328EE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3" name="Foliennummernplatzhalter 6">
            <a:extLst>
              <a:ext uri="{FF2B5EF4-FFF2-40B4-BE49-F238E27FC236}">
                <a16:creationId xmlns:a16="http://schemas.microsoft.com/office/drawing/2014/main" id="{A12D9313-6F8E-E640-FA14-A245BC9F53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D140E4-68A2-49D4-835C-E90AEA98EE15}" type="slidenum">
              <a:t>‹#›</a:t>
            </a:fld>
            <a:endParaRPr lang="de-DE"/>
          </a:p>
        </p:txBody>
      </p:sp>
      <p:sp>
        <p:nvSpPr>
          <p:cNvPr id="4" name="Fußzeilenplatzhalter 11">
            <a:extLst>
              <a:ext uri="{FF2B5EF4-FFF2-40B4-BE49-F238E27FC236}">
                <a16:creationId xmlns:a16="http://schemas.microsoft.com/office/drawing/2014/main" id="{DB85C2DF-852F-BB0D-1592-CB1586042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</a:p>
        </p:txBody>
      </p:sp>
      <p:sp>
        <p:nvSpPr>
          <p:cNvPr id="5" name="Bildplatzhalter 8">
            <a:extLst>
              <a:ext uri="{FF2B5EF4-FFF2-40B4-BE49-F238E27FC236}">
                <a16:creationId xmlns:a16="http://schemas.microsoft.com/office/drawing/2014/main" id="{880C911B-A0BE-9233-65BE-ABB2FE859798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2476496"/>
            <a:ext cx="9144000" cy="43815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F473BA3C-4974-CC99-6E92-EB3C886882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57178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2">
            <a:extLst>
              <a:ext uri="{FF2B5EF4-FFF2-40B4-BE49-F238E27FC236}">
                <a16:creationId xmlns:a16="http://schemas.microsoft.com/office/drawing/2014/main" id="{35A82F70-AA41-1FED-5A64-4718896C2554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0" y="1691640"/>
            <a:ext cx="9144000" cy="51663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4AD56146-321B-2015-ED10-5AC3A5F04C0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A7472FC-A730-4A37-96B0-1A7EBE890D42}" type="slidenum">
              <a:t>‹#›</a:t>
            </a:fld>
            <a:endParaRPr lang="de-DE"/>
          </a:p>
        </p:txBody>
      </p:sp>
      <p:sp>
        <p:nvSpPr>
          <p:cNvPr id="4" name="Fußzeilenplatzhalter 9">
            <a:extLst>
              <a:ext uri="{FF2B5EF4-FFF2-40B4-BE49-F238E27FC236}">
                <a16:creationId xmlns:a16="http://schemas.microsoft.com/office/drawing/2014/main" id="{F52530B4-F896-B638-3082-D235D31E7D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837AD388-66DE-3CA1-2101-AFDCB00253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4684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8">
            <a:extLst>
              <a:ext uri="{FF2B5EF4-FFF2-40B4-BE49-F238E27FC236}">
                <a16:creationId xmlns:a16="http://schemas.microsoft.com/office/drawing/2014/main" id="{8584AD9B-6CE4-CE2D-92F5-47874267A8A2}"/>
              </a:ext>
            </a:extLst>
          </p:cNvPr>
          <p:cNvSpPr/>
          <p:nvPr/>
        </p:nvSpPr>
        <p:spPr>
          <a:xfrm>
            <a:off x="0" y="2477137"/>
            <a:ext cx="9144000" cy="4380862"/>
          </a:xfrm>
          <a:prstGeom prst="rect">
            <a:avLst/>
          </a:prstGeom>
          <a:solidFill>
            <a:srgbClr val="F2F2F2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000" b="0" i="0" u="none" strike="noStrike" kern="1200" cap="none" spc="0" baseline="0">
              <a:solidFill>
                <a:srgbClr val="000000"/>
              </a:solidFill>
              <a:uFillTx/>
              <a:latin typeface="Arial" pitchFamily="34"/>
              <a:cs typeface="Arial"/>
            </a:endParaRP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957A05F4-733B-D6C1-D70A-65EEEF96AD0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71495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Inhalt durch Klicken bearbeiten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394B5CBE-DDE4-609B-0917-6718D5BA386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6D2EC5-1CEF-4A62-9485-A4759E84B762}" type="slidenum">
              <a:t>‹#›</a:t>
            </a:fld>
            <a:endParaRPr lang="de-DE"/>
          </a:p>
        </p:txBody>
      </p:sp>
      <p:sp>
        <p:nvSpPr>
          <p:cNvPr id="5" name="Fußzeilenplatzhalter 11">
            <a:extLst>
              <a:ext uri="{FF2B5EF4-FFF2-40B4-BE49-F238E27FC236}">
                <a16:creationId xmlns:a16="http://schemas.microsoft.com/office/drawing/2014/main" id="{3732F479-F70F-9074-5795-7F07E5672D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762022C1-8289-3E04-EE51-CE41FC16F6FD}"/>
              </a:ext>
            </a:extLst>
          </p:cNvPr>
          <p:cNvSpPr txBox="1">
            <a:spLocks noGrp="1"/>
          </p:cNvSpPr>
          <p:nvPr>
            <p:ph sz="quarter" idx="4294967295"/>
          </p:nvPr>
        </p:nvSpPr>
        <p:spPr>
          <a:xfrm>
            <a:off x="316995" y="2484004"/>
            <a:ext cx="4242816" cy="39746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  <a:lvl2pPr marL="176214" marR="0" lvl="1" indent="-176214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2pPr>
            <a:lvl3pPr marL="360365" marR="0" lvl="2" indent="-184151" fontAlgn="auto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ymbol" pitchFamily="18"/>
              <a:buChar char="-"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3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Bildplatzhalter 2">
            <a:extLst>
              <a:ext uri="{FF2B5EF4-FFF2-40B4-BE49-F238E27FC236}">
                <a16:creationId xmlns:a16="http://schemas.microsoft.com/office/drawing/2014/main" id="{E0A964A7-0FBA-B8D8-0023-EC96C3A23919}"/>
              </a:ext>
            </a:extLst>
          </p:cNvPr>
          <p:cNvSpPr txBox="1">
            <a:spLocks noGrp="1"/>
          </p:cNvSpPr>
          <p:nvPr>
            <p:ph type="pic" sz="quarter" idx="4294967295"/>
          </p:nvPr>
        </p:nvSpPr>
        <p:spPr>
          <a:xfrm>
            <a:off x="4584188" y="2484123"/>
            <a:ext cx="4244397" cy="3974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6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B0A4A17-B8F7-4465-6CA5-CD857527A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>
            <a:lvl1pPr marL="0" marR="0" lvl="0" indent="0" fontAlgn="auto" hangingPunc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/>
              <a:defRPr lang="de-DE" sz="3000" b="0" i="0" u="none" strike="noStrike" cap="none" spc="0" baseline="0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lvl="0"/>
            <a:r>
              <a:rPr lang="de-DE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15204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8" descr="20150416 tum logo blau png final.png">
            <a:extLst>
              <a:ext uri="{FF2B5EF4-FFF2-40B4-BE49-F238E27FC236}">
                <a16:creationId xmlns:a16="http://schemas.microsoft.com/office/drawing/2014/main" id="{EFC168F5-7B25-4E29-3389-2DBB29653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07" y="324685"/>
            <a:ext cx="608350" cy="32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7D82066A-6DF5-7156-A172-71A13476CE1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6473311"/>
            <a:ext cx="7829540" cy="38468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3B8AE1BB-7AA9-C1A6-DC27-DBC72147640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6473311"/>
            <a:ext cx="20519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BC376736-B645-404F-ACC0-D3DD1876DA65}" type="slidenum"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963D73B6-AB5C-A13C-73AB-1D04047BEB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6473311"/>
            <a:ext cx="20519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42149B7D-6131-430C-8263-19164DE04C1A}" type="slidenum">
              <a:t>‹#›</a:t>
            </a:fld>
            <a:endParaRPr lang="de-DE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D82388F7-6F43-E3FF-474A-8307C79538B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6473311"/>
            <a:ext cx="64642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  <p:pic>
        <p:nvPicPr>
          <p:cNvPr id="4" name="Bild 6" descr="20150416 tum logo blau png final.png">
            <a:extLst>
              <a:ext uri="{FF2B5EF4-FFF2-40B4-BE49-F238E27FC236}">
                <a16:creationId xmlns:a16="http://schemas.microsoft.com/office/drawing/2014/main" id="{D105F867-F36D-D3DA-9C66-F88C0ACEBE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07" y="324685"/>
            <a:ext cx="608350" cy="32039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feld 10">
            <a:extLst>
              <a:ext uri="{FF2B5EF4-FFF2-40B4-BE49-F238E27FC236}">
                <a16:creationId xmlns:a16="http://schemas.microsoft.com/office/drawing/2014/main" id="{34548E23-AC4D-C659-2751-467995BDA7B8}"/>
              </a:ext>
            </a:extLst>
          </p:cNvPr>
          <p:cNvSpPr txBox="1"/>
          <p:nvPr/>
        </p:nvSpPr>
        <p:spPr>
          <a:xfrm>
            <a:off x="320396" y="314325"/>
            <a:ext cx="7699650" cy="3484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>
                <a:solidFill>
                  <a:srgbClr val="0065BD"/>
                </a:solidFill>
                <a:uFillTx/>
                <a:latin typeface="Arial"/>
                <a:cs typeface="Arial"/>
              </a:rPr>
              <a:t>Lehrstuhl für Musterverfahren</a:t>
            </a:r>
          </a:p>
          <a:p>
            <a:pPr marL="0" marR="0" lvl="0" indent="0" algn="l" defTabSz="914400" rtl="0" fontAlgn="auto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>
                <a:solidFill>
                  <a:srgbClr val="0065BD"/>
                </a:solidFill>
                <a:uFillTx/>
                <a:latin typeface="Arial"/>
                <a:cs typeface="Arial"/>
              </a:rPr>
              <a:t>TUM School of Mustertechnik</a:t>
            </a:r>
          </a:p>
          <a:p>
            <a:pPr marL="0" marR="0" lvl="0" indent="0" algn="l" defTabSz="914400" rtl="0" fontAlgn="auto" hangingPunct="1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800" b="0" i="0" u="none" strike="noStrike" kern="1200" cap="none" spc="0" baseline="0">
                <a:solidFill>
                  <a:srgbClr val="0065BD"/>
                </a:solidFill>
                <a:uFillTx/>
                <a:latin typeface="Arial"/>
                <a:cs typeface="Arial"/>
              </a:rPr>
              <a:t>Technische Universität München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2" descr="20150416 tum logo blau png final.png">
            <a:extLst>
              <a:ext uri="{FF2B5EF4-FFF2-40B4-BE49-F238E27FC236}">
                <a16:creationId xmlns:a16="http://schemas.microsoft.com/office/drawing/2014/main" id="{BAF75A42-B0CD-3A41-5C27-7E258DF567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07" y="324685"/>
            <a:ext cx="608350" cy="3203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0559C499-2937-359A-71CA-4C4C9F03ADA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B4AB8A57-6285-4981-883D-6C701A500FCD}" type="slidenum">
              <a:t>‹#›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D4EA87-3430-432A-C02A-06736D9291A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6473311"/>
            <a:ext cx="64642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5">
            <a:extLst>
              <a:ext uri="{FF2B5EF4-FFF2-40B4-BE49-F238E27FC236}">
                <a16:creationId xmlns:a16="http://schemas.microsoft.com/office/drawing/2014/main" id="{F36F4737-DEC0-B3CB-2B79-9F33A795BB1F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5293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Bild 3" descr="20150416 tum logo blau png final.png">
            <a:extLst>
              <a:ext uri="{FF2B5EF4-FFF2-40B4-BE49-F238E27FC236}">
                <a16:creationId xmlns:a16="http://schemas.microsoft.com/office/drawing/2014/main" id="{91480C0D-4329-E2A2-2C99-1698B1A2C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632" y="324648"/>
            <a:ext cx="599727" cy="32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0EE6D3CA-A248-429E-79E6-B113DF2A75D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6473311"/>
            <a:ext cx="20519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D20D94A2-C1B5-4844-B836-E6438CCEC0F7}" type="slidenum">
              <a:t>‹#›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20A520C3-A662-F078-F1AD-DB7D1A89ABC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6473311"/>
            <a:ext cx="64642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6">
            <a:extLst>
              <a:ext uri="{FF2B5EF4-FFF2-40B4-BE49-F238E27FC236}">
                <a16:creationId xmlns:a16="http://schemas.microsoft.com/office/drawing/2014/main" id="{2F18C0A8-70A9-018E-4AA6-7B06EDF53564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" name="Bild 3" descr="20150416 tum logo blau png final.png">
            <a:extLst>
              <a:ext uri="{FF2B5EF4-FFF2-40B4-BE49-F238E27FC236}">
                <a16:creationId xmlns:a16="http://schemas.microsoft.com/office/drawing/2014/main" id="{2B66849D-8E41-2603-4B63-9EFD076AA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2623" y="324648"/>
            <a:ext cx="599718" cy="32039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5002C870-1F2B-EE2A-039E-4FDE8BA4ACE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774935" y="6473311"/>
            <a:ext cx="2051995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fld id="{C09CBECE-1FA7-4E65-9C80-129E05882D14}" type="slidenum">
              <a:t>‹#›</a:t>
            </a:fld>
            <a:endParaRPr lang="de-DE"/>
          </a:p>
        </p:txBody>
      </p:sp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91371071-6996-B7A7-520E-725ED03CE04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1161" y="6473311"/>
            <a:ext cx="64642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FFFFFF"/>
                </a:solidFill>
                <a:uFillTx/>
                <a:latin typeface="Arial"/>
                <a:cs typeface="Arial"/>
              </a:defRPr>
            </a:lvl1pPr>
          </a:lstStyle>
          <a:p>
            <a:pPr lvl="0"/>
            <a:r>
              <a:rPr lang="de-DE"/>
              <a:t>Dr. rer. nat. Erika Mustermann (TUM) | kann beliebig erweitert werden | Infos mit Strich trennen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D261E393-FE2D-1FA3-B69E-11144C90EE2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52656" y="3657600"/>
            <a:ext cx="8508994" cy="163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1600" b="1" dirty="0">
                <a:solidFill>
                  <a:srgbClr val="000000"/>
                </a:solidFill>
                <a:latin typeface="Arial"/>
              </a:rPr>
              <a:t>Saury Pande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Arial"/>
              </a:rPr>
              <a:t>Chair of Computer Architecture and Parallel Systems,</a:t>
            </a:r>
            <a:endParaRPr lang="de-DE" sz="1500" dirty="0">
              <a:solidFill>
                <a:srgbClr val="000000"/>
              </a:solidFill>
              <a:latin typeface="Arial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latin typeface="Arial"/>
              </a:rPr>
              <a:t>Technical University of Munich (TUM)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de-DE" sz="1500" dirty="0">
                <a:solidFill>
                  <a:srgbClr val="000000"/>
                </a:solidFill>
                <a:latin typeface="Arial"/>
              </a:rPr>
              <a:t>Munich: 25.05.2023</a:t>
            </a:r>
          </a:p>
        </p:txBody>
      </p:sp>
      <p:sp>
        <p:nvSpPr>
          <p:cNvPr id="3" name="Titel 6">
            <a:extLst>
              <a:ext uri="{FF2B5EF4-FFF2-40B4-BE49-F238E27FC236}">
                <a16:creationId xmlns:a16="http://schemas.microsoft.com/office/drawing/2014/main" id="{E6F82A5E-77DC-0F59-C886-178E8DD68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820738"/>
          </a:xfrm>
        </p:spPr>
        <p:txBody>
          <a:bodyPr/>
          <a:lstStyle/>
          <a:p>
            <a:pPr lvl="0"/>
            <a:r>
              <a:rPr lang="en-US" sz="2800" b="1" dirty="0"/>
              <a:t>Optimizing Cold Starts in </a:t>
            </a:r>
            <a:r>
              <a:rPr lang="en-US" sz="2800" b="1" dirty="0" err="1"/>
              <a:t>FaaS</a:t>
            </a:r>
            <a:r>
              <a:rPr lang="en-US" sz="2800" b="1" dirty="0"/>
              <a:t> with Machine</a:t>
            </a:r>
            <a:br>
              <a:rPr lang="en-US" sz="2800" b="1" dirty="0"/>
            </a:br>
            <a:r>
              <a:rPr lang="en-US" sz="2800" b="1" dirty="0"/>
              <a:t>Learning</a:t>
            </a:r>
            <a:endParaRPr lang="de-DE" sz="2800" b="1" dirty="0"/>
          </a:p>
        </p:txBody>
      </p:sp>
      <p:pic>
        <p:nvPicPr>
          <p:cNvPr id="4" name="Bild 4" descr="TUM_Glockenturm.tif">
            <a:extLst>
              <a:ext uri="{FF2B5EF4-FFF2-40B4-BE49-F238E27FC236}">
                <a16:creationId xmlns:a16="http://schemas.microsoft.com/office/drawing/2014/main" id="{438B46AE-7110-ECF3-7839-D2929A38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098" y="3051361"/>
            <a:ext cx="3892491" cy="3397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D495EC-6207-24D7-1C84-2C7881947FC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Trained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developed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ML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models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Developed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a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tool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smartopt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Developed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a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load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testing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tool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B7FA0C27-62A3-07B1-100E-9E9DFF1A51A5}"/>
              </a:ext>
            </a:extLst>
          </p:cNvPr>
          <p:cNvSpPr txBox="1"/>
          <p:nvPr/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D0BCC3-D386-4192-BAD0-91BB2DE6631F}" type="slidenum">
              <a:rPr/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3EF5F267-4450-F71B-8EE0-6F7D1716BB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Contribution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382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3F310F-8A90-DD45-7C92-69D32483DB83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dirty="0"/>
              <a:t>ML model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D835CD-66F9-A90F-C4C3-AC83DB19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50058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A0429-CC57-1ED3-D956-D6F2947B4AE2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dirty="0"/>
              <a:t>Add image of the deep learning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6FFC10-1F79-C848-00AB-B72AC18C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 results</a:t>
            </a:r>
          </a:p>
        </p:txBody>
      </p:sp>
    </p:spTree>
    <p:extLst>
      <p:ext uri="{BB962C8B-B14F-4D97-AF65-F5344CB8AC3E}">
        <p14:creationId xmlns:p14="http://schemas.microsoft.com/office/powerpoint/2010/main" val="342740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3227DC-1D1C-858F-D2A1-952D61CBF7E4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dirty="0"/>
              <a:t>Explain the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D07D47-EADC-416F-50FC-DCC467B8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157158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F1AC88-545D-DA03-078A-F57A66E4A983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dirty="0"/>
              <a:t>Describe about experiment workflow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Categories</a:t>
            </a:r>
          </a:p>
          <a:p>
            <a:r>
              <a:rPr lang="en-US" dirty="0"/>
              <a:t>Time period</a:t>
            </a:r>
          </a:p>
          <a:p>
            <a:r>
              <a:rPr lang="en-US" dirty="0"/>
              <a:t> Python functions and reason behind why those things were done</a:t>
            </a:r>
          </a:p>
          <a:p>
            <a:endParaRPr lang="en-US" dirty="0"/>
          </a:p>
          <a:p>
            <a:r>
              <a:rPr lang="en-US" dirty="0"/>
              <a:t>Why the strategies were chosen?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28E84A-F283-2ACE-5294-C26CCA59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Workflow</a:t>
            </a:r>
          </a:p>
        </p:txBody>
      </p:sp>
    </p:spTree>
    <p:extLst>
      <p:ext uri="{BB962C8B-B14F-4D97-AF65-F5344CB8AC3E}">
        <p14:creationId xmlns:p14="http://schemas.microsoft.com/office/powerpoint/2010/main" val="132603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33B41C-E236-E733-0E19-B0809AB6C4A8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D365A3-9E6F-FF16-BAAF-934F3773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60252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C7E517-219D-B23A-D298-CA0A9BECD42C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11C08-B68A-37A3-D976-A09322E9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</p:txBody>
      </p:sp>
    </p:spTree>
    <p:extLst>
      <p:ext uri="{BB962C8B-B14F-4D97-AF65-F5344CB8AC3E}">
        <p14:creationId xmlns:p14="http://schemas.microsoft.com/office/powerpoint/2010/main" val="371918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A54AB3-DE3B-19AF-6838-3AE1126AA63B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2F5D9F-496F-CAB3-74C6-6EC57EB1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 violation</a:t>
            </a:r>
          </a:p>
        </p:txBody>
      </p:sp>
    </p:spTree>
    <p:extLst>
      <p:ext uri="{BB962C8B-B14F-4D97-AF65-F5344CB8AC3E}">
        <p14:creationId xmlns:p14="http://schemas.microsoft.com/office/powerpoint/2010/main" val="2891452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25811F-747B-086F-5D89-D01EAFCECA86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AF504-D89B-561C-0EB6-F2BAB610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containers</a:t>
            </a:r>
          </a:p>
        </p:txBody>
      </p:sp>
    </p:spTree>
    <p:extLst>
      <p:ext uri="{BB962C8B-B14F-4D97-AF65-F5344CB8AC3E}">
        <p14:creationId xmlns:p14="http://schemas.microsoft.com/office/powerpoint/2010/main" val="408669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F25AD7-59EA-8706-1F02-82896DB891B6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DA1787-2C27-F38F-AF1E-23A0E09A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Incurred</a:t>
            </a:r>
          </a:p>
        </p:txBody>
      </p:sp>
    </p:spTree>
    <p:extLst>
      <p:ext uri="{BB962C8B-B14F-4D97-AF65-F5344CB8AC3E}">
        <p14:creationId xmlns:p14="http://schemas.microsoft.com/office/powerpoint/2010/main" val="74612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1306F77-45A3-9898-38A0-8F83D30EFBF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7503" y="1950140"/>
            <a:ext cx="8508994" cy="41649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a Service (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FaaS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Problem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Cold Start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Existing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Approaches</a:t>
            </a: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Our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Contribution</a:t>
            </a: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Methodology</a:t>
            </a: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Experimental Setup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Results</a:t>
            </a:r>
            <a:endParaRPr lang="de-DE" sz="2000" dirty="0">
              <a:solidFill>
                <a:srgbClr val="000000"/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Conclusion and 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Future Work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endParaRPr 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el 6">
            <a:extLst>
              <a:ext uri="{FF2B5EF4-FFF2-40B4-BE49-F238E27FC236}">
                <a16:creationId xmlns:a16="http://schemas.microsoft.com/office/drawing/2014/main" id="{58496961-C9E3-F121-070D-60D311D7A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E3F28-0A17-2521-3EB7-BF3DDA2266CE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r>
              <a:rPr lang="en-US" dirty="0"/>
              <a:t>Which thing worked best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FC5A23-0399-CF82-7E04-D8A6094C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92878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B7F2DC-302D-B002-2CF8-AEDE8743C77C}"/>
              </a:ext>
            </a:extLst>
          </p:cNvPr>
          <p:cNvSpPr>
            <a:spLocks noGrp="1"/>
          </p:cNvSpPr>
          <p:nvPr>
            <p:ph sz="quarter" idx="429496729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197FD-AA4A-5613-F6E4-714824FC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2685048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F4DE010-B446-6C4D-1249-B03622A3C16C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>
                <a:solidFill>
                  <a:srgbClr val="000000"/>
                </a:solidFill>
                <a:latin typeface="Arial"/>
              </a:rPr>
              <a:t>Als erstes soll mit schwarz und weiß gearbeitet werden.</a:t>
            </a:r>
            <a:br>
              <a:rPr lang="de-DE" sz="1600">
                <a:solidFill>
                  <a:srgbClr val="000000"/>
                </a:solidFill>
                <a:latin typeface="Arial"/>
              </a:rPr>
            </a:br>
            <a:r>
              <a:rPr lang="de-DE" sz="1600">
                <a:solidFill>
                  <a:srgbClr val="000000"/>
                </a:solidFill>
                <a:latin typeface="Arial"/>
              </a:rPr>
              <a:t>Für Aufwändigere Darstellungen sind Farben mit Bedacht und in möglichst geringem Umfang einzusetzen.</a:t>
            </a:r>
            <a:br>
              <a:rPr lang="de-DE" sz="1600">
                <a:solidFill>
                  <a:srgbClr val="000000"/>
                </a:solidFill>
                <a:latin typeface="Arial"/>
              </a:rPr>
            </a:br>
            <a:endParaRPr lang="de-DE" sz="160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>
                <a:solidFill>
                  <a:srgbClr val="000000"/>
                </a:solidFill>
                <a:latin typeface="Arial"/>
              </a:rPr>
              <a:t>In diesem Folienmaster ist die Farbpalette festgelegt.</a:t>
            </a: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>
                <a:solidFill>
                  <a:srgbClr val="000000"/>
                </a:solidFill>
                <a:latin typeface="Arial"/>
              </a:rPr>
              <a:t>Zuerst mit den Primärfarben arbeiten.</a:t>
            </a: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Für z.B. komplexe Diagramme stehen nochSekundärfarben zur Verfügung.</a:t>
            </a: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>
                <a:solidFill>
                  <a:srgbClr val="000000"/>
                </a:solidFill>
                <a:latin typeface="Arial"/>
              </a:rPr>
              <a:t>Gering im Einsatz sind die Akzentfarben.</a:t>
            </a: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EB9C9260-DC95-F7F9-46D0-55B2A35B476F}"/>
              </a:ext>
            </a:extLst>
          </p:cNvPr>
          <p:cNvSpPr txBox="1"/>
          <p:nvPr/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8BF6AA9-7B8C-4A8C-935B-2DA7AFFDA44A}" type="slidenum">
              <a:t>22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3E84E57-D328-B26E-3E20-984633E42ED7}"/>
              </a:ext>
            </a:extLst>
          </p:cNvPr>
          <p:cNvSpPr txBox="1"/>
          <p:nvPr/>
        </p:nvSpPr>
        <p:spPr>
          <a:xfrm>
            <a:off x="311161" y="6473311"/>
            <a:ext cx="64642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Dr. rer. nat. Erika Mustermann (TUM) | kann beliebig erweitert werden | Infos mit Strich trennen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C7C5BB22-E35F-4C67-0677-758C5D6C3E9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Farben</a:t>
            </a:r>
          </a:p>
        </p:txBody>
      </p:sp>
      <p:sp>
        <p:nvSpPr>
          <p:cNvPr id="6" name="Rechteck 13">
            <a:extLst>
              <a:ext uri="{FF2B5EF4-FFF2-40B4-BE49-F238E27FC236}">
                <a16:creationId xmlns:a16="http://schemas.microsoft.com/office/drawing/2014/main" id="{C376C238-BE5D-345D-7DBC-152556BE6B79}"/>
              </a:ext>
            </a:extLst>
          </p:cNvPr>
          <p:cNvSpPr/>
          <p:nvPr/>
        </p:nvSpPr>
        <p:spPr>
          <a:xfrm>
            <a:off x="321731" y="3843872"/>
            <a:ext cx="855128" cy="245534"/>
          </a:xfrm>
          <a:prstGeom prst="rect">
            <a:avLst/>
          </a:prstGeom>
          <a:solidFill>
            <a:srgbClr val="0065BD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5293"/>
              </a:solidFill>
              <a:uFillTx/>
              <a:latin typeface="Arial"/>
            </a:endParaRPr>
          </a:p>
        </p:txBody>
      </p:sp>
      <p:sp>
        <p:nvSpPr>
          <p:cNvPr id="7" name="Rechteck 23">
            <a:extLst>
              <a:ext uri="{FF2B5EF4-FFF2-40B4-BE49-F238E27FC236}">
                <a16:creationId xmlns:a16="http://schemas.microsoft.com/office/drawing/2014/main" id="{A782A45A-3126-DC44-B8E3-44E16608C373}"/>
              </a:ext>
            </a:extLst>
          </p:cNvPr>
          <p:cNvSpPr/>
          <p:nvPr/>
        </p:nvSpPr>
        <p:spPr>
          <a:xfrm>
            <a:off x="1295403" y="3843872"/>
            <a:ext cx="855128" cy="245534"/>
          </a:xfrm>
          <a:prstGeom prst="rect">
            <a:avLst/>
          </a:pr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Rechteck 24">
            <a:extLst>
              <a:ext uri="{FF2B5EF4-FFF2-40B4-BE49-F238E27FC236}">
                <a16:creationId xmlns:a16="http://schemas.microsoft.com/office/drawing/2014/main" id="{5C05A41E-1C6E-3662-9CF2-60493812CD20}"/>
              </a:ext>
            </a:extLst>
          </p:cNvPr>
          <p:cNvSpPr/>
          <p:nvPr/>
        </p:nvSpPr>
        <p:spPr>
          <a:xfrm>
            <a:off x="2260597" y="3843872"/>
            <a:ext cx="855128" cy="245534"/>
          </a:xfrm>
          <a:prstGeom prst="rect">
            <a:avLst/>
          </a:prstGeom>
          <a:solidFill>
            <a:srgbClr val="FFFFFF"/>
          </a:solidFill>
          <a:ln w="6345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Rechteck 25">
            <a:extLst>
              <a:ext uri="{FF2B5EF4-FFF2-40B4-BE49-F238E27FC236}">
                <a16:creationId xmlns:a16="http://schemas.microsoft.com/office/drawing/2014/main" id="{F2CE291E-82A3-AA0B-A3BB-F258A718B45C}"/>
              </a:ext>
            </a:extLst>
          </p:cNvPr>
          <p:cNvSpPr/>
          <p:nvPr/>
        </p:nvSpPr>
        <p:spPr>
          <a:xfrm>
            <a:off x="321731" y="4665131"/>
            <a:ext cx="855128" cy="245534"/>
          </a:xfrm>
          <a:prstGeom prst="rect">
            <a:avLst/>
          </a:prstGeom>
          <a:solidFill>
            <a:srgbClr val="005293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Rechteck 26">
            <a:extLst>
              <a:ext uri="{FF2B5EF4-FFF2-40B4-BE49-F238E27FC236}">
                <a16:creationId xmlns:a16="http://schemas.microsoft.com/office/drawing/2014/main" id="{B51B95DB-C85D-ACDC-CA1D-A33F4DBEAC5C}"/>
              </a:ext>
            </a:extLst>
          </p:cNvPr>
          <p:cNvSpPr/>
          <p:nvPr/>
        </p:nvSpPr>
        <p:spPr>
          <a:xfrm>
            <a:off x="1295403" y="4665131"/>
            <a:ext cx="855128" cy="245534"/>
          </a:xfrm>
          <a:prstGeom prst="rect">
            <a:avLst/>
          </a:prstGeom>
          <a:solidFill>
            <a:srgbClr val="64A0C8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Rechteck 27">
            <a:extLst>
              <a:ext uri="{FF2B5EF4-FFF2-40B4-BE49-F238E27FC236}">
                <a16:creationId xmlns:a16="http://schemas.microsoft.com/office/drawing/2014/main" id="{E9869C50-B7D5-3C66-0258-726D11FB3961}"/>
              </a:ext>
            </a:extLst>
          </p:cNvPr>
          <p:cNvSpPr/>
          <p:nvPr/>
        </p:nvSpPr>
        <p:spPr>
          <a:xfrm>
            <a:off x="2260597" y="4665131"/>
            <a:ext cx="855128" cy="245534"/>
          </a:xfrm>
          <a:prstGeom prst="rect">
            <a:avLst/>
          </a:prstGeom>
          <a:solidFill>
            <a:srgbClr val="98C6EA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Rechteck 28">
            <a:extLst>
              <a:ext uri="{FF2B5EF4-FFF2-40B4-BE49-F238E27FC236}">
                <a16:creationId xmlns:a16="http://schemas.microsoft.com/office/drawing/2014/main" id="{2D9B056F-F126-BDDC-8248-5352BFF1F24C}"/>
              </a:ext>
            </a:extLst>
          </p:cNvPr>
          <p:cNvSpPr/>
          <p:nvPr/>
        </p:nvSpPr>
        <p:spPr>
          <a:xfrm>
            <a:off x="3225802" y="4665131"/>
            <a:ext cx="855128" cy="245534"/>
          </a:xfrm>
          <a:prstGeom prst="rect">
            <a:avLst/>
          </a:prstGeom>
          <a:solidFill>
            <a:srgbClr val="999999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Rechteck 35">
            <a:extLst>
              <a:ext uri="{FF2B5EF4-FFF2-40B4-BE49-F238E27FC236}">
                <a16:creationId xmlns:a16="http://schemas.microsoft.com/office/drawing/2014/main" id="{4F084AF5-4284-70E5-4C3C-C10F3693189D}"/>
              </a:ext>
            </a:extLst>
          </p:cNvPr>
          <p:cNvSpPr/>
          <p:nvPr/>
        </p:nvSpPr>
        <p:spPr>
          <a:xfrm>
            <a:off x="321731" y="5529797"/>
            <a:ext cx="855128" cy="245534"/>
          </a:xfrm>
          <a:prstGeom prst="rect">
            <a:avLst/>
          </a:prstGeom>
          <a:solidFill>
            <a:srgbClr val="E37222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Rechteck 36">
            <a:extLst>
              <a:ext uri="{FF2B5EF4-FFF2-40B4-BE49-F238E27FC236}">
                <a16:creationId xmlns:a16="http://schemas.microsoft.com/office/drawing/2014/main" id="{5280E297-D619-0862-3EB8-1AFBA06F64CB}"/>
              </a:ext>
            </a:extLst>
          </p:cNvPr>
          <p:cNvSpPr/>
          <p:nvPr/>
        </p:nvSpPr>
        <p:spPr>
          <a:xfrm>
            <a:off x="1295403" y="5529797"/>
            <a:ext cx="855128" cy="245534"/>
          </a:xfrm>
          <a:prstGeom prst="rect">
            <a:avLst/>
          </a:prstGeom>
          <a:solidFill>
            <a:srgbClr val="A2AD00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Rechteck 37">
            <a:extLst>
              <a:ext uri="{FF2B5EF4-FFF2-40B4-BE49-F238E27FC236}">
                <a16:creationId xmlns:a16="http://schemas.microsoft.com/office/drawing/2014/main" id="{444C165B-8A77-D44E-4888-88082F2FEA48}"/>
              </a:ext>
            </a:extLst>
          </p:cNvPr>
          <p:cNvSpPr/>
          <p:nvPr/>
        </p:nvSpPr>
        <p:spPr>
          <a:xfrm>
            <a:off x="2260597" y="5529797"/>
            <a:ext cx="855128" cy="245534"/>
          </a:xfrm>
          <a:prstGeom prst="rect">
            <a:avLst/>
          </a:prstGeom>
          <a:solidFill>
            <a:srgbClr val="DAD7CB"/>
          </a:solidFill>
          <a:ln>
            <a:noFill/>
            <a:prstDash val="solid"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1306F77-45A3-9898-38A0-8F83D30EFBF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7503" y="1950140"/>
            <a:ext cx="8508994" cy="41649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Function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as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a Service (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FaaS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Existing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 Approach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Our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Contribution</a:t>
            </a:r>
            <a:endParaRPr lang="de-DE" sz="200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Methodology</a:t>
            </a:r>
            <a:endParaRPr lang="de-DE" sz="200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Experimental Setup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Results</a:t>
            </a:r>
            <a:endParaRPr lang="de-DE" sz="200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Conclusion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Future Work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endParaRPr 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el 6">
            <a:extLst>
              <a:ext uri="{FF2B5EF4-FFF2-40B4-BE49-F238E27FC236}">
                <a16:creationId xmlns:a16="http://schemas.microsoft.com/office/drawing/2014/main" id="{58496961-C9E3-F121-070D-60D311D7A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Outline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30689C3-C3DE-B31A-CB1C-CD780B3B88A3}"/>
              </a:ext>
            </a:extLst>
          </p:cNvPr>
          <p:cNvSpPr/>
          <p:nvPr/>
        </p:nvSpPr>
        <p:spPr>
          <a:xfrm>
            <a:off x="4886325" y="2019300"/>
            <a:ext cx="685800" cy="333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0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1306F77-45A3-9898-38A0-8F83D30EFBF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7503" y="1950140"/>
            <a:ext cx="8508994" cy="41649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Function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as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 a Service (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FaaS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)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en-US" sz="2000" dirty="0">
                <a:latin typeface="Arial"/>
              </a:rPr>
              <a:t>Existing</a:t>
            </a:r>
            <a:r>
              <a:rPr lang="de-DE" sz="2000" dirty="0">
                <a:latin typeface="Arial"/>
              </a:rPr>
              <a:t> Approach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Our</a:t>
            </a: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 </a:t>
            </a: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Contribution</a:t>
            </a:r>
            <a:endParaRPr lang="de-DE" sz="200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Methodology</a:t>
            </a:r>
            <a:endParaRPr lang="de-DE" sz="200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Experimental Setup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 err="1">
                <a:solidFill>
                  <a:schemeClr val="bg2">
                    <a:lumMod val="75000"/>
                  </a:schemeClr>
                </a:solidFill>
                <a:latin typeface="Arial"/>
              </a:rPr>
              <a:t>Results</a:t>
            </a:r>
            <a:endParaRPr lang="de-DE" sz="2000" dirty="0">
              <a:solidFill>
                <a:schemeClr val="bg2">
                  <a:lumMod val="75000"/>
                </a:schemeClr>
              </a:solidFill>
              <a:latin typeface="Arial"/>
            </a:endParaRP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Conclusion</a:t>
            </a:r>
          </a:p>
          <a:p>
            <a:pPr marL="285750" lvl="0" indent="-285750" hangingPunct="0">
              <a:lnSpc>
                <a:spcPct val="150000"/>
              </a:lnSpc>
              <a:spcBef>
                <a:spcPts val="0"/>
              </a:spcBef>
              <a:buSzPct val="100000"/>
              <a:buFont typeface="Wingdings" pitchFamily="2"/>
              <a:buChar char="q"/>
            </a:pPr>
            <a:r>
              <a:rPr lang="de-DE" sz="2000" dirty="0">
                <a:solidFill>
                  <a:schemeClr val="bg2">
                    <a:lumMod val="75000"/>
                  </a:schemeClr>
                </a:solidFill>
                <a:latin typeface="Arial"/>
              </a:rPr>
              <a:t>Future Work</a:t>
            </a:r>
          </a:p>
          <a:p>
            <a:pPr marL="0" lvl="0" indent="0" hangingPunct="0">
              <a:lnSpc>
                <a:spcPct val="150000"/>
              </a:lnSpc>
              <a:spcBef>
                <a:spcPts val="0"/>
              </a:spcBef>
              <a:buNone/>
            </a:pPr>
            <a:endParaRPr 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itel 6">
            <a:extLst>
              <a:ext uri="{FF2B5EF4-FFF2-40B4-BE49-F238E27FC236}">
                <a16:creationId xmlns:a16="http://schemas.microsoft.com/office/drawing/2014/main" id="{58496961-C9E3-F121-070D-60D311D7AE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Outline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F30689C3-C3DE-B31A-CB1C-CD780B3B88A3}"/>
              </a:ext>
            </a:extLst>
          </p:cNvPr>
          <p:cNvSpPr/>
          <p:nvPr/>
        </p:nvSpPr>
        <p:spPr>
          <a:xfrm>
            <a:off x="4914900" y="2447925"/>
            <a:ext cx="685800" cy="333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9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BCA88AE-B6C3-0310-3B3C-2CD6409B0D14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Als Grundlage dient der Corporate Design Style Guide der TUM.</a:t>
            </a:r>
            <a:br>
              <a:rPr lang="de-DE" sz="1600" dirty="0">
                <a:solidFill>
                  <a:srgbClr val="000000"/>
                </a:solidFill>
                <a:latin typeface="Arial"/>
              </a:rPr>
            </a:br>
            <a:r>
              <a:rPr lang="de-DE" sz="1600" dirty="0">
                <a:solidFill>
                  <a:srgbClr val="000000"/>
                </a:solidFill>
                <a:latin typeface="Arial"/>
              </a:rPr>
              <a:t>Die Präsentationsvorlage ist auf gute Lesbarkeit und klare Darstellung von Informationen optimiert.</a:t>
            </a: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A5DE6F4E-4215-5183-48B6-7ADF979F2799}"/>
              </a:ext>
            </a:extLst>
          </p:cNvPr>
          <p:cNvSpPr txBox="1"/>
          <p:nvPr/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17A40E0-DF3B-4EB6-A791-4C00A135FFEB}" type="slidenum">
              <a:rPr/>
              <a:t>5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493D4509-7008-E361-25D7-F70FD7F7CE28}"/>
              </a:ext>
            </a:extLst>
          </p:cNvPr>
          <p:cNvSpPr txBox="1"/>
          <p:nvPr/>
        </p:nvSpPr>
        <p:spPr>
          <a:xfrm>
            <a:off x="311161" y="6473311"/>
            <a:ext cx="64642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 dirty="0">
                <a:solidFill>
                  <a:srgbClr val="000000"/>
                </a:solidFill>
                <a:uFillTx/>
                <a:latin typeface="Arial"/>
                <a:cs typeface="Arial"/>
              </a:rPr>
              <a:t>Dr. rer. nat. Erika Mustermann (TUM) | kann beliebig erweitert werden | Infos mit Strich trennen</a:t>
            </a:r>
            <a:endParaRPr lang="en-US" sz="1200" b="0" i="0" u="none" strike="noStrike" kern="1200" cap="none" spc="0" baseline="0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4586733B-C861-9532-1BB0-6F6D34C0A23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Serverless</a:t>
            </a:r>
            <a:r>
              <a:rPr lang="de-DE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A748209-9416-E0E1-389E-E88C7DA7DBF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Bounded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-time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functions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with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persistent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state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among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invocations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Upload code,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get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an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endpoint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, and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go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Abstraction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Pay per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use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Scalable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0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Infinite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elasticity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No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worry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about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servers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Provisioning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Reserving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Configuring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,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Patching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, Managing)</a:t>
            </a: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22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54E0D3F8-9089-75CA-3A2F-1025351B2B43}"/>
              </a:ext>
            </a:extLst>
          </p:cNvPr>
          <p:cNvSpPr txBox="1"/>
          <p:nvPr/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E97415-253E-434D-AE6F-BC4F5655F0BF}" type="slidenum">
              <a:rPr/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D7E63B53-5C04-E3BF-EC81-7A5CD73793B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Service (</a:t>
            </a:r>
            <a:r>
              <a:rPr lang="de-DE" dirty="0" err="1"/>
              <a:t>FaaS</a:t>
            </a:r>
            <a:r>
              <a:rPr lang="de-DE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C92C551-F2BD-79D1-6CA1-2B9378167AF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2105021"/>
            <a:ext cx="8508994" cy="435673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Why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cold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takes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place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process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–</a:t>
            </a: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Add an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image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for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it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–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thesis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image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They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typically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range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0.2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few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seconds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-</a:t>
            </a: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8170A054-7D5C-DD42-2CB3-FA05C7D91D13}"/>
              </a:ext>
            </a:extLst>
          </p:cNvPr>
          <p:cNvSpPr txBox="1"/>
          <p:nvPr/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7DB960F-B95E-4EE2-B192-4700103D4340}" type="slidenum">
              <a:rPr/>
              <a:t>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16C823CA-840A-049A-2472-FF2BA52394B6}"/>
              </a:ext>
            </a:extLst>
          </p:cNvPr>
          <p:cNvSpPr txBox="1"/>
          <p:nvPr/>
        </p:nvSpPr>
        <p:spPr>
          <a:xfrm>
            <a:off x="311161" y="6473311"/>
            <a:ext cx="64642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Arial"/>
                <a:cs typeface="Arial"/>
              </a:rPr>
              <a:t>Dr. rer. nat. Erika Mustermann (TUM) | kann beliebig erweitert werden | Infos mit Strich trennen</a:t>
            </a: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E139A114-C78B-1450-F33E-2471825561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994336"/>
            <a:ext cx="8508994" cy="410369"/>
          </a:xfrm>
        </p:spPr>
        <p:txBody>
          <a:bodyPr/>
          <a:lstStyle/>
          <a:p>
            <a:pPr lvl="0"/>
            <a:r>
              <a:rPr lang="de-DE" dirty="0"/>
              <a:t>Cold Starts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D495EC-6207-24D7-1C84-2C7881947FC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Customer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has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to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beer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cost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Very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bad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user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experience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Prevention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techniques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like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keeping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them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alive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will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result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wastage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memory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resources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>
                <a:solidFill>
                  <a:srgbClr val="000000"/>
                </a:solidFill>
                <a:latin typeface="Arial"/>
              </a:rPr>
              <a:t>Add an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image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serverless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in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the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wild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paper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B7FA0C27-62A3-07B1-100E-9E9DFF1A51A5}"/>
              </a:ext>
            </a:extLst>
          </p:cNvPr>
          <p:cNvSpPr txBox="1"/>
          <p:nvPr/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D0BCC3-D386-4192-BAD0-91BB2DE6631F}" type="slidenum">
              <a:rPr/>
              <a:t>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3EF5F267-4450-F71B-8EE0-6F7D1716BB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Drawbacks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cold</a:t>
            </a:r>
            <a:r>
              <a:rPr lang="de-DE" dirty="0"/>
              <a:t> </a:t>
            </a:r>
            <a:r>
              <a:rPr lang="de-DE" dirty="0" err="1"/>
              <a:t>starts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BD495EC-6207-24D7-1C84-2C7881947FCA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319089" y="1762185"/>
            <a:ext cx="8508994" cy="469956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lvl="0" indent="0" hangingPunct="0">
              <a:lnSpc>
                <a:spcPct val="114000"/>
              </a:lnSpc>
              <a:spcBef>
                <a:spcPts val="0"/>
              </a:spcBef>
              <a:buNone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Two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main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approaches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Reducing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cold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start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time</a:t>
            </a:r>
          </a:p>
          <a:p>
            <a:pPr marL="342900" lvl="0" indent="-342900" hangingPunct="0">
              <a:lnSpc>
                <a:spcPct val="114000"/>
              </a:lnSpc>
              <a:spcBef>
                <a:spcPts val="0"/>
              </a:spcBef>
              <a:buAutoNum type="arabicPeriod"/>
            </a:pPr>
            <a:r>
              <a:rPr lang="de-DE" sz="1600" dirty="0" err="1">
                <a:solidFill>
                  <a:srgbClr val="000000"/>
                </a:solidFill>
                <a:latin typeface="Arial"/>
              </a:rPr>
              <a:t>Preventing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occurance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of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cold</a:t>
            </a:r>
            <a:r>
              <a:rPr lang="de-DE" sz="16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Arial"/>
              </a:rPr>
              <a:t>start</a:t>
            </a:r>
            <a:endParaRPr lang="de-DE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Foliennummernplatzhalter 3">
            <a:extLst>
              <a:ext uri="{FF2B5EF4-FFF2-40B4-BE49-F238E27FC236}">
                <a16:creationId xmlns:a16="http://schemas.microsoft.com/office/drawing/2014/main" id="{B7FA0C27-62A3-07B1-100E-9E9DFF1A51A5}"/>
              </a:ext>
            </a:extLst>
          </p:cNvPr>
          <p:cNvSpPr txBox="1"/>
          <p:nvPr/>
        </p:nvSpPr>
        <p:spPr>
          <a:xfrm>
            <a:off x="6774935" y="6473311"/>
            <a:ext cx="205207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5D0BCC3-D386-4192-BAD0-91BB2DE6631F}" type="slidenum">
              <a:rPr/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3EF5F267-4450-F71B-8EE0-6F7D1716BB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Existing</a:t>
            </a:r>
            <a:r>
              <a:rPr lang="de-DE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4010024046"/>
      </p:ext>
    </p:extLst>
  </p:cSld>
  <p:clrMapOvr>
    <a:masterClrMapping/>
  </p:clrMapOvr>
</p:sld>
</file>

<file path=ppt/theme/theme1.xml><?xml version="1.0" encoding="utf-8"?>
<a:theme xmlns:a="http://schemas.openxmlformats.org/drawingml/2006/main" name="160104_TUM_Praesentation_p_v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nha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piteltrenner bla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Kapiteltrenner schwarz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Mitigation%20cold%20start</Template>
  <TotalTime>2982</TotalTime>
  <Words>459</Words>
  <Application>Microsoft Office PowerPoint</Application>
  <PresentationFormat>On-screen Show (4:3)</PresentationFormat>
  <Paragraphs>107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Courier New</vt:lpstr>
      <vt:lpstr>Symbol</vt:lpstr>
      <vt:lpstr>Wingdings</vt:lpstr>
      <vt:lpstr>160104_TUM_Praesentation_p_v1</vt:lpstr>
      <vt:lpstr>Titel 3</vt:lpstr>
      <vt:lpstr>Inhalt</vt:lpstr>
      <vt:lpstr>Kapiteltrenner blau</vt:lpstr>
      <vt:lpstr>Kapiteltrenner schwarz</vt:lpstr>
      <vt:lpstr>Optimizing Cold Starts in FaaS with Machine Learning</vt:lpstr>
      <vt:lpstr>Outline</vt:lpstr>
      <vt:lpstr>Outline</vt:lpstr>
      <vt:lpstr>Outline</vt:lpstr>
      <vt:lpstr>What is Serverless?</vt:lpstr>
      <vt:lpstr>Function as a Service (FaaS)</vt:lpstr>
      <vt:lpstr>Cold Starts</vt:lpstr>
      <vt:lpstr>Drawbacks of cold starts</vt:lpstr>
      <vt:lpstr>Existing Solutions</vt:lpstr>
      <vt:lpstr>Our Contribution</vt:lpstr>
      <vt:lpstr>Evaluation</vt:lpstr>
      <vt:lpstr>Deep Learning Model results</vt:lpstr>
      <vt:lpstr>System design</vt:lpstr>
      <vt:lpstr>Experiment Workflow</vt:lpstr>
      <vt:lpstr>Algorithm</vt:lpstr>
      <vt:lpstr>Response time</vt:lpstr>
      <vt:lpstr>SLO violation</vt:lpstr>
      <vt:lpstr>Number of containers</vt:lpstr>
      <vt:lpstr>Costs Incurred</vt:lpstr>
      <vt:lpstr>Conclusion</vt:lpstr>
      <vt:lpstr>Future work</vt:lpstr>
      <vt:lpstr>Farben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Cold Starts in FaaS with Machine Learning</dc:title>
  <dc:creator>saurya pande</dc:creator>
  <cp:lastModifiedBy>saurya pande</cp:lastModifiedBy>
  <cp:revision>5</cp:revision>
  <cp:lastPrinted>2015-07-30T14:04:45Z</cp:lastPrinted>
  <dcterms:created xsi:type="dcterms:W3CDTF">2023-05-06T20:34:39Z</dcterms:created>
  <dcterms:modified xsi:type="dcterms:W3CDTF">2023-05-08T22:31:48Z</dcterms:modified>
</cp:coreProperties>
</file>