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62" r:id="rId4"/>
    <p:sldId id="272" r:id="rId5"/>
    <p:sldId id="274" r:id="rId6"/>
    <p:sldId id="275" r:id="rId7"/>
    <p:sldId id="258" r:id="rId8"/>
    <p:sldId id="304" r:id="rId9"/>
    <p:sldId id="303" r:id="rId10"/>
    <p:sldId id="301" r:id="rId11"/>
    <p:sldId id="266" r:id="rId12"/>
    <p:sldId id="302" r:id="rId13"/>
    <p:sldId id="279" r:id="rId14"/>
    <p:sldId id="278" r:id="rId15"/>
    <p:sldId id="300" r:id="rId16"/>
    <p:sldId id="299" r:id="rId17"/>
    <p:sldId id="283" r:id="rId18"/>
    <p:sldId id="298" r:id="rId19"/>
    <p:sldId id="284" r:id="rId20"/>
    <p:sldId id="297" r:id="rId21"/>
    <p:sldId id="296" r:id="rId22"/>
    <p:sldId id="280" r:id="rId23"/>
    <p:sldId id="305" r:id="rId24"/>
    <p:sldId id="271" r:id="rId25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64" autoAdjust="0"/>
    <p:restoredTop sz="94599" autoAdjust="0"/>
  </p:normalViewPr>
  <p:slideViewPr>
    <p:cSldViewPr>
      <p:cViewPr varScale="1">
        <p:scale>
          <a:sx n="37" d="100"/>
          <a:sy n="37" d="100"/>
        </p:scale>
        <p:origin x="60" y="12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968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601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142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124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795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582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825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6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8857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2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0872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171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310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421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03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837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96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5084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312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92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4.11.2020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617910" y="3178215"/>
            <a:ext cx="4953000" cy="1066800"/>
          </a:xfrm>
        </p:spPr>
        <p:txBody>
          <a:bodyPr rtlCol="0"/>
          <a:lstStyle/>
          <a:p>
            <a:pPr rtl="0"/>
            <a:r>
              <a:rPr lang="tr-TR" sz="8000" dirty="0">
                <a:latin typeface="Constantia" panose="02030602050306030303" pitchFamily="18" charset="0"/>
              </a:rPr>
              <a:t>LINUX 101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408035" y="5486400"/>
            <a:ext cx="7372749" cy="457200"/>
          </a:xfrm>
        </p:spPr>
        <p:txBody>
          <a:bodyPr rtlCol="0">
            <a:noAutofit/>
          </a:bodyPr>
          <a:lstStyle/>
          <a:p>
            <a:pPr rtl="0"/>
            <a:r>
              <a:rPr lang="tr-TR" sz="3200" dirty="0"/>
              <a:t>Konular: Tarihçe ve temel Linux komutları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64E618-9722-4C79-8E0A-5B7695FC8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09" y="-304800"/>
            <a:ext cx="3352800" cy="33528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AF6D7C7-0952-4463-9AC9-264B3E94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0"/>
            <a:ext cx="2055813" cy="2422775"/>
          </a:xfrm>
          <a:prstGeom prst="rect">
            <a:avLst/>
          </a:prstGeom>
        </p:spPr>
      </p:pic>
      <p:pic>
        <p:nvPicPr>
          <p:cNvPr id="9" name="Resim 8" descr="oyuncak, LEGO içeren bir resim&#10;&#10;Açıklama otomatik olarak oluşturuldu">
            <a:extLst>
              <a:ext uri="{FF2B5EF4-FFF2-40B4-BE49-F238E27FC236}">
                <a16:creationId xmlns:a16="http://schemas.microsoft.com/office/drawing/2014/main" id="{1B810A4C-7DBE-42BA-8789-7262F49F0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88371"/>
            <a:ext cx="3120472" cy="23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751012" y="3407884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buFont typeface="Wingdings" panose="05000000000000000000" pitchFamily="2" charset="2"/>
              <a:buChar char="§"/>
            </a:pPr>
            <a:r>
              <a:rPr lang="en-US" sz="3200" dirty="0"/>
              <a:t>ls </a:t>
            </a:r>
            <a:r>
              <a:rPr lang="en-US" sz="3200" dirty="0" err="1"/>
              <a:t>komutu</a:t>
            </a:r>
            <a:r>
              <a:rPr lang="en-US" sz="3200" dirty="0"/>
              <a:t> o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bulunduğumuz</a:t>
            </a:r>
            <a:r>
              <a:rPr lang="en-US" sz="3200" dirty="0"/>
              <a:t> </a:t>
            </a:r>
            <a:r>
              <a:rPr lang="en-US" sz="3200" dirty="0" err="1"/>
              <a:t>dizindeki</a:t>
            </a:r>
            <a:r>
              <a:rPr lang="en-US" sz="3200" dirty="0"/>
              <a:t> </a:t>
            </a:r>
            <a:r>
              <a:rPr lang="en-US" sz="3200" dirty="0" err="1"/>
              <a:t>dizinleri</a:t>
            </a:r>
            <a:r>
              <a:rPr lang="en-US" sz="3200" dirty="0"/>
              <a:t> </a:t>
            </a:r>
            <a:r>
              <a:rPr lang="en-US" sz="3200" dirty="0" err="1"/>
              <a:t>ve</a:t>
            </a:r>
            <a:r>
              <a:rPr lang="en-US" sz="3200" dirty="0"/>
              <a:t> </a:t>
            </a:r>
            <a:r>
              <a:rPr lang="en-US" sz="3200" dirty="0" err="1"/>
              <a:t>dosyaları</a:t>
            </a:r>
            <a:r>
              <a:rPr lang="en-US" sz="3200" dirty="0"/>
              <a:t> </a:t>
            </a:r>
            <a:r>
              <a:rPr lang="en-US" sz="3200" dirty="0" err="1"/>
              <a:t>listeler</a:t>
            </a:r>
            <a:r>
              <a:rPr lang="en-US" sz="3200" dirty="0"/>
              <a:t>.</a:t>
            </a:r>
            <a:endParaRPr lang="tr-TR" sz="3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FB6C88-EC0F-44A7-9681-D6CEF958C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71012" y="3429000"/>
            <a:ext cx="1447800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02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522412" y="3597634"/>
            <a:ext cx="60552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cd </a:t>
            </a:r>
            <a:r>
              <a:rPr lang="en-US" sz="2400" dirty="0" err="1"/>
              <a:t>komutu</a:t>
            </a:r>
            <a:r>
              <a:rPr lang="en-US" sz="2400" dirty="0"/>
              <a:t> </a:t>
            </a:r>
            <a:r>
              <a:rPr lang="en-US" sz="2400" dirty="0" err="1"/>
              <a:t>dizinler</a:t>
            </a:r>
            <a:r>
              <a:rPr lang="en-US" sz="2400" dirty="0"/>
              <a:t> </a:t>
            </a:r>
            <a:r>
              <a:rPr lang="en-US" sz="2400" dirty="0" err="1"/>
              <a:t>arası</a:t>
            </a:r>
            <a:r>
              <a:rPr lang="en-US" sz="2400" dirty="0"/>
              <a:t> </a:t>
            </a:r>
            <a:r>
              <a:rPr lang="en-US" sz="2400" dirty="0" err="1"/>
              <a:t>gezinmemizi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endParaRPr 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FB6C88-EC0F-44A7-9681-D6CEF958C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71012" y="3429000"/>
            <a:ext cx="1447800" cy="1020762"/>
          </a:xfrm>
        </p:spPr>
        <p:txBody>
          <a:bodyPr rtlCol="0"/>
          <a:lstStyle/>
          <a:p>
            <a:pPr rtl="0"/>
            <a:r>
              <a:rPr lang="tr-TR" dirty="0"/>
              <a:t>$cd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751012" y="2969885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buFont typeface="Wingdings" panose="05000000000000000000" pitchFamily="2" charset="2"/>
              <a:buChar char="§"/>
            </a:pPr>
            <a:r>
              <a:rPr lang="en-US" sz="4000" dirty="0" err="1"/>
              <a:t>pwd</a:t>
            </a:r>
            <a:r>
              <a:rPr lang="en-US" sz="4000" dirty="0"/>
              <a:t> </a:t>
            </a:r>
            <a:r>
              <a:rPr lang="en-US" sz="4000" dirty="0" err="1"/>
              <a:t>komutu</a:t>
            </a:r>
            <a:r>
              <a:rPr lang="en-US" sz="4000" dirty="0"/>
              <a:t> o </a:t>
            </a:r>
            <a:r>
              <a:rPr lang="en-US" sz="4000" dirty="0" err="1"/>
              <a:t>anda</a:t>
            </a:r>
            <a:r>
              <a:rPr lang="en-US" sz="4000" dirty="0"/>
              <a:t> </a:t>
            </a:r>
            <a:r>
              <a:rPr lang="en-US" sz="4000" dirty="0" err="1"/>
              <a:t>hangi</a:t>
            </a:r>
            <a:r>
              <a:rPr lang="en-US" sz="4000" dirty="0"/>
              <a:t> </a:t>
            </a:r>
            <a:r>
              <a:rPr lang="en-US" sz="4000" dirty="0" err="1"/>
              <a:t>konumda</a:t>
            </a:r>
            <a:r>
              <a:rPr lang="en-US" sz="4000" dirty="0"/>
              <a:t> </a:t>
            </a:r>
            <a:r>
              <a:rPr lang="en-US" sz="4000" dirty="0" err="1"/>
              <a:t>olduğumuzu</a:t>
            </a:r>
            <a:r>
              <a:rPr lang="en-US" sz="4000" dirty="0"/>
              <a:t> </a:t>
            </a:r>
            <a:r>
              <a:rPr lang="en-US" sz="4000" dirty="0" err="1"/>
              <a:t>gösterir</a:t>
            </a:r>
            <a:endParaRPr lang="tr-TR" sz="4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FB6C88-EC0F-44A7-9681-D6CEF958C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71012" y="3429000"/>
            <a:ext cx="1447800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pwd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40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674812" y="3581400"/>
            <a:ext cx="5867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cat </a:t>
            </a:r>
            <a:r>
              <a:rPr lang="en-US" sz="2400" dirty="0" err="1"/>
              <a:t>komutu</a:t>
            </a:r>
            <a:r>
              <a:rPr lang="en-US" sz="2400" dirty="0"/>
              <a:t> </a:t>
            </a:r>
            <a:r>
              <a:rPr lang="en-US" sz="2400" dirty="0" err="1"/>
              <a:t>temelde</a:t>
            </a:r>
            <a:r>
              <a:rPr lang="en-US" sz="2400" dirty="0"/>
              <a:t> </a:t>
            </a:r>
            <a:r>
              <a:rPr lang="en-US" sz="2400" dirty="0" err="1"/>
              <a:t>dosya</a:t>
            </a:r>
            <a:r>
              <a:rPr lang="en-US" sz="2400" dirty="0"/>
              <a:t> </a:t>
            </a:r>
            <a:r>
              <a:rPr lang="en-US" sz="2400" dirty="0" err="1"/>
              <a:t>okumaya</a:t>
            </a:r>
            <a:r>
              <a:rPr lang="en-US" sz="2400" dirty="0"/>
              <a:t> </a:t>
            </a:r>
            <a:r>
              <a:rPr lang="en-US" sz="2400" dirty="0" err="1"/>
              <a:t>yarar</a:t>
            </a:r>
            <a:r>
              <a:rPr lang="en-US" sz="2400" dirty="0"/>
              <a:t> ama </a:t>
            </a:r>
            <a:r>
              <a:rPr lang="en-US" sz="2400" dirty="0" err="1"/>
              <a:t>birçok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kullanımı</a:t>
            </a:r>
            <a:r>
              <a:rPr lang="en-US" sz="2400" dirty="0"/>
              <a:t> </a:t>
            </a:r>
            <a:r>
              <a:rPr lang="en-US" sz="2400" dirty="0" err="1"/>
              <a:t>vardır</a:t>
            </a:r>
            <a:r>
              <a:rPr lang="en-US" sz="2400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C6406E9-2455-4A18-9C8A-D2AE3AF8A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294812" y="3337261"/>
            <a:ext cx="1600200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cat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09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598612" y="3429000"/>
            <a:ext cx="6096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touch </a:t>
            </a:r>
            <a:r>
              <a:rPr lang="en-US" sz="2400" dirty="0" err="1"/>
              <a:t>komutu</a:t>
            </a:r>
            <a:r>
              <a:rPr lang="en-US" sz="2400" dirty="0"/>
              <a:t> yeni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dosya</a:t>
            </a:r>
            <a:r>
              <a:rPr lang="en-US" sz="2400" dirty="0"/>
              <a:t> </a:t>
            </a:r>
            <a:r>
              <a:rPr lang="en-US" sz="2400" dirty="0" err="1"/>
              <a:t>oluşturmamızı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C531BD-F037-4F0D-A580-09E674423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218614" y="3475039"/>
            <a:ext cx="2743198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touch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0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598612" y="3429000"/>
            <a:ext cx="6096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 dirty="0" err="1"/>
              <a:t>nano</a:t>
            </a:r>
            <a:r>
              <a:rPr lang="tr-TR" sz="2400" dirty="0"/>
              <a:t> kullanımı basit ve hafif bir </a:t>
            </a:r>
            <a:r>
              <a:rPr lang="tr-TR" sz="2400" dirty="0" err="1"/>
              <a:t>text</a:t>
            </a:r>
            <a:r>
              <a:rPr lang="tr-TR" sz="2400" dirty="0"/>
              <a:t> editörüdür</a:t>
            </a:r>
            <a:endParaRPr lang="en-US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C531BD-F037-4F0D-A580-09E674423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218614" y="3429000"/>
            <a:ext cx="2743198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nano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1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68154" y="3429000"/>
            <a:ext cx="5715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buFont typeface="Wingdings" panose="05000000000000000000" pitchFamily="2" charset="2"/>
              <a:buChar char="§"/>
            </a:pPr>
            <a:r>
              <a:rPr lang="en-US" sz="3200" dirty="0"/>
              <a:t>cp </a:t>
            </a:r>
            <a:r>
              <a:rPr lang="en-US" sz="3200" dirty="0" err="1"/>
              <a:t>komutu</a:t>
            </a:r>
            <a:r>
              <a:rPr lang="en-US" sz="3200" dirty="0"/>
              <a:t> </a:t>
            </a:r>
            <a:r>
              <a:rPr lang="en-US" sz="3200" dirty="0" err="1"/>
              <a:t>dosyaları</a:t>
            </a:r>
            <a:r>
              <a:rPr lang="en-US" sz="3200" dirty="0"/>
              <a:t> </a:t>
            </a:r>
            <a:r>
              <a:rPr lang="en-US" sz="3200" dirty="0" err="1"/>
              <a:t>kopyalamayı</a:t>
            </a:r>
            <a:r>
              <a:rPr lang="en-US" sz="3200" dirty="0"/>
              <a:t> </a:t>
            </a:r>
            <a:r>
              <a:rPr lang="en-US" sz="3200" dirty="0" err="1"/>
              <a:t>sağlar</a:t>
            </a:r>
            <a:r>
              <a:rPr lang="en-US" sz="3200" dirty="0"/>
              <a:t>.</a:t>
            </a:r>
            <a:endParaRPr lang="tr-TR" sz="3200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451AC89B-12C0-4140-BB04-9D5770FE2525}"/>
              </a:ext>
            </a:extLst>
          </p:cNvPr>
          <p:cNvSpPr txBox="1">
            <a:spLocks/>
          </p:cNvSpPr>
          <p:nvPr/>
        </p:nvSpPr>
        <p:spPr>
          <a:xfrm>
            <a:off x="9447212" y="34290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$</a:t>
            </a:r>
            <a:r>
              <a:rPr lang="tr-TR" dirty="0" err="1"/>
              <a:t>cp</a:t>
            </a: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C7735B2-A6E4-46BC-A5CE-B4C3A04FFE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68154" y="3429000"/>
            <a:ext cx="571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mv komutu dizin/dosya taşımaya yarar</a:t>
            </a:r>
            <a:endParaRPr lang="en-US" sz="2400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451AC89B-12C0-4140-BB04-9D5770FE2525}"/>
              </a:ext>
            </a:extLst>
          </p:cNvPr>
          <p:cNvSpPr txBox="1">
            <a:spLocks/>
          </p:cNvSpPr>
          <p:nvPr/>
        </p:nvSpPr>
        <p:spPr>
          <a:xfrm>
            <a:off x="9447212" y="34290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$mv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C7735B2-A6E4-46BC-A5CE-B4C3A04FFE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674812" y="34290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buFont typeface="Wingdings" panose="05000000000000000000" pitchFamily="2" charset="2"/>
              <a:buChar char="§"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komutu</a:t>
            </a:r>
            <a:r>
              <a:rPr lang="en-US" sz="3200" dirty="0"/>
              <a:t> </a:t>
            </a:r>
            <a:r>
              <a:rPr lang="en-US" sz="3200" dirty="0" err="1"/>
              <a:t>dizin</a:t>
            </a:r>
            <a:r>
              <a:rPr lang="en-US" sz="3200" dirty="0"/>
              <a:t> </a:t>
            </a:r>
            <a:r>
              <a:rPr lang="en-US" sz="3200" dirty="0" err="1"/>
              <a:t>oluşturmamızı</a:t>
            </a:r>
            <a:r>
              <a:rPr lang="en-US" sz="3200" dirty="0"/>
              <a:t> </a:t>
            </a:r>
            <a:r>
              <a:rPr lang="en-US" sz="3200" dirty="0" err="1"/>
              <a:t>sağlar</a:t>
            </a:r>
            <a:r>
              <a:rPr lang="en-US" sz="3200" dirty="0"/>
              <a:t>.</a:t>
            </a:r>
            <a:endParaRPr lang="tr-TR" sz="3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581B245-5FEE-4FD1-86E2-EB18C1478F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761412" y="3477793"/>
            <a:ext cx="9143998" cy="1020762"/>
          </a:xfrm>
        </p:spPr>
        <p:txBody>
          <a:bodyPr rtlCol="0"/>
          <a:lstStyle/>
          <a:p>
            <a:pPr rtl="0"/>
            <a:r>
              <a:rPr lang="tr-TR" sz="3600" dirty="0"/>
              <a:t>$</a:t>
            </a:r>
            <a:r>
              <a:rPr lang="tr-TR" sz="3600" dirty="0" err="1"/>
              <a:t>mkdir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663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674812" y="3429000"/>
            <a:ext cx="5715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rm </a:t>
            </a:r>
            <a:r>
              <a:rPr lang="en-US" sz="2400" dirty="0" err="1"/>
              <a:t>komutu</a:t>
            </a:r>
            <a:r>
              <a:rPr lang="en-US" sz="2400" dirty="0"/>
              <a:t> </a:t>
            </a:r>
            <a:r>
              <a:rPr lang="en-US" sz="2400" dirty="0" err="1"/>
              <a:t>dosya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dizinlerin</a:t>
            </a:r>
            <a:r>
              <a:rPr lang="en-US" sz="2400" dirty="0"/>
              <a:t> </a:t>
            </a:r>
            <a:r>
              <a:rPr lang="en-US" sz="2400" dirty="0" err="1"/>
              <a:t>silinmesini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581B245-5FEE-4FD1-86E2-EB18C1478F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71012" y="3475039"/>
            <a:ext cx="9143998" cy="1020762"/>
          </a:xfrm>
        </p:spPr>
        <p:txBody>
          <a:bodyPr rtlCol="0"/>
          <a:lstStyle/>
          <a:p>
            <a:pPr rtl="0"/>
            <a:r>
              <a:rPr lang="tr-TR" sz="4000" dirty="0"/>
              <a:t>$</a:t>
            </a:r>
            <a:r>
              <a:rPr lang="tr-TR" sz="4000" dirty="0" err="1"/>
              <a:t>rm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3314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D7EAE-518D-4C73-888B-DE52E69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012" y="312738"/>
            <a:ext cx="7772400" cy="1020762"/>
          </a:xfrm>
        </p:spPr>
        <p:txBody>
          <a:bodyPr/>
          <a:lstStyle/>
          <a:p>
            <a:r>
              <a:rPr lang="tr-TR" dirty="0"/>
              <a:t>Nedir bu UNIX?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AF1A0-786F-4EE0-BFA7-03750865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33" y="2125873"/>
            <a:ext cx="8957929" cy="1550777"/>
          </a:xfrm>
        </p:spPr>
        <p:txBody>
          <a:bodyPr>
            <a:normAutofit/>
          </a:bodyPr>
          <a:lstStyle/>
          <a:p>
            <a:r>
              <a:rPr lang="en-US" dirty="0"/>
              <a:t>Unix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1969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/>
              <a:t>AT&amp;T Bell </a:t>
            </a:r>
            <a:r>
              <a:rPr lang="en-US" dirty="0" err="1"/>
              <a:t>Laboratuvarları'nda</a:t>
            </a:r>
            <a:r>
              <a:rPr lang="en-US" dirty="0"/>
              <a:t> ABD de Ken Thompson, Dennis Ritchie, Brian Kernighan, Douglas McIlroy, Michael </a:t>
            </a:r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Joe </a:t>
            </a:r>
            <a:r>
              <a:rPr lang="en-US" dirty="0" err="1"/>
              <a:t>Ossanna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tasarlanıp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konmuştur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3523D9-072F-42AA-9F18-4CE69C71E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-304800"/>
            <a:ext cx="2438400" cy="2438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7ECAF68-030F-46F8-8057-77385E2E5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82" y="1752600"/>
            <a:ext cx="1859110" cy="219096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C9365F6-D568-487D-9414-9EC8E6F79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3" y="4642731"/>
            <a:ext cx="2099930" cy="2051932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DE8751EF-34B1-4312-8629-3EF59BA3A7BF}"/>
              </a:ext>
            </a:extLst>
          </p:cNvPr>
          <p:cNvSpPr txBox="1">
            <a:spLocks/>
          </p:cNvSpPr>
          <p:nvPr/>
        </p:nvSpPr>
        <p:spPr>
          <a:xfrm>
            <a:off x="2665412" y="4642731"/>
            <a:ext cx="9262730" cy="190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Unix,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kullanıcılı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görevli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Unix, (</a:t>
            </a:r>
            <a:r>
              <a:rPr lang="en-US" dirty="0" err="1"/>
              <a:t>istisnaları</a:t>
            </a:r>
            <a:r>
              <a:rPr lang="en-US" dirty="0"/>
              <a:t> </a:t>
            </a:r>
            <a:r>
              <a:rPr lang="en-US" dirty="0" err="1"/>
              <a:t>bulunsa</a:t>
            </a:r>
            <a:r>
              <a:rPr lang="en-US" dirty="0"/>
              <a:t> da) </a:t>
            </a:r>
            <a:r>
              <a:rPr lang="en-US" dirty="0" err="1"/>
              <a:t>kapalı-kaynaklı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telif</a:t>
            </a:r>
            <a:r>
              <a:rPr lang="en-US" dirty="0"/>
              <a:t> </a:t>
            </a:r>
            <a:r>
              <a:rPr lang="en-US" dirty="0" err="1"/>
              <a:t>hakkı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7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68154" y="3429000"/>
            <a:ext cx="5715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buFont typeface="Wingdings" panose="05000000000000000000" pitchFamily="2" charset="2"/>
              <a:buChar char="§"/>
            </a:pPr>
            <a:r>
              <a:rPr lang="de-DE" sz="3200" dirty="0"/>
              <a:t>find </a:t>
            </a:r>
            <a:r>
              <a:rPr lang="de-DE" sz="3200" dirty="0" err="1"/>
              <a:t>komutu</a:t>
            </a:r>
            <a:r>
              <a:rPr lang="de-DE" sz="3200" dirty="0"/>
              <a:t> </a:t>
            </a:r>
            <a:r>
              <a:rPr lang="de-DE" sz="3200" dirty="0" err="1"/>
              <a:t>spesifik</a:t>
            </a:r>
            <a:r>
              <a:rPr lang="de-DE" sz="3200" dirty="0"/>
              <a:t> </a:t>
            </a:r>
            <a:r>
              <a:rPr lang="de-DE" sz="3200" dirty="0" err="1"/>
              <a:t>bir</a:t>
            </a:r>
            <a:r>
              <a:rPr lang="de-DE" sz="3200" dirty="0"/>
              <a:t> </a:t>
            </a:r>
            <a:r>
              <a:rPr lang="de-DE" sz="3200" dirty="0" err="1"/>
              <a:t>dosya-dizin</a:t>
            </a:r>
            <a:r>
              <a:rPr lang="de-DE" sz="3200" dirty="0"/>
              <a:t> </a:t>
            </a:r>
            <a:r>
              <a:rPr lang="de-DE" sz="3200" dirty="0" err="1"/>
              <a:t>bulmayı</a:t>
            </a:r>
            <a:r>
              <a:rPr lang="de-DE" sz="3200" dirty="0"/>
              <a:t> </a:t>
            </a:r>
            <a:r>
              <a:rPr lang="de-DE" sz="3200" dirty="0" err="1"/>
              <a:t>sağlar</a:t>
            </a:r>
            <a:r>
              <a:rPr lang="de-DE" sz="3200" dirty="0"/>
              <a:t>.</a:t>
            </a:r>
            <a:endParaRPr lang="tr-TR" sz="320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066212" y="3299619"/>
            <a:ext cx="9143998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find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7C2246A-EDF7-48D7-A75D-06D45399E5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68154" y="3429000"/>
            <a:ext cx="5715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tr-TR" sz="2400" dirty="0" err="1"/>
              <a:t>alias</a:t>
            </a:r>
            <a:r>
              <a:rPr lang="tr-TR" sz="2400" dirty="0"/>
              <a:t> komutu, herhangi bir komutun yerine bir isim vermeye yarar.</a:t>
            </a:r>
            <a:endParaRPr lang="en-US" sz="240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066212" y="3299619"/>
            <a:ext cx="9143998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alias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2FDC25F-84F0-4DB5-93D7-E1503AF2F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68154" y="3429000"/>
            <a:ext cx="5715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history </a:t>
            </a:r>
            <a:r>
              <a:rPr lang="en-US" sz="2400" dirty="0" err="1"/>
              <a:t>komutu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önce</a:t>
            </a:r>
            <a:r>
              <a:rPr lang="en-US" sz="2400" dirty="0"/>
              <a:t> terminal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kullandığımız</a:t>
            </a:r>
            <a:r>
              <a:rPr lang="en-US" sz="2400" dirty="0"/>
              <a:t> </a:t>
            </a:r>
            <a:r>
              <a:rPr lang="en-US" sz="2400" dirty="0" err="1"/>
              <a:t>komutları</a:t>
            </a:r>
            <a:r>
              <a:rPr lang="en-US" sz="2400" dirty="0"/>
              <a:t> </a:t>
            </a:r>
            <a:r>
              <a:rPr lang="en-US" sz="2400" dirty="0" err="1"/>
              <a:t>gösterir</a:t>
            </a:r>
            <a:r>
              <a:rPr lang="en-US" sz="2400" dirty="0"/>
              <a:t>.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13812" y="3429000"/>
            <a:ext cx="9143998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en-US" dirty="0"/>
              <a:t>history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7C2246A-EDF7-48D7-A75D-06D45399E5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290FEB40-4CF0-49D9-98AF-C4F89EBF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14628"/>
            <a:ext cx="9296400" cy="62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DD198AC-4AA1-4AF4-9DCB-49F3DECE9BB6}"/>
              </a:ext>
            </a:extLst>
          </p:cNvPr>
          <p:cNvSpPr txBox="1"/>
          <p:nvPr/>
        </p:nvSpPr>
        <p:spPr>
          <a:xfrm>
            <a:off x="2436812" y="914400"/>
            <a:ext cx="111252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6600" b="1" dirty="0"/>
              <a:t>DİNLEDİĞİNİZ İÇİN TEŞEKKÜRLER</a:t>
            </a:r>
            <a:endParaRPr lang="en-US" sz="66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95B8D6C-8E36-4FAC-974A-5B1C8D34E992}"/>
              </a:ext>
            </a:extLst>
          </p:cNvPr>
          <p:cNvSpPr txBox="1"/>
          <p:nvPr/>
        </p:nvSpPr>
        <p:spPr>
          <a:xfrm>
            <a:off x="5326566" y="4013949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4000" dirty="0"/>
              <a:t>/</a:t>
            </a:r>
            <a:r>
              <a:rPr lang="tr-TR" sz="4000" dirty="0" err="1"/>
              <a:t>sausiber</a:t>
            </a:r>
            <a:endParaRPr lang="en-US" sz="40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48BF323-9CE9-4797-BB56-CC4C282F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66" y="4023075"/>
            <a:ext cx="685800" cy="6858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892CB0-82C2-4063-AA52-C0821A8E3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66" y="5258016"/>
            <a:ext cx="990600" cy="99060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7B4147-37E7-4D06-827B-E0C3F0C44ED9}"/>
              </a:ext>
            </a:extLst>
          </p:cNvPr>
          <p:cNvSpPr txBox="1"/>
          <p:nvPr/>
        </p:nvSpPr>
        <p:spPr>
          <a:xfrm>
            <a:off x="5326566" y="5430150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4000" dirty="0"/>
              <a:t>/</a:t>
            </a:r>
            <a:r>
              <a:rPr lang="tr-TR" sz="4000" dirty="0" err="1"/>
              <a:t>sausiber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70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1C370F5-754B-4B4D-BB47-8040A66D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58" y="304364"/>
            <a:ext cx="828790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D7EAE-518D-4C73-888B-DE52E69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012" y="312738"/>
            <a:ext cx="7772400" cy="1020762"/>
          </a:xfrm>
        </p:spPr>
        <p:txBody>
          <a:bodyPr/>
          <a:lstStyle/>
          <a:p>
            <a:r>
              <a:rPr lang="tr-TR" dirty="0"/>
              <a:t>Nedir bu GNU?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AF1A0-786F-4EE0-BFA7-03750865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33" y="2125873"/>
            <a:ext cx="9262730" cy="2051932"/>
          </a:xfrm>
        </p:spPr>
        <p:txBody>
          <a:bodyPr>
            <a:normAutofit/>
          </a:bodyPr>
          <a:lstStyle/>
          <a:p>
            <a:r>
              <a:rPr lang="en-US" dirty="0"/>
              <a:t>Richard Stallman GNU (GNU is Not UNIX - GNU Unix </a:t>
            </a:r>
            <a:r>
              <a:rPr lang="en-US" dirty="0" err="1"/>
              <a:t>Değildir</a:t>
            </a:r>
            <a:r>
              <a:rPr lang="en-US" dirty="0"/>
              <a:t>)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başladı</a:t>
            </a:r>
            <a:r>
              <a:rPr lang="en-US" dirty="0"/>
              <a:t>. Hurd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GNU </a:t>
            </a:r>
            <a:r>
              <a:rPr lang="en-US" dirty="0" err="1"/>
              <a:t>çekirdeği</a:t>
            </a:r>
            <a:r>
              <a:rPr lang="en-US" dirty="0"/>
              <a:t> </a:t>
            </a:r>
            <a:r>
              <a:rPr lang="en-US" dirty="0" err="1"/>
              <a:t>maalesef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tamamlanmadı</a:t>
            </a:r>
            <a:r>
              <a:rPr lang="en-US" dirty="0"/>
              <a:t>. Bir </a:t>
            </a:r>
            <a:r>
              <a:rPr lang="en-US" dirty="0" err="1"/>
              <a:t>özgür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lisansı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GNU </a:t>
            </a:r>
            <a:r>
              <a:rPr lang="en-US" dirty="0" err="1"/>
              <a:t>Umumi</a:t>
            </a:r>
            <a:r>
              <a:rPr lang="en-US" dirty="0"/>
              <a:t> </a:t>
            </a:r>
            <a:r>
              <a:rPr lang="en-US" dirty="0" err="1"/>
              <a:t>Lisansı</a:t>
            </a:r>
            <a:r>
              <a:rPr lang="en-US" dirty="0"/>
              <a:t> (General Public License (GPL)),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çalışmanın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3523D9-072F-42AA-9F18-4CE69C71E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-304800"/>
            <a:ext cx="2438400" cy="2438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7ECAF68-030F-46F8-8057-77385E2E5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82" y="1752600"/>
            <a:ext cx="1859110" cy="219096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C9365F6-D568-487D-9414-9EC8E6F796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3" y="4642731"/>
            <a:ext cx="2099930" cy="2051932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DE8751EF-34B1-4312-8629-3EF59BA3A7BF}"/>
              </a:ext>
            </a:extLst>
          </p:cNvPr>
          <p:cNvSpPr txBox="1">
            <a:spLocks/>
          </p:cNvSpPr>
          <p:nvPr/>
        </p:nvSpPr>
        <p:spPr>
          <a:xfrm>
            <a:off x="2817812" y="4977114"/>
            <a:ext cx="9262730" cy="190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Çekirdek</a:t>
            </a:r>
            <a:r>
              <a:rPr lang="en-US" dirty="0"/>
              <a:t>(kernel) </a:t>
            </a:r>
            <a:r>
              <a:rPr lang="en-US" dirty="0" err="1"/>
              <a:t>arayışı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giren</a:t>
            </a:r>
            <a:r>
              <a:rPr lang="en-US" dirty="0"/>
              <a:t> </a:t>
            </a:r>
            <a:r>
              <a:rPr lang="en-US" dirty="0" err="1"/>
              <a:t>hafızımız</a:t>
            </a:r>
            <a:r>
              <a:rPr lang="en-US" dirty="0"/>
              <a:t> 10 </a:t>
            </a:r>
            <a:r>
              <a:rPr lang="en-US" dirty="0" err="1"/>
              <a:t>sene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Linus </a:t>
            </a:r>
            <a:r>
              <a:rPr lang="en-US" dirty="0" err="1"/>
              <a:t>Tornvalds</a:t>
            </a:r>
            <a:r>
              <a:rPr lang="en-US" dirty="0"/>
              <a:t> </a:t>
            </a:r>
            <a:r>
              <a:rPr lang="en-US" dirty="0" err="1"/>
              <a:t>abimizin</a:t>
            </a:r>
            <a:r>
              <a:rPr lang="en-US" dirty="0"/>
              <a:t> </a:t>
            </a:r>
            <a:r>
              <a:rPr lang="en-US" dirty="0" err="1"/>
              <a:t>geliştirdiği</a:t>
            </a:r>
            <a:r>
              <a:rPr lang="en-US" dirty="0"/>
              <a:t> Linux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çekirdeğini</a:t>
            </a:r>
            <a:r>
              <a:rPr lang="en-US" dirty="0"/>
              <a:t> </a:t>
            </a:r>
            <a:r>
              <a:rPr lang="en-US" dirty="0" err="1"/>
              <a:t>duyuyor</a:t>
            </a:r>
            <a:r>
              <a:rPr lang="en-US" dirty="0"/>
              <a:t>.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birleşip</a:t>
            </a: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 GNU/Linux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meydana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.</a:t>
            </a:r>
          </a:p>
        </p:txBody>
      </p:sp>
      <p:pic>
        <p:nvPicPr>
          <p:cNvPr id="6" name="Resim 5" descr="kişi, adam, gözlük içeren bir resim&#10;&#10;Açıklama otomatik olarak oluşturuldu">
            <a:extLst>
              <a:ext uri="{FF2B5EF4-FFF2-40B4-BE49-F238E27FC236}">
                <a16:creationId xmlns:a16="http://schemas.microsoft.com/office/drawing/2014/main" id="{4D4EF857-DBC3-4E5D-AD08-1F4905C09C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15" y="1752600"/>
            <a:ext cx="2099930" cy="31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189412" y="274638"/>
            <a:ext cx="7543800" cy="1020762"/>
          </a:xfrm>
        </p:spPr>
        <p:txBody>
          <a:bodyPr rtlCol="0"/>
          <a:lstStyle/>
          <a:p>
            <a:pPr rtl="0"/>
            <a:r>
              <a:rPr lang="tr-TR" dirty="0"/>
              <a:t>Ve Karşınızda Linux</a:t>
            </a:r>
          </a:p>
        </p:txBody>
      </p:sp>
      <p:pic>
        <p:nvPicPr>
          <p:cNvPr id="6" name="Resim 5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9BBBC535-391A-45BE-BCD0-A36565497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828800"/>
            <a:ext cx="3200400" cy="43145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0934796-6C55-40A0-ACF4-8B7D29AC73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59" y="2019406"/>
            <a:ext cx="1554654" cy="192518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E15D021-2C1E-4505-BC8A-F76E544EF9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13" y="4518384"/>
            <a:ext cx="1788899" cy="162496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E9BE54C-FB14-4E96-95AC-517BA0CEED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61" y="2176439"/>
            <a:ext cx="1683603" cy="168360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FC31674-7A6F-40B8-A169-CFD85E3C4C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96" y="4395031"/>
            <a:ext cx="1929284" cy="192928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0841A46-5B16-4A8E-983D-C3E1A91A87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45" y="2186160"/>
            <a:ext cx="1683603" cy="168360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4F2974F2-BF30-489C-BC31-D818C88C7C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98" y="4518384"/>
            <a:ext cx="2205039" cy="22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D7EAE-518D-4C73-888B-DE52E69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897" y="312960"/>
            <a:ext cx="7772400" cy="1020762"/>
          </a:xfrm>
        </p:spPr>
        <p:txBody>
          <a:bodyPr/>
          <a:lstStyle/>
          <a:p>
            <a:r>
              <a:rPr lang="tr-TR" dirty="0" err="1"/>
              <a:t>Kernel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4AF1A0-786F-4EE0-BFA7-03750865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993" y="2284272"/>
            <a:ext cx="8957929" cy="1550777"/>
          </a:xfrm>
        </p:spPr>
        <p:txBody>
          <a:bodyPr>
            <a:normAutofit/>
          </a:bodyPr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kalbidir</a:t>
            </a:r>
            <a:r>
              <a:rPr lang="en-US" dirty="0"/>
              <a:t>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3523D9-072F-42AA-9F18-4CE69C71E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388" y="-304800"/>
            <a:ext cx="2438400" cy="2438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7ECAF68-030F-46F8-8057-77385E2E5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82" y="1752600"/>
            <a:ext cx="1859110" cy="2190961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DE8751EF-34B1-4312-8629-3EF59BA3A7BF}"/>
              </a:ext>
            </a:extLst>
          </p:cNvPr>
          <p:cNvSpPr txBox="1">
            <a:spLocks/>
          </p:cNvSpPr>
          <p:nvPr/>
        </p:nvSpPr>
        <p:spPr>
          <a:xfrm>
            <a:off x="2513012" y="5593774"/>
            <a:ext cx="9262730" cy="190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,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cihazlarını</a:t>
            </a:r>
            <a:r>
              <a:rPr lang="en-US" dirty="0"/>
              <a:t> </a:t>
            </a:r>
            <a:r>
              <a:rPr lang="en-US" dirty="0" err="1"/>
              <a:t>yönetme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kesintileri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alma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9460BD6-73E9-4B5A-8CED-AD3774DB7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413" y="1752600"/>
            <a:ext cx="3791479" cy="270547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EC6AA70-1B5C-4687-91E1-00E67DE0B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5" y="3136684"/>
            <a:ext cx="4776288" cy="20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08112" y="1254425"/>
            <a:ext cx="9372600" cy="1905000"/>
          </a:xfrm>
        </p:spPr>
        <p:txBody>
          <a:bodyPr rtlCol="0"/>
          <a:lstStyle/>
          <a:p>
            <a:pPr rtl="0"/>
            <a:r>
              <a:rPr lang="tr-TR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TEMEL KOMUTLAR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#</a:t>
            </a:r>
            <a:r>
              <a:rPr lang="tr-TR" dirty="0" err="1"/>
              <a:t>echo</a:t>
            </a:r>
            <a:r>
              <a:rPr lang="tr-TR" dirty="0"/>
              <a:t> #man #pwd</a:t>
            </a:r>
            <a:r>
              <a:rPr lang="en-US" dirty="0"/>
              <a:t> #ls #cd #cat #touch #cp #mv #mkdir #rm #find #alias</a:t>
            </a:r>
            <a:r>
              <a:rPr lang="tr-TR" dirty="0"/>
              <a:t> </a:t>
            </a:r>
            <a:r>
              <a:rPr lang="en-US" dirty="0"/>
              <a:t>#history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751012" y="2415887"/>
            <a:ext cx="586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rtl="0">
              <a:buFont typeface="Wingdings" panose="05000000000000000000" pitchFamily="2" charset="2"/>
              <a:buChar char="§"/>
            </a:pPr>
            <a:r>
              <a:rPr lang="tr-TR" sz="4800" dirty="0" err="1"/>
              <a:t>echo</a:t>
            </a:r>
            <a:r>
              <a:rPr lang="tr-TR" sz="4800" dirty="0"/>
              <a:t> komutu terminal ekranına istediğimiz yazıyı çıkarmaya yarar.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FB6C88-EC0F-44A7-9681-D6CEF958C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71012" y="3429000"/>
            <a:ext cx="1447800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echo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31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805F4-0288-410B-8EF1-3B56EDA0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514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4C1A0BC-779E-4147-8D16-1BA0548733C8}"/>
              </a:ext>
            </a:extLst>
          </p:cNvPr>
          <p:cNvSpPr txBox="1"/>
          <p:nvPr/>
        </p:nvSpPr>
        <p:spPr>
          <a:xfrm>
            <a:off x="1827212" y="2667000"/>
            <a:ext cx="586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rtl="0">
              <a:buFont typeface="Wingdings" panose="05000000000000000000" pitchFamily="2" charset="2"/>
              <a:buChar char="§"/>
            </a:pPr>
            <a:r>
              <a:rPr lang="en-US" sz="4800" dirty="0"/>
              <a:t>man </a:t>
            </a:r>
            <a:r>
              <a:rPr lang="en-US" sz="4800" dirty="0" err="1"/>
              <a:t>komutu</a:t>
            </a:r>
            <a:r>
              <a:rPr lang="en-US" sz="4800" dirty="0"/>
              <a:t> </a:t>
            </a:r>
            <a:r>
              <a:rPr lang="en-US" sz="4800" dirty="0" err="1"/>
              <a:t>verilen</a:t>
            </a:r>
            <a:r>
              <a:rPr lang="en-US" sz="4800" dirty="0"/>
              <a:t> </a:t>
            </a:r>
            <a:r>
              <a:rPr lang="en-US" sz="4800" dirty="0" err="1"/>
              <a:t>komutun</a:t>
            </a:r>
            <a:r>
              <a:rPr lang="en-US" sz="4800" dirty="0"/>
              <a:t> Manuel </a:t>
            </a:r>
            <a:r>
              <a:rPr lang="en-US" sz="4800" dirty="0" err="1"/>
              <a:t>sayfasını</a:t>
            </a:r>
            <a:r>
              <a:rPr lang="en-US" sz="4800" dirty="0"/>
              <a:t> </a:t>
            </a:r>
            <a:r>
              <a:rPr lang="en-US" sz="4800" dirty="0" err="1"/>
              <a:t>açar</a:t>
            </a:r>
            <a:r>
              <a:rPr lang="en-US" sz="4800" dirty="0"/>
              <a:t>.</a:t>
            </a:r>
            <a:endParaRPr lang="tr-TR" sz="4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FB6C88-EC0F-44A7-9681-D6CEF958C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36" y="-76200"/>
            <a:ext cx="2438400" cy="243840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71012" y="3429000"/>
            <a:ext cx="1447800" cy="1020762"/>
          </a:xfrm>
        </p:spPr>
        <p:txBody>
          <a:bodyPr rtlCol="0"/>
          <a:lstStyle/>
          <a:p>
            <a:pPr rtl="0"/>
            <a:r>
              <a:rPr lang="tr-TR" dirty="0"/>
              <a:t>$</a:t>
            </a:r>
            <a:r>
              <a:rPr lang="tr-TR" dirty="0" err="1"/>
              <a:t>man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9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605</TotalTime>
  <Words>406</Words>
  <Application>Microsoft Office PowerPoint</Application>
  <PresentationFormat>Özel</PresentationFormat>
  <Paragraphs>69</Paragraphs>
  <Slides>24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Consolas</vt:lpstr>
      <vt:lpstr>Constantia</vt:lpstr>
      <vt:lpstr>Corbel</vt:lpstr>
      <vt:lpstr>Courier New</vt:lpstr>
      <vt:lpstr>Wingdings</vt:lpstr>
      <vt:lpstr>Yazı Tahtası 16x9</vt:lpstr>
      <vt:lpstr>LINUX 101</vt:lpstr>
      <vt:lpstr>Nedir bu UNIX?</vt:lpstr>
      <vt:lpstr>PowerPoint Sunusu</vt:lpstr>
      <vt:lpstr>Nedir bu GNU?</vt:lpstr>
      <vt:lpstr>Ve Karşınızda Linux</vt:lpstr>
      <vt:lpstr>Kernel Nedir?</vt:lpstr>
      <vt:lpstr>TEMEL KOMUTLAR</vt:lpstr>
      <vt:lpstr>$echo</vt:lpstr>
      <vt:lpstr>$man</vt:lpstr>
      <vt:lpstr>$ls</vt:lpstr>
      <vt:lpstr>$cd</vt:lpstr>
      <vt:lpstr>$pwd</vt:lpstr>
      <vt:lpstr>$cat</vt:lpstr>
      <vt:lpstr>$touch</vt:lpstr>
      <vt:lpstr>$nano</vt:lpstr>
      <vt:lpstr>PowerPoint Sunusu</vt:lpstr>
      <vt:lpstr>PowerPoint Sunusu</vt:lpstr>
      <vt:lpstr>$mkdir</vt:lpstr>
      <vt:lpstr>$rm</vt:lpstr>
      <vt:lpstr>$find</vt:lpstr>
      <vt:lpstr>$alias</vt:lpstr>
      <vt:lpstr>$history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101</dc:title>
  <dc:creator>Fatih Melih Ersoy</dc:creator>
  <cp:lastModifiedBy>Fatih Melih Ersoy</cp:lastModifiedBy>
  <cp:revision>22</cp:revision>
  <dcterms:created xsi:type="dcterms:W3CDTF">2020-11-01T16:23:10Z</dcterms:created>
  <dcterms:modified xsi:type="dcterms:W3CDTF">2020-11-04T18:30:09Z</dcterms:modified>
</cp:coreProperties>
</file>