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0" r:id="rId3"/>
    <p:sldId id="288" r:id="rId4"/>
    <p:sldId id="295" r:id="rId5"/>
    <p:sldId id="277" r:id="rId6"/>
    <p:sldId id="266" r:id="rId7"/>
    <p:sldId id="294" r:id="rId8"/>
    <p:sldId id="280" r:id="rId9"/>
    <p:sldId id="283" r:id="rId10"/>
    <p:sldId id="281" r:id="rId11"/>
    <p:sldId id="285" r:id="rId12"/>
    <p:sldId id="296" r:id="rId13"/>
    <p:sldId id="289" r:id="rId14"/>
    <p:sldId id="290" r:id="rId15"/>
    <p:sldId id="291" r:id="rId16"/>
    <p:sldId id="292" r:id="rId17"/>
    <p:sldId id="287" r:id="rId18"/>
    <p:sldId id="297" r:id="rId19"/>
    <p:sldId id="298" r:id="rId20"/>
    <p:sldId id="293" r:id="rId21"/>
    <p:sldId id="271" r:id="rId22"/>
  </p:sldIdLst>
  <p:sldSz cx="12188825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62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918" y="30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0B9EB3-A4C7-4E01-A571-D4580DBEB9E1}" type="datetime1">
              <a:rPr lang="tr-TR" smtClean="0"/>
              <a:t>6.11.2020</a:t>
            </a:fld>
            <a:endParaRPr lang="tr-TR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F1D2114-C821-4865-9C29-2AD2A184E539}" type="datetime1">
              <a:rPr lang="tr-TR" smtClean="0"/>
              <a:t>6.11.2020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6765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220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5773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3795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8053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2387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6829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8013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3347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3107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2758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0320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6813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3126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8352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3612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459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9556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256" name="çizgi" descr="Çizgi grafiğ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Serbest Biçimli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58" name="Serbest Biçimli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59" name="Serbest Biçimli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60" name="Serbest Biçimli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61" name="Serbest Biçimli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62" name="Serbest Biçimli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63" name="Serbest Biçimli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64" name="Serbest Biçimli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65" name="Serbest Biçimli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66" name="Serbest Biçimli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67" name="Serbest Biçimli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68" name="Serbest Biçimli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69" name="Serbest Biçimli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70" name="Serbest Biçimli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71" name="Serbest Biçimli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72" name="Serbest Biçimli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73" name="Serbest Biçimli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74" name="Serbest Biçimli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75" name="Serbest Biçimli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76" name="Serbest Biçimli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77" name="Serbest Biçimli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78" name="Serbest Biçimli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79" name="Serbest Biçimli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80" name="Serbest Biçimli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81" name="Serbest Biçimli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82" name="Serbest Biçimli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83" name="Serbest Biçimli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84" name="Serbest Biçimli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85" name="Serbest Biçimli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86" name="Serbest Biçimli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87" name="Serbest Biçimli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88" name="Serbest Biçimli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89" name="Serbest Biçimli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90" name="Serbest Biçimli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91" name="Serbest Biçimli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92" name="Serbest Biçimli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93" name="Serbest Biçimli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94" name="Serbest Biçimli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95" name="Serbest Biçimli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96" name="Serbest Biçimli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97" name="Serbest Biçimli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98" name="Serbest Biçimli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99" name="Serbest Biçimli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00" name="Serbest Biçimli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01" name="Serbest Biçimli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02" name="Serbest Biçimli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03" name="Serbest Biçimli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04" name="Serbest Biçimli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05" name="Serbest Biçimli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06" name="Serbest Biçimli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07" name="Serbest Biçimli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08" name="Serbest Biçimli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09" name="Serbest Biçimli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10" name="Serbest Biçimli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11" name="Serbest Biçimli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12" name="Serbest Biçimli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13" name="Serbest Biçimli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14" name="Serbest Biçimli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15" name="Serbest Biçimli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16" name="Serbest Biçimli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17" name="Serbest Biçimli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18" name="Serbest Biçimli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19" name="Serbest Biçimli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20" name="Serbest Biçimli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21" name="Serbest Biçimli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22" name="Serbest Biçimli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23" name="Serbest Biçimli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24" name="Serbest Biçimli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25" name="Serbest Biçimli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26" name="Serbest Biçimli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27" name="Serbest Biçimli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28" name="Serbest Biçimli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29" name="Serbest Biçimli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30" name="Serbest Biçimli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31" name="Serbest Biçimli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32" name="Serbest Biçimli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33" name="Serbest Biçimli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34" name="Serbest Biçimli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35" name="Serbest Biçimli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36" name="Serbest Biçimli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37" name="Serbest Biçimli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38" name="Serbest Biçimli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39" name="Serbest Biçimli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40" name="Serbest Biçimli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41" name="Serbest Biçimli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42" name="Serbest Biçimli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43" name="Serbest Biçimli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44" name="Serbest Biçimli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45" name="Serbest Biçimli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46" name="Serbest Biçimli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47" name="Serbest Biçimli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48" name="Serbest Biçimli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49" name="Serbest Biçimli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50" name="Serbest Biçimli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51" name="Serbest Biçimli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52" name="Serbest Biçimli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53" name="Serbest Biçimli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54" name="Serbest Biçimli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55" name="Serbest Biçimli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56" name="Serbest Biçimli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57" name="Serbest Biçimli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58" name="Serbest Biçimli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59" name="Serbest Biçimli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60" name="Serbest Biçimli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61" name="Serbest Biçimli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62" name="Serbest Biçimli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63" name="Serbest Biçimli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64" name="Serbest Biçimli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65" name="Serbest Biçimli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66" name="Serbest Biçimli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67" name="Serbest Biçimli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68" name="Serbest Biçimli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69" name="Serbest Biçimli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70" name="Serbest Biçimli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71" name="Serbest Biçimli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72" name="Serbest Biçimli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73" name="Serbest Biçimli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74" name="Serbest Biçimli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75" name="Serbest Biçimli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76" name="Serbest Biçimli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77" name="Serbest Biçimli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78" name="Serbest Biçimli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79" name="Serbest Biçimli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</p:grp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/>
              <a:t>Asıl alt başlık stilini düzenlemek için tıklayın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7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Serbest Biçimli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9" name="Serbest Biçimli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0" name="Serbest Biçimli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3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3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3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3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3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3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3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3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3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3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4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4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4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4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4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4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4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4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4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4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5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5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5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5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5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5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5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5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5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5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6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6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6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6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6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6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6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6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6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6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7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7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7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7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7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7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7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7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7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7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8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8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</p:grp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EFE084-84C7-4ACD-AA97-CC4F85FC341A}" type="datetime1">
              <a:rPr lang="tr-TR" smtClean="0"/>
              <a:t>6.11.2020</a:t>
            </a:fld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7" name="çizgi" descr="Çizgi grafiği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9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0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3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3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3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3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3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3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3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3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3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3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4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4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4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4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4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4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4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4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4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4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5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5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5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5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5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5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5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5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5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5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6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6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6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6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6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6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6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6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6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6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7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7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7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7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7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7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7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7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7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7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8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8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</p:grp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5659C3-CFD7-491E-A329-F275E2F0DDFD}" type="datetime1">
              <a:rPr lang="tr-TR" smtClean="0"/>
              <a:t>6.11.2020</a:t>
            </a:fld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67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69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70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7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7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7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7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7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7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7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7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7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8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8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8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8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8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8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8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8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8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8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9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9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9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9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9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9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9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9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9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9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0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0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0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0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0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0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0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0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0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0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1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1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1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1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1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1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1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1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1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1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2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2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2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2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2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2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2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2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2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2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3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3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3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3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3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3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3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3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3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3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4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4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</p:grp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B61B9D-3BEB-4885-8337-AB645F3B0260}" type="datetime1">
              <a:rPr lang="tr-TR" smtClean="0"/>
              <a:t>6.11.2020</a:t>
            </a:fld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255" name="çizgi" descr="Çizgi grafiğ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Serbest Biçimli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57" name="Serbest Biçimli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58" name="Serbest Biçimli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59" name="Serbest Biçimli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60" name="Serbest Biçimli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61" name="Serbest Biçimli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62" name="Serbest Biçimli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63" name="Serbest Biçimli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64" name="Serbest Biçimli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65" name="Serbest Biçimli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66" name="Serbest Biçimli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67" name="Serbest Biçimli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68" name="Serbest Biçimli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69" name="Serbest Biçimli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70" name="Serbest Biçimli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71" name="Serbest Biçimli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72" name="Serbest Biçimli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73" name="Serbest Biçimli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74" name="Serbest Biçimli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75" name="Serbest Biçimli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76" name="Serbest Biçimli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77" name="Serbest Biçimli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78" name="Serbest Biçimli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79" name="Serbest Biçimli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80" name="Serbest Biçimli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81" name="Serbest Biçimli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82" name="Serbest Biçimli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83" name="Serbest Biçimli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84" name="Serbest Biçimli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85" name="Serbest Biçimli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86" name="Serbest Biçimli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87" name="Serbest Biçimli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88" name="Serbest Biçimli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89" name="Serbest Biçimli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90" name="Serbest Biçimli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91" name="Serbest Biçimli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92" name="Serbest Biçimli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93" name="Serbest Biçimli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94" name="Serbest Biçimli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95" name="Serbest Biçimli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96" name="Serbest Biçimli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97" name="Serbest Biçimli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98" name="Serbest Biçimli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299" name="Serbest Biçimli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00" name="Serbest Biçimli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01" name="Serbest Biçimli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02" name="Serbest Biçimli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03" name="Serbest Biçimli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04" name="Serbest Biçimli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05" name="Serbest Biçimli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06" name="Serbest Biçimli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07" name="Serbest Biçimli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08" name="Serbest Biçimli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09" name="Serbest Biçimli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10" name="Serbest Biçimli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11" name="Serbest Biçimli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12" name="Serbest Biçimli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13" name="Serbest Biçimli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14" name="Serbest Biçimli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15" name="Serbest Biçimli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16" name="Serbest Biçimli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17" name="Serbest Biçimli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18" name="Serbest Biçimli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19" name="Serbest Biçimli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20" name="Serbest Biçimli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21" name="Serbest Biçimli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22" name="Serbest Biçimli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23" name="Serbest Biçimli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24" name="Serbest Biçimli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25" name="Serbest Biçimli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26" name="Serbest Biçimli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27" name="Serbest Biçimli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28" name="Serbest Biçimli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29" name="Serbest Biçimli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30" name="Serbest Biçimli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31" name="Serbest Biçimli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32" name="Serbest Biçimli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33" name="Serbest Biçimli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34" name="Serbest Biçimli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35" name="Serbest Biçimli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36" name="Serbest Biçimli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37" name="Serbest Biçimli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38" name="Serbest Biçimli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39" name="Serbest Biçimli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40" name="Serbest Biçimli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41" name="Serbest Biçimli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42" name="Serbest Biçimli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43" name="Serbest Biçimli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44" name="Serbest Biçimli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45" name="Serbest Biçimli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46" name="Serbest Biçimli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47" name="Serbest Biçimli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48" name="Serbest Biçimli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49" name="Serbest Biçimli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50" name="Serbest Biçimli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51" name="Serbest Biçimli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52" name="Serbest Biçimli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53" name="Serbest Biçimli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54" name="Serbest Biçimli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55" name="Serbest Biçimli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56" name="Serbest Biçimli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57" name="Serbest Biçimli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58" name="Serbest Biçimli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59" name="Serbest Biçimli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60" name="Serbest Biçimli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61" name="Serbest Biçimli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62" name="Serbest Biçimli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63" name="Serbest Biçimli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64" name="Serbest Biçimli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65" name="Serbest Biçimli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66" name="Serbest Biçimli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67" name="Serbest Biçimli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68" name="Serbest Biçimli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69" name="Serbest Biçimli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70" name="Serbest Biçimli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71" name="Serbest Biçimli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72" name="Serbest Biçimli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73" name="Serbest Biçimli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74" name="Serbest Biçimli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75" name="Serbest Biçimli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76" name="Serbest Biçimli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77" name="Serbest Biçimli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  <p:sp>
          <p:nvSpPr>
            <p:cNvPr id="378" name="Serbest Biçimli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/>
            </a:p>
          </p:txBody>
        </p: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9CA54D-8C3A-4651-AE5F-32A66F924CF9}" type="datetime1">
              <a:rPr lang="tr-TR" smtClean="0"/>
              <a:t>6.11.2020</a:t>
            </a:fld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58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60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61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62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63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64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65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66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67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68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69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70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71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72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73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74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75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76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77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78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79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80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81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82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83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84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85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86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87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88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89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90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91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92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93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94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95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96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97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98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99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00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01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02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03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04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05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06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07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08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09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10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11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12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13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14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15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16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17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18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19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20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21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22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23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24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25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26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27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28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29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30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31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32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</p:grp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EF4061-7DB4-4D9F-919E-A2AFA031A789}" type="datetime1">
              <a:rPr lang="tr-TR" smtClean="0"/>
              <a:t>6.11.2020</a:t>
            </a:fld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60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Serbest Biçimli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62" name="Serbest Biçimli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63" name="Serbest Biçimli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64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65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66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67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68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69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70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71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72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73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74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75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76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77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78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79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80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81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82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83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84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85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86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87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88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89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90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91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92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93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94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95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96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97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98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99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00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01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02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03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04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05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06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07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08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09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10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11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12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13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14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15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16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17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18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19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20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21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22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23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24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25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26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27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28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29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30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31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32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33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34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A6235-1FEF-4760-98CF-8ECF9AB2CA71}" type="datetime1">
              <a:rPr lang="tr-TR" smtClean="0"/>
              <a:t>6.11.2020</a:t>
            </a:fld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/>
          </a:p>
        </p:txBody>
      </p:sp>
      <p:sp>
        <p:nvSpPr>
          <p:cNvPr id="85" name="İçerik Yer Tutucusu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56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58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59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60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61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62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63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64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65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66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67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68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69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70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71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72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73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74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75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76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77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78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79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80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81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82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83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84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85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86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87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88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89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90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91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92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93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94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95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96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97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98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199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00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01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02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03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04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05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06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07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08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09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10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11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12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13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14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15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16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17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18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19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20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21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22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23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24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25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26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27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28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29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  <p:sp>
          <p:nvSpPr>
            <p:cNvPr id="230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>
                <a:ln>
                  <a:noFill/>
                </a:ln>
              </a:endParaRPr>
            </a:p>
          </p:txBody>
        </p:sp>
      </p:grp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7A487C-0166-4C8B-B4B5-75143DCBCA8D}" type="datetime1">
              <a:rPr lang="tr-TR" smtClean="0"/>
              <a:t>6.11.2020</a:t>
            </a:fld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59CB71-A860-432B-BAE4-95D877574074}" type="datetime1">
              <a:rPr lang="tr-TR" smtClean="0"/>
              <a:t>6.11.2020</a:t>
            </a:fld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grpSp>
        <p:nvGrpSpPr>
          <p:cNvPr id="615" name="çerçeve" descr="Kutu grafiği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Serbest Biçimli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erbest Biçimli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erbest Biçimli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917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Serbest Biçimli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erbest Biçimli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erbest Biçimli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43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Serbest Biçimli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erbest Biçimli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erbest Biçimli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67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Serbest Biçimli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erbest Biçimli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erbest Biçimli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93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D3F002-4154-46A0-BF13-8639CE4642BC}" type="datetime1">
              <a:rPr lang="tr-TR" smtClean="0"/>
              <a:t>6.11.2020</a:t>
            </a:fld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Resim Yer Tutucusu 2" descr="Resim eklemek için boş yer tutucu. Yer tutucuya tıklayın ve eklemek istediğiniz resmi seçin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/>
              <a:t>Resim eklemek için simgeye tıklayın</a:t>
            </a:r>
          </a:p>
        </p:txBody>
      </p:sp>
      <p:grpSp>
        <p:nvGrpSpPr>
          <p:cNvPr id="614" name="çerçeve" descr="Kutu grafiği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Serbest Biçimli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44" name="Serbest Biçimli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erbest Biçimli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Serbest Biçimli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70" name="Serbest Biçimli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erbest Biçimli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Serbest Biçimli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94" name="Serbest Biçimli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erbest Biçimli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Serbest Biçimli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20" name="Serbest Biçimli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erbest Biçimli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erbest Biçimli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erbest Biçimli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erbest Biçimli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erbest Biçimli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erbest Biçimli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erbest Biçimli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erbest Biçimli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erbest Biçimli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erbest Biçimli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erbest Biçimli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erbest Biçimli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erbest Biçimli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erbest Biçimli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erbest Biçimli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erbest Biçimli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erbest Biçimli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erbest Biçimli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erbest Biçimli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erbest Biçimli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erbest Biçimli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erbest Biçimli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erbest Biçimli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erbest Biçimli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erbest Biçimli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erbest Biçimli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erbest Biçimli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erbest Biçimli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erbest Biçimli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erbest Biçimli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erbest Biçimli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erbest Biçimli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erbest Biçimli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erbest Biçimli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erbest Biçimli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erbest Biçimli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erbest Biçimli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erbest Biçimli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erbest Biçimli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erbest Biçimli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erbest Biçimli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erbest Biçimli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erbest Biçimli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erbest Biçimli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erbest Biçimli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erbest Biçimli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erbest Biçimli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erbest Biçimli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erbest Biçimli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erbest Biçimli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erbest Biçimli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erbest Biçimli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erbest Biçimli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erbest Biçimli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erbest Biçimli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erbest Biçimli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erbest Biçimli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erbest Biçimli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erbest Biçimli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erbest Biçimli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erbest Biçimli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erbest Biçimli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erbest Biçimli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erbest Biçimli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erbest Biçimli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erbest Biçimli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erbest Biçimli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erbest Biçimli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erbest Biçimli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erbest Biçimli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erbest Biçimli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erbest Biçimli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EA519B-B6A2-41A7-8490-AD20D538F1D3}" type="datetime1">
              <a:rPr lang="tr-TR" smtClean="0"/>
              <a:t>6.11.2020</a:t>
            </a:fld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 dirty="0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tr-TR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F2B68EE-1A79-4A33-AC01-82037DE72111}" type="datetime1">
              <a:rPr lang="tr-TR" smtClean="0"/>
              <a:t>6.11.2020</a:t>
            </a:fld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313111" y="2743200"/>
            <a:ext cx="5562600" cy="1066800"/>
          </a:xfrm>
        </p:spPr>
        <p:txBody>
          <a:bodyPr rtlCol="0"/>
          <a:lstStyle/>
          <a:p>
            <a:pPr rtl="0"/>
            <a:r>
              <a:rPr lang="tr-TR" sz="8000">
                <a:latin typeface="Constantia" panose="02030602050306030303" pitchFamily="18" charset="0"/>
              </a:rPr>
              <a:t>LINUX 101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483080" y="5488896"/>
            <a:ext cx="11432658" cy="834294"/>
          </a:xfrm>
        </p:spPr>
        <p:txBody>
          <a:bodyPr rtlCol="0">
            <a:noAutofit/>
          </a:bodyPr>
          <a:lstStyle/>
          <a:p>
            <a:pPr rtl="0"/>
            <a:r>
              <a:rPr lang="tr-TR" sz="3200"/>
              <a:t>Konular: </a:t>
            </a:r>
            <a:r>
              <a:rPr lang="tr-TR" sz="3200" err="1"/>
              <a:t>Kısayollar</a:t>
            </a:r>
            <a:r>
              <a:rPr lang="tr-TR" sz="3200"/>
              <a:t>, Metin İşleme, Dosya Hiyerarşisi, Dosya İzinleri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A64E618-9722-4C79-8E0A-5B7695FC8B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0" y="-353076"/>
            <a:ext cx="3352800" cy="335280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AF6D7C7-0952-4463-9AC9-264B3E9410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0"/>
            <a:ext cx="2055813" cy="2422775"/>
          </a:xfrm>
          <a:prstGeom prst="rect">
            <a:avLst/>
          </a:prstGeom>
        </p:spPr>
      </p:pic>
      <p:pic>
        <p:nvPicPr>
          <p:cNvPr id="9" name="Resim 8" descr="oyuncak, LEGO içeren bir resim&#10;&#10;Açıklama otomatik olarak oluşturuldu">
            <a:extLst>
              <a:ext uri="{FF2B5EF4-FFF2-40B4-BE49-F238E27FC236}">
                <a16:creationId xmlns:a16="http://schemas.microsoft.com/office/drawing/2014/main" id="{1B810A4C-7DBE-42BA-8789-7262F49F0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412" y="288371"/>
            <a:ext cx="3120472" cy="233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208212" y="304800"/>
            <a:ext cx="9143998" cy="1020762"/>
          </a:xfrm>
        </p:spPr>
        <p:txBody>
          <a:bodyPr rtlCol="0"/>
          <a:lstStyle/>
          <a:p>
            <a:pPr rtl="0"/>
            <a:r>
              <a:rPr lang="tr-TR"/>
              <a:t>Linux Dosya Yapısı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A805F4-0288-410B-8EF1-3B56EDA01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2" y="25146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4C1A0BC-779E-4147-8D16-1BA0548733C8}"/>
              </a:ext>
            </a:extLst>
          </p:cNvPr>
          <p:cNvSpPr txBox="1"/>
          <p:nvPr/>
        </p:nvSpPr>
        <p:spPr>
          <a:xfrm>
            <a:off x="1674812" y="2514600"/>
            <a:ext cx="5943600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err="1"/>
              <a:t>Windows’ta</a:t>
            </a:r>
            <a:r>
              <a:rPr lang="en-US" sz="2400"/>
              <a:t> disk </a:t>
            </a:r>
            <a:r>
              <a:rPr lang="en-US" sz="2400" err="1"/>
              <a:t>birimleri</a:t>
            </a:r>
            <a:r>
              <a:rPr lang="en-US" sz="2400"/>
              <a:t> C:\ , D:\gibi  </a:t>
            </a:r>
            <a:r>
              <a:rPr lang="en-US" sz="2400" err="1"/>
              <a:t>harﬂerle</a:t>
            </a:r>
            <a:r>
              <a:rPr lang="en-US" sz="2400"/>
              <a:t> </a:t>
            </a:r>
            <a:r>
              <a:rPr lang="en-US" sz="2400" err="1"/>
              <a:t>gösterilir</a:t>
            </a:r>
            <a:r>
              <a:rPr lang="en-US" sz="2400"/>
              <a:t>.</a:t>
            </a:r>
            <a:endParaRPr lang="tr-TR" sz="240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40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err="1"/>
              <a:t>Linux’ta</a:t>
            </a:r>
            <a:r>
              <a:rPr lang="en-US" sz="2400"/>
              <a:t> disk </a:t>
            </a:r>
            <a:r>
              <a:rPr lang="en-US" sz="2400" err="1"/>
              <a:t>bölümleri</a:t>
            </a:r>
            <a:r>
              <a:rPr lang="en-US" sz="2400"/>
              <a:t> </a:t>
            </a:r>
            <a:r>
              <a:rPr lang="en-US" sz="2400" err="1"/>
              <a:t>ve</a:t>
            </a:r>
            <a:r>
              <a:rPr lang="en-US" sz="2400"/>
              <a:t> </a:t>
            </a:r>
            <a:r>
              <a:rPr lang="en-US" sz="2400" err="1"/>
              <a:t>sürücüler</a:t>
            </a:r>
            <a:r>
              <a:rPr lang="en-US" sz="2400"/>
              <a:t> /dev </a:t>
            </a:r>
            <a:r>
              <a:rPr lang="en-US" sz="2400" err="1"/>
              <a:t>dizini</a:t>
            </a:r>
            <a:r>
              <a:rPr lang="en-US" sz="2400"/>
              <a:t> </a:t>
            </a:r>
            <a:r>
              <a:rPr lang="en-US" sz="2400" err="1"/>
              <a:t>altında</a:t>
            </a:r>
            <a:r>
              <a:rPr lang="en-US" sz="2400"/>
              <a:t> </a:t>
            </a:r>
            <a:r>
              <a:rPr lang="en-US" sz="2400" err="1"/>
              <a:t>bir</a:t>
            </a:r>
            <a:r>
              <a:rPr lang="en-US" sz="2400"/>
              <a:t> </a:t>
            </a:r>
            <a:r>
              <a:rPr lang="en-US" sz="2400" err="1"/>
              <a:t>dosya</a:t>
            </a:r>
            <a:r>
              <a:rPr lang="en-US" sz="2400"/>
              <a:t> </a:t>
            </a:r>
            <a:r>
              <a:rPr lang="en-US" sz="2400" err="1"/>
              <a:t>görüntüsü</a:t>
            </a:r>
            <a:r>
              <a:rPr lang="en-US" sz="2400"/>
              <a:t> </a:t>
            </a:r>
            <a:r>
              <a:rPr lang="en-US" sz="2400" err="1"/>
              <a:t>şeklinde</a:t>
            </a:r>
            <a:r>
              <a:rPr lang="en-US" sz="2400"/>
              <a:t> </a:t>
            </a:r>
            <a:r>
              <a:rPr lang="en-US" sz="2400" err="1"/>
              <a:t>bulunur</a:t>
            </a:r>
            <a:r>
              <a:rPr lang="en-US" sz="2400"/>
              <a:t>.</a:t>
            </a:r>
            <a:endParaRPr lang="tr-TR" sz="240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40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/>
              <a:t>Linux </a:t>
            </a:r>
            <a:r>
              <a:rPr lang="en-US" sz="2400" err="1"/>
              <a:t>sistemlerde</a:t>
            </a:r>
            <a:r>
              <a:rPr lang="en-US" sz="2400"/>
              <a:t> </a:t>
            </a:r>
            <a:r>
              <a:rPr lang="en-US" sz="2400" err="1"/>
              <a:t>dosya</a:t>
            </a:r>
            <a:r>
              <a:rPr lang="en-US" sz="2400"/>
              <a:t> </a:t>
            </a:r>
            <a:r>
              <a:rPr lang="en-US" sz="2400" err="1"/>
              <a:t>ve</a:t>
            </a:r>
            <a:r>
              <a:rPr lang="tr-TR" sz="2400"/>
              <a:t> </a:t>
            </a:r>
            <a:r>
              <a:rPr lang="en-US" sz="2400" err="1"/>
              <a:t>dizinler</a:t>
            </a:r>
            <a:r>
              <a:rPr lang="en-US" sz="2400"/>
              <a:t>  </a:t>
            </a:r>
            <a:r>
              <a:rPr lang="en-US" sz="2400" err="1"/>
              <a:t>hiyerarşik</a:t>
            </a:r>
            <a:r>
              <a:rPr lang="en-US" sz="2400"/>
              <a:t> </a:t>
            </a:r>
            <a:r>
              <a:rPr lang="en-US" sz="2400" err="1"/>
              <a:t>bir</a:t>
            </a:r>
            <a:r>
              <a:rPr lang="en-US" sz="2400"/>
              <a:t> </a:t>
            </a:r>
            <a:r>
              <a:rPr lang="en-US" sz="2400" err="1"/>
              <a:t>yapıda</a:t>
            </a:r>
            <a:r>
              <a:rPr lang="tr-TR" sz="2400"/>
              <a:t> </a:t>
            </a:r>
            <a:r>
              <a:rPr lang="en-US" sz="2400" err="1"/>
              <a:t>bulunur</a:t>
            </a:r>
            <a:endParaRPr lang="en-US" sz="240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B3EC2F3C-0667-4C72-A0AE-DFB7455D50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-304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94A2083A-0A18-4330-BAD9-D268B9867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1"/>
            <a:ext cx="12188825" cy="557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28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6F927A-D157-4391-9594-27FCE030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Sudo ve sudoers dosyası</a:t>
            </a:r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11B5393-0621-4478-9D83-FA6EC7DAE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2" y="25146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23747098-697E-4A32-9791-65265CBB1209}"/>
              </a:ext>
            </a:extLst>
          </p:cNvPr>
          <p:cNvSpPr txBox="1"/>
          <p:nvPr/>
        </p:nvSpPr>
        <p:spPr>
          <a:xfrm>
            <a:off x="1827212" y="2133600"/>
            <a:ext cx="5943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tr-TR" sz="2400"/>
              <a:t>Sudo komutu bize komutları root olarak çalıştırmamızı sağlar. 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tr-TR" sz="240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tr-TR" sz="2400"/>
              <a:t>Tabii ki de bu yetkiye ulaşmadan önce bize şifre soracaktır.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tr-TR" sz="240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tr-TR" sz="2400"/>
              <a:t>Fakat bu işi yaptığımız kullanıcı sudoers dosyasında değilse buna sistem izin vermeyecektir.</a:t>
            </a:r>
          </a:p>
          <a:p>
            <a:pPr>
              <a:lnSpc>
                <a:spcPct val="90000"/>
              </a:lnSpc>
            </a:pPr>
            <a:endParaRPr lang="tr-TR" sz="2400"/>
          </a:p>
        </p:txBody>
      </p:sp>
    </p:spTree>
    <p:extLst>
      <p:ext uri="{BB962C8B-B14F-4D97-AF65-F5344CB8AC3E}">
        <p14:creationId xmlns:p14="http://schemas.microsoft.com/office/powerpoint/2010/main" val="207758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74812" y="228600"/>
            <a:ext cx="9143998" cy="1020762"/>
          </a:xfrm>
        </p:spPr>
        <p:txBody>
          <a:bodyPr rtlCol="0"/>
          <a:lstStyle/>
          <a:p>
            <a:pPr rtl="0"/>
            <a:r>
              <a:rPr lang="tr-TR" err="1"/>
              <a:t>chmod</a:t>
            </a:r>
            <a:endParaRPr lang="tr-TR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>
          <a:xfrm>
            <a:off x="4875212" y="1943100"/>
            <a:ext cx="5669280" cy="4038600"/>
          </a:xfrm>
        </p:spPr>
        <p:txBody>
          <a:bodyPr rtlCol="0"/>
          <a:lstStyle/>
          <a:p>
            <a:pPr rtl="0"/>
            <a:r>
              <a:rPr lang="tr-TR"/>
              <a:t>Dosyanın sahip olduğu okuma, yazma, çalıştırma gibi izinlerin düzenlenmesini sağlar.</a:t>
            </a:r>
          </a:p>
          <a:p>
            <a:pPr rtl="0"/>
            <a:r>
              <a:rPr lang="tr-TR"/>
              <a:t>chmod  –u=rwx,g=rwx,o=rwx «file»</a:t>
            </a:r>
          </a:p>
          <a:p>
            <a:pPr rtl="0"/>
            <a:r>
              <a:rPr lang="tr-TR"/>
              <a:t>chmod 777 </a:t>
            </a:r>
          </a:p>
          <a:p>
            <a:pPr rtl="0"/>
            <a:r>
              <a:rPr lang="tr-TR"/>
              <a:t>chmod 400</a:t>
            </a:r>
          </a:p>
          <a:p>
            <a:pPr rtl="0"/>
            <a:r>
              <a:rPr lang="tr-TR"/>
              <a:t>chmod -004</a:t>
            </a:r>
          </a:p>
          <a:p>
            <a:pPr rtl="0"/>
            <a:r>
              <a:rPr lang="tr-TR"/>
              <a:t>chmod -200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60635B-1DD4-4ECB-BACC-13BDF3589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26670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91FE024C-70A4-4C35-8477-55ECBED47B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-304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4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9AF0171A-7130-40B9-AB5C-2FA6CE268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14" y="1905000"/>
            <a:ext cx="11069595" cy="3724795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C780D495-1C9F-4EA1-9D0A-7AEBD5634B67}"/>
              </a:ext>
            </a:extLst>
          </p:cNvPr>
          <p:cNvSpPr txBox="1"/>
          <p:nvPr/>
        </p:nvSpPr>
        <p:spPr>
          <a:xfrm>
            <a:off x="3313111" y="877339"/>
            <a:ext cx="55626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sz="4400" err="1"/>
              <a:t>chmod</a:t>
            </a:r>
            <a:r>
              <a:rPr lang="tr-TR" sz="4400"/>
              <a:t> İzin Numaraları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2A5932EA-1EFC-4967-917C-F4CB6E857E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-304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4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74812" y="228600"/>
            <a:ext cx="9143998" cy="1020762"/>
          </a:xfrm>
        </p:spPr>
        <p:txBody>
          <a:bodyPr rtlCol="0"/>
          <a:lstStyle/>
          <a:p>
            <a:pPr rtl="0"/>
            <a:r>
              <a:rPr lang="tr-TR" err="1"/>
              <a:t>adduser</a:t>
            </a:r>
            <a:endParaRPr lang="tr-TR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>
          <a:xfrm>
            <a:off x="4997132" y="3429000"/>
            <a:ext cx="5669280" cy="4038600"/>
          </a:xfrm>
        </p:spPr>
        <p:txBody>
          <a:bodyPr rtlCol="0"/>
          <a:lstStyle/>
          <a:p>
            <a:pPr rtl="0"/>
            <a:r>
              <a:rPr lang="tr-TR"/>
              <a:t>Sisteme yeni kullanıcı eklememize yardımcı olur.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60635B-1DD4-4ECB-BACC-13BDF3589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26670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91FE024C-70A4-4C35-8477-55ECBED47B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-304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1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74812" y="228600"/>
            <a:ext cx="9143998" cy="1020762"/>
          </a:xfrm>
        </p:spPr>
        <p:txBody>
          <a:bodyPr rtlCol="0"/>
          <a:lstStyle/>
          <a:p>
            <a:pPr rtl="0"/>
            <a:r>
              <a:rPr lang="tr-TR" err="1"/>
              <a:t>addgroup</a:t>
            </a:r>
            <a:r>
              <a:rPr lang="tr-TR"/>
              <a:t>		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>
          <a:xfrm>
            <a:off x="4997132" y="3429000"/>
            <a:ext cx="5669280" cy="4038600"/>
          </a:xfrm>
        </p:spPr>
        <p:txBody>
          <a:bodyPr rtlCol="0"/>
          <a:lstStyle/>
          <a:p>
            <a:pPr rtl="0"/>
            <a:r>
              <a:rPr lang="tr-TR"/>
              <a:t>Sisteme yeni grup eklememize yardımcı olur.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60635B-1DD4-4ECB-BACC-13BDF3589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26670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91FE024C-70A4-4C35-8477-55ECBED47B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-304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6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74812" y="228600"/>
            <a:ext cx="9143998" cy="1020762"/>
          </a:xfrm>
        </p:spPr>
        <p:txBody>
          <a:bodyPr rtlCol="0"/>
          <a:lstStyle/>
          <a:p>
            <a:pPr rtl="0"/>
            <a:r>
              <a:rPr lang="tr-TR" err="1"/>
              <a:t>chown</a:t>
            </a:r>
            <a:endParaRPr lang="tr-TR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>
          <a:xfrm>
            <a:off x="4799012" y="1943100"/>
            <a:ext cx="5669280" cy="4038600"/>
          </a:xfrm>
        </p:spPr>
        <p:txBody>
          <a:bodyPr rtlCol="0"/>
          <a:lstStyle/>
          <a:p>
            <a:pPr rtl="0"/>
            <a:r>
              <a:rPr lang="tr-TR"/>
              <a:t>Dosyaların ya da dizinlerin ait olduğu kullanıcılar üzerinde değişiklik yapılmasını sağlar.</a:t>
            </a:r>
          </a:p>
          <a:p>
            <a:pPr rtl="0"/>
            <a:endParaRPr lang="tr-TR"/>
          </a:p>
          <a:p>
            <a:pPr rtl="0"/>
            <a:r>
              <a:rPr lang="tr-TR"/>
              <a:t>chown user:group «filename»</a:t>
            </a:r>
          </a:p>
          <a:p>
            <a:pPr rtl="0"/>
            <a:endParaRPr lang="tr-T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60635B-1DD4-4ECB-BACC-13BDF3589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26670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91FE024C-70A4-4C35-8477-55ECBED47B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-304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8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74812" y="228600"/>
            <a:ext cx="9143998" cy="1020762"/>
          </a:xfrm>
        </p:spPr>
        <p:txBody>
          <a:bodyPr rtlCol="0"/>
          <a:lstStyle/>
          <a:p>
            <a:pPr rtl="0"/>
            <a:r>
              <a:rPr lang="tr-TR"/>
              <a:t>usermod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>
          <a:xfrm>
            <a:off x="4799012" y="1943100"/>
            <a:ext cx="5669280" cy="4038600"/>
          </a:xfrm>
        </p:spPr>
        <p:txBody>
          <a:bodyPr rtlCol="0"/>
          <a:lstStyle/>
          <a:p>
            <a:pPr rtl="0"/>
            <a:r>
              <a:rPr lang="tr-TR"/>
              <a:t>Kullanıcı üzerinde bir takım işlemler yapmamız sağlar.</a:t>
            </a:r>
          </a:p>
          <a:p>
            <a:pPr rtl="0"/>
            <a:endParaRPr lang="tr-TR"/>
          </a:p>
          <a:p>
            <a:pPr rtl="0"/>
            <a:r>
              <a:rPr lang="tr-TR"/>
              <a:t>usermod –a –G groupname username</a:t>
            </a:r>
          </a:p>
          <a:p>
            <a:pPr rtl="0"/>
            <a:endParaRPr lang="tr-T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60635B-1DD4-4ECB-BACC-13BDF3589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26670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91FE024C-70A4-4C35-8477-55ECBED47B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-304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4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74812" y="228600"/>
            <a:ext cx="9143998" cy="1020762"/>
          </a:xfrm>
        </p:spPr>
        <p:txBody>
          <a:bodyPr rtlCol="0"/>
          <a:lstStyle/>
          <a:p>
            <a:pPr rtl="0"/>
            <a:r>
              <a:rPr lang="tr-TR"/>
              <a:t>Userdel &amp; groupdel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>
          <a:xfrm>
            <a:off x="4799012" y="1943100"/>
            <a:ext cx="5669280" cy="4038600"/>
          </a:xfrm>
        </p:spPr>
        <p:txBody>
          <a:bodyPr rtlCol="0"/>
          <a:lstStyle/>
          <a:p>
            <a:pPr rtl="0"/>
            <a:r>
              <a:rPr lang="tr-TR"/>
              <a:t>Sistemde oluşturduğumuz grupları ve kullanıcıları bu komutlar yardımıyla silebiliriz.</a:t>
            </a:r>
          </a:p>
          <a:p>
            <a:pPr rtl="0"/>
            <a:endParaRPr lang="tr-TR"/>
          </a:p>
          <a:p>
            <a:pPr rtl="0"/>
            <a:r>
              <a:rPr lang="tr-TR" u="sng"/>
              <a:t>userdel username</a:t>
            </a:r>
          </a:p>
          <a:p>
            <a:pPr rtl="0"/>
            <a:r>
              <a:rPr lang="tr-TR" u="sng"/>
              <a:t>groupdel groupname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60635B-1DD4-4ECB-BACC-13BDF3589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26670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91FE024C-70A4-4C35-8477-55ECBED47B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-304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5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4D7EAE-518D-4C73-888B-DE52E69F5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012" y="312738"/>
            <a:ext cx="7772400" cy="1020762"/>
          </a:xfrm>
        </p:spPr>
        <p:txBody>
          <a:bodyPr/>
          <a:lstStyle/>
          <a:p>
            <a:r>
              <a:rPr lang="tr-TR" err="1"/>
              <a:t>Kısayollar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4AF1A0-786F-4EE0-BFA7-037508659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8012" y="1752600"/>
            <a:ext cx="8957929" cy="2610059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Ctrl + Shift + c</a:t>
            </a:r>
            <a:endParaRPr lang="tr-TR"/>
          </a:p>
          <a:p>
            <a:r>
              <a:rPr lang="en-US"/>
              <a:t>Ctrl + Shift + v </a:t>
            </a:r>
            <a:endParaRPr lang="tr-TR"/>
          </a:p>
          <a:p>
            <a:r>
              <a:rPr lang="en-US"/>
              <a:t>Ctrl + Alt + t </a:t>
            </a:r>
            <a:endParaRPr lang="tr-TR"/>
          </a:p>
          <a:p>
            <a:r>
              <a:rPr lang="tr-TR"/>
              <a:t>Ctrl + Shift + t</a:t>
            </a:r>
          </a:p>
          <a:p>
            <a:r>
              <a:rPr lang="tr-TR"/>
              <a:t>Ctrl + Shift + w</a:t>
            </a:r>
          </a:p>
          <a:p>
            <a:r>
              <a:rPr lang="tr-TR"/>
              <a:t>Ctrl + d</a:t>
            </a:r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83523D9-072F-42AA-9F18-4CE69C71E6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6388" y="-304800"/>
            <a:ext cx="2438400" cy="243840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7ECAF68-030F-46F8-8057-77385E2E54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389" y="1752599"/>
            <a:ext cx="1859110" cy="2190961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AC9365F6-D568-487D-9414-9EC8E6F796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83" y="4642731"/>
            <a:ext cx="2099930" cy="2051932"/>
          </a:xfrm>
          <a:prstGeom prst="rect">
            <a:avLst/>
          </a:prstGeom>
        </p:spPr>
      </p:pic>
      <p:sp>
        <p:nvSpPr>
          <p:cNvPr id="12" name="İçerik Yer Tutucusu 2">
            <a:extLst>
              <a:ext uri="{FF2B5EF4-FFF2-40B4-BE49-F238E27FC236}">
                <a16:creationId xmlns:a16="http://schemas.microsoft.com/office/drawing/2014/main" id="{DE8751EF-34B1-4312-8629-3EF59BA3A7BF}"/>
              </a:ext>
            </a:extLst>
          </p:cNvPr>
          <p:cNvSpPr txBox="1">
            <a:spLocks/>
          </p:cNvSpPr>
          <p:nvPr/>
        </p:nvSpPr>
        <p:spPr>
          <a:xfrm>
            <a:off x="4391024" y="4362661"/>
            <a:ext cx="9262730" cy="1649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Ctrl + r </a:t>
            </a:r>
            <a:endParaRPr lang="tr-TR" sz="2200"/>
          </a:p>
          <a:p>
            <a:r>
              <a:rPr lang="en-US" sz="2200"/>
              <a:t>Ctrl + a, Ctrl + </a:t>
            </a:r>
            <a:r>
              <a:rPr lang="tr-TR" sz="2200"/>
              <a:t>e</a:t>
            </a:r>
            <a:r>
              <a:rPr lang="en-US" sz="2200"/>
              <a:t> </a:t>
            </a:r>
            <a:endParaRPr lang="tr-TR" sz="2200"/>
          </a:p>
          <a:p>
            <a:r>
              <a:rPr lang="en-US" sz="2200"/>
              <a:t>Ctrl + u </a:t>
            </a:r>
            <a:endParaRPr lang="tr-TR" sz="2200"/>
          </a:p>
          <a:p>
            <a:r>
              <a:rPr lang="en-US" sz="2200"/>
              <a:t>Ctrl + </a:t>
            </a:r>
            <a:r>
              <a:rPr lang="tr-TR" sz="2200"/>
              <a:t>k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20674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74812" y="228600"/>
            <a:ext cx="9143998" cy="1020762"/>
          </a:xfrm>
        </p:spPr>
        <p:txBody>
          <a:bodyPr rtlCol="0"/>
          <a:lstStyle/>
          <a:p>
            <a:pPr rtl="0"/>
            <a:r>
              <a:rPr lang="tr-TR" err="1"/>
              <a:t>ps</a:t>
            </a:r>
            <a:r>
              <a:rPr lang="tr-TR"/>
              <a:t>		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>
          <a:xfrm>
            <a:off x="4646612" y="1943100"/>
            <a:ext cx="5669280" cy="4038600"/>
          </a:xfrm>
        </p:spPr>
        <p:txBody>
          <a:bodyPr rtlCol="0"/>
          <a:lstStyle/>
          <a:p>
            <a:pPr rtl="0"/>
            <a:r>
              <a:rPr lang="tr-TR" err="1"/>
              <a:t>Process</a:t>
            </a:r>
            <a:r>
              <a:rPr lang="tr-TR"/>
              <a:t>, yani sistemde çalışan işlemleri kolay bir şekilde komut satırından yönetmemize yardım eder.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60635B-1DD4-4ECB-BACC-13BDF3589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26670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91FE024C-70A4-4C35-8477-55ECBED47B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-304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6DD198AC-4AA1-4AF4-9DCB-49F3DECE9BB6}"/>
              </a:ext>
            </a:extLst>
          </p:cNvPr>
          <p:cNvSpPr txBox="1"/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3200" b="1" kern="1200">
                <a:latin typeface="+mj-lt"/>
                <a:ea typeface="+mj-ea"/>
                <a:cs typeface="+mj-cs"/>
              </a:rPr>
              <a:t>DİNLEDİĞİNİZ İÇİN TEŞEKKÜRLER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E1676A6-D6EB-4E51-B344-6B4AFB4077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814" y="1905000"/>
            <a:ext cx="4267200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703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74812" y="228600"/>
            <a:ext cx="9143998" cy="1020762"/>
          </a:xfrm>
        </p:spPr>
        <p:txBody>
          <a:bodyPr rtlCol="0"/>
          <a:lstStyle/>
          <a:p>
            <a:pPr rtl="0"/>
            <a:r>
              <a:rPr lang="tr-TR"/>
              <a:t>«&gt;» «&gt;&gt;» «&amp;» «&amp;&amp;» «|» «;»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>
          <a:xfrm>
            <a:off x="4997132" y="3429000"/>
            <a:ext cx="5669280" cy="4038600"/>
          </a:xfrm>
        </p:spPr>
        <p:txBody>
          <a:bodyPr rtlCol="0"/>
          <a:lstStyle/>
          <a:p>
            <a:pPr rtl="0"/>
            <a:r>
              <a:rPr lang="tr-TR"/>
              <a:t>Operatörler, birden fazla komutun aynı anda kullanılmasını sağlar.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60635B-1DD4-4ECB-BACC-13BDF3589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26670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91FE024C-70A4-4C35-8477-55ECBED47B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-304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6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74812" y="228600"/>
            <a:ext cx="9143998" cy="1020762"/>
          </a:xfrm>
        </p:spPr>
        <p:txBody>
          <a:bodyPr rtlCol="0"/>
          <a:lstStyle/>
          <a:p>
            <a:pPr rtl="0"/>
            <a:r>
              <a:rPr lang="tr-TR"/>
              <a:t>nl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>
          <a:xfrm>
            <a:off x="4646612" y="2876550"/>
            <a:ext cx="5669280" cy="2171700"/>
          </a:xfrm>
        </p:spPr>
        <p:txBody>
          <a:bodyPr rtlCol="0"/>
          <a:lstStyle/>
          <a:p>
            <a:pPr rtl="0"/>
            <a:r>
              <a:rPr lang="tr-TR"/>
              <a:t>Dosya içerisinde bulunan satırların numaralandırılmasını sağlar.</a:t>
            </a:r>
          </a:p>
          <a:p>
            <a:pPr rtl="0"/>
            <a:r>
              <a:rPr lang="tr-TR"/>
              <a:t>nl -b a</a:t>
            </a:r>
          </a:p>
          <a:p>
            <a:pPr rtl="0"/>
            <a:r>
              <a:rPr lang="tr-TR"/>
              <a:t>nl -b 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60635B-1DD4-4ECB-BACC-13BDF3589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26670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91FE024C-70A4-4C35-8477-55ECBED47B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-304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5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74812" y="228600"/>
            <a:ext cx="9143998" cy="1020762"/>
          </a:xfrm>
        </p:spPr>
        <p:txBody>
          <a:bodyPr rtlCol="0"/>
          <a:lstStyle/>
          <a:p>
            <a:pPr rtl="0"/>
            <a:r>
              <a:rPr lang="tr-TR" err="1"/>
              <a:t>head</a:t>
            </a:r>
            <a:endParaRPr lang="tr-TR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>
          <a:xfrm>
            <a:off x="4722812" y="2872581"/>
            <a:ext cx="5669280" cy="2179638"/>
          </a:xfrm>
        </p:spPr>
        <p:txBody>
          <a:bodyPr rtlCol="0"/>
          <a:lstStyle/>
          <a:p>
            <a:pPr rtl="0"/>
            <a:r>
              <a:rPr lang="en-US"/>
              <a:t>Head </a:t>
            </a:r>
            <a:r>
              <a:rPr lang="en-US" err="1"/>
              <a:t>komutu</a:t>
            </a:r>
            <a:r>
              <a:rPr lang="en-US"/>
              <a:t> </a:t>
            </a:r>
            <a:r>
              <a:rPr lang="tr-TR"/>
              <a:t>dosya içeriğini okumada kullanılır.</a:t>
            </a:r>
          </a:p>
          <a:p>
            <a:pPr rtl="0"/>
            <a:r>
              <a:rPr lang="tr-TR" err="1"/>
              <a:t>head</a:t>
            </a:r>
            <a:r>
              <a:rPr lang="tr-TR"/>
              <a:t> –n «</a:t>
            </a:r>
            <a:r>
              <a:rPr lang="tr-TR" err="1"/>
              <a:t>number</a:t>
            </a:r>
            <a:r>
              <a:rPr lang="tr-TR"/>
              <a:t>» «</a:t>
            </a:r>
            <a:r>
              <a:rPr lang="tr-TR" err="1"/>
              <a:t>filename</a:t>
            </a:r>
            <a:r>
              <a:rPr lang="tr-TR"/>
              <a:t>»</a:t>
            </a:r>
          </a:p>
          <a:p>
            <a:pPr rtl="0"/>
            <a:r>
              <a:rPr lang="tr-TR" err="1"/>
              <a:t>Head</a:t>
            </a:r>
            <a:r>
              <a:rPr lang="tr-TR"/>
              <a:t> –c «</a:t>
            </a:r>
            <a:r>
              <a:rPr lang="tr-TR" err="1"/>
              <a:t>number</a:t>
            </a:r>
            <a:r>
              <a:rPr lang="tr-TR"/>
              <a:t>» «</a:t>
            </a:r>
            <a:r>
              <a:rPr lang="tr-TR" err="1"/>
              <a:t>filename</a:t>
            </a:r>
            <a:r>
              <a:rPr lang="tr-TR"/>
              <a:t>»</a:t>
            </a:r>
          </a:p>
          <a:p>
            <a:pPr marL="0" indent="0" rtl="0">
              <a:buNone/>
            </a:pPr>
            <a:endParaRPr lang="tr-T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60635B-1DD4-4ECB-BACC-13BDF3589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26670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91FE024C-70A4-4C35-8477-55ECBED47B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-304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6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3" y="457200"/>
            <a:ext cx="9143998" cy="1020762"/>
          </a:xfrm>
        </p:spPr>
        <p:txBody>
          <a:bodyPr rtlCol="0"/>
          <a:lstStyle/>
          <a:p>
            <a:pPr rtl="0"/>
            <a:r>
              <a:rPr lang="tr-TR" err="1"/>
              <a:t>tail</a:t>
            </a:r>
            <a:endParaRPr lang="tr-T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A805F4-0288-410B-8EF1-3B56EDA01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2" y="25146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4C1A0BC-779E-4147-8D16-1BA0548733C8}"/>
              </a:ext>
            </a:extLst>
          </p:cNvPr>
          <p:cNvSpPr txBox="1"/>
          <p:nvPr/>
        </p:nvSpPr>
        <p:spPr>
          <a:xfrm>
            <a:off x="1598612" y="2600438"/>
            <a:ext cx="5943600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/>
              <a:t>Head </a:t>
            </a:r>
            <a:r>
              <a:rPr lang="en-US" sz="2400" noProof="1"/>
              <a:t>komutuyla</a:t>
            </a:r>
            <a:r>
              <a:rPr lang="en-US" sz="2400"/>
              <a:t> </a:t>
            </a:r>
            <a:r>
              <a:rPr lang="en-US" sz="2400" err="1"/>
              <a:t>benzer</a:t>
            </a:r>
            <a:r>
              <a:rPr lang="en-US" sz="2400"/>
              <a:t>  </a:t>
            </a:r>
            <a:r>
              <a:rPr lang="en-US" sz="2400" err="1"/>
              <a:t>çalışır</a:t>
            </a:r>
            <a:r>
              <a:rPr lang="en-US" sz="2400"/>
              <a:t>. Default </a:t>
            </a:r>
            <a:r>
              <a:rPr lang="en-US" sz="2400" err="1"/>
              <a:t>olarak</a:t>
            </a:r>
            <a:r>
              <a:rPr lang="en-US" sz="2400"/>
              <a:t> </a:t>
            </a:r>
            <a:r>
              <a:rPr lang="en-US" sz="2400" noProof="1"/>
              <a:t>dosyanın</a:t>
            </a:r>
            <a:r>
              <a:rPr lang="en-US" sz="2400"/>
              <a:t>  </a:t>
            </a:r>
            <a:r>
              <a:rPr lang="en-US" sz="2400" err="1"/>
              <a:t>veya</a:t>
            </a:r>
            <a:r>
              <a:rPr lang="en-US" sz="2400"/>
              <a:t> </a:t>
            </a:r>
            <a:r>
              <a:rPr lang="en-US" sz="2400" err="1"/>
              <a:t>çıktının</a:t>
            </a:r>
            <a:r>
              <a:rPr lang="en-US" sz="2400"/>
              <a:t> son 10</a:t>
            </a:r>
            <a:r>
              <a:rPr lang="tr-TR" sz="2400"/>
              <a:t> </a:t>
            </a:r>
            <a:r>
              <a:rPr lang="en-US" sz="2400" err="1"/>
              <a:t>satırını</a:t>
            </a:r>
            <a:r>
              <a:rPr lang="en-US" sz="2400"/>
              <a:t>  </a:t>
            </a:r>
            <a:r>
              <a:rPr lang="en-US" sz="2400" err="1"/>
              <a:t>gösterir</a:t>
            </a:r>
            <a:endParaRPr lang="tr-TR" sz="240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tr-TR" sz="240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tr-TR" sz="2400" err="1"/>
              <a:t>tail</a:t>
            </a:r>
            <a:r>
              <a:rPr lang="tr-TR" sz="2400"/>
              <a:t> –f «</a:t>
            </a:r>
            <a:r>
              <a:rPr lang="tr-TR" sz="2400" err="1"/>
              <a:t>filename</a:t>
            </a:r>
            <a:r>
              <a:rPr lang="tr-TR" sz="2400"/>
              <a:t>»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tr-TR" sz="240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tr-TR" sz="2400" err="1"/>
              <a:t>tail</a:t>
            </a:r>
            <a:r>
              <a:rPr lang="tr-TR" sz="2400"/>
              <a:t> –n «</a:t>
            </a:r>
            <a:r>
              <a:rPr lang="tr-TR" sz="2400" err="1"/>
              <a:t>number</a:t>
            </a:r>
            <a:r>
              <a:rPr lang="tr-TR" sz="2400"/>
              <a:t>» «</a:t>
            </a:r>
            <a:r>
              <a:rPr lang="tr-TR" sz="2400" err="1"/>
              <a:t>filename</a:t>
            </a:r>
            <a:r>
              <a:rPr lang="tr-TR" sz="2400"/>
              <a:t>»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tr-TR" sz="240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tr-TR" sz="2400"/>
              <a:t>tail -q «file1» «file2» «file3» «file4» ...</a:t>
            </a:r>
            <a:endParaRPr lang="en-US" sz="240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B3EC2F3C-0667-4C72-A0AE-DFB7455D50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-304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903412" y="304800"/>
            <a:ext cx="9143998" cy="1020762"/>
          </a:xfrm>
        </p:spPr>
        <p:txBody>
          <a:bodyPr rtlCol="0"/>
          <a:lstStyle/>
          <a:p>
            <a:pPr rtl="0"/>
            <a:r>
              <a:rPr lang="tr-TR"/>
              <a:t>more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A805F4-0288-410B-8EF1-3B56EDA01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2" y="25146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4C1A0BC-779E-4147-8D16-1BA0548733C8}"/>
              </a:ext>
            </a:extLst>
          </p:cNvPr>
          <p:cNvSpPr txBox="1"/>
          <p:nvPr/>
        </p:nvSpPr>
        <p:spPr>
          <a:xfrm>
            <a:off x="1674812" y="3431435"/>
            <a:ext cx="59436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tr-TR" sz="2400"/>
              <a:t>Dosya içeriğini sayfa sayfa okumamızı sağlar.</a:t>
            </a:r>
            <a:endParaRPr lang="en-US" sz="240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B3EC2F3C-0667-4C72-A0AE-DFB7455D50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-304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41412" y="304800"/>
            <a:ext cx="9143998" cy="1020762"/>
          </a:xfrm>
        </p:spPr>
        <p:txBody>
          <a:bodyPr rtlCol="0"/>
          <a:lstStyle/>
          <a:p>
            <a:pPr rtl="0"/>
            <a:r>
              <a:rPr lang="tr-TR" err="1"/>
              <a:t>grep</a:t>
            </a:r>
            <a:r>
              <a:rPr lang="tr-TR"/>
              <a:t> </a:t>
            </a:r>
            <a:r>
              <a:rPr lang="tr-TR" err="1"/>
              <a:t>a.k.a</a:t>
            </a:r>
            <a:r>
              <a:rPr lang="tr-TR"/>
              <a:t> Global </a:t>
            </a:r>
            <a:r>
              <a:rPr lang="tr-TR" err="1"/>
              <a:t>RegexPrinter</a:t>
            </a:r>
            <a:endParaRPr lang="tr-T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A805F4-0288-410B-8EF1-3B56EDA01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2" y="25146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4C1A0BC-779E-4147-8D16-1BA0548733C8}"/>
              </a:ext>
            </a:extLst>
          </p:cNvPr>
          <p:cNvSpPr txBox="1"/>
          <p:nvPr/>
        </p:nvSpPr>
        <p:spPr>
          <a:xfrm>
            <a:off x="1827212" y="2133600"/>
            <a:ext cx="5943600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/>
              <a:t>Grep </a:t>
            </a:r>
            <a:r>
              <a:rPr lang="en-US" sz="2400" err="1"/>
              <a:t>komutu</a:t>
            </a:r>
            <a:r>
              <a:rPr lang="en-US" sz="2400"/>
              <a:t> </a:t>
            </a:r>
            <a:r>
              <a:rPr lang="en-US" sz="2400" err="1"/>
              <a:t>bir</a:t>
            </a:r>
            <a:r>
              <a:rPr lang="en-US" sz="2400"/>
              <a:t> </a:t>
            </a:r>
            <a:r>
              <a:rPr lang="en-US" sz="2400" err="1"/>
              <a:t>dosya</a:t>
            </a:r>
            <a:r>
              <a:rPr lang="en-US" sz="2400"/>
              <a:t>  </a:t>
            </a:r>
            <a:r>
              <a:rPr lang="en-US" sz="2400" err="1"/>
              <a:t>içerisinde</a:t>
            </a:r>
            <a:r>
              <a:rPr lang="en-US" sz="2400"/>
              <a:t> </a:t>
            </a:r>
            <a:r>
              <a:rPr lang="en-US" sz="2400" err="1"/>
              <a:t>içerik</a:t>
            </a:r>
            <a:r>
              <a:rPr lang="en-US" sz="2400"/>
              <a:t> arama</a:t>
            </a:r>
            <a:r>
              <a:rPr lang="tr-TR" sz="2400"/>
              <a:t> </a:t>
            </a:r>
            <a:r>
              <a:rPr lang="en-US" sz="2400"/>
              <a:t>gibi  </a:t>
            </a:r>
            <a:r>
              <a:rPr lang="en-US" sz="2400" err="1"/>
              <a:t>birçok</a:t>
            </a:r>
            <a:r>
              <a:rPr lang="en-US" sz="2400"/>
              <a:t> </a:t>
            </a:r>
            <a:r>
              <a:rPr lang="en-US" sz="2400" err="1"/>
              <a:t>işlem</a:t>
            </a:r>
            <a:r>
              <a:rPr lang="en-US" sz="2400"/>
              <a:t> için</a:t>
            </a:r>
            <a:r>
              <a:rPr lang="tr-TR" sz="2400"/>
              <a:t> </a:t>
            </a:r>
            <a:r>
              <a:rPr lang="en-US" sz="2400"/>
              <a:t>kullanılır.</a:t>
            </a:r>
            <a:endParaRPr lang="tr-TR" sz="240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tr-TR" sz="240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tr-TR" sz="2400"/>
              <a:t>grep «word» «filename»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tr-TR" sz="240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tr-TR" sz="2400"/>
              <a:t>grep -i «word» «filename»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tr-TR" sz="240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tr-TR" sz="2400"/>
              <a:t>grep -Eo «regex» «filename»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tr-TR" sz="240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tr-TR" sz="2400"/>
              <a:t>grep –R «word» «filename»</a:t>
            </a:r>
          </a:p>
          <a:p>
            <a:pPr>
              <a:lnSpc>
                <a:spcPct val="90000"/>
              </a:lnSpc>
            </a:pPr>
            <a:endParaRPr lang="tr-TR" sz="240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B3EC2F3C-0667-4C72-A0AE-DFB7455D50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-304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4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74812" y="228600"/>
            <a:ext cx="9143998" cy="1020762"/>
          </a:xfrm>
        </p:spPr>
        <p:txBody>
          <a:bodyPr rtlCol="0"/>
          <a:lstStyle/>
          <a:p>
            <a:pPr rtl="0"/>
            <a:r>
              <a:rPr lang="tr-TR"/>
              <a:t>Linux Dosya Yapısı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>
          <a:xfrm>
            <a:off x="4799012" y="1981200"/>
            <a:ext cx="5669280" cy="4038600"/>
          </a:xfrm>
        </p:spPr>
        <p:txBody>
          <a:bodyPr rtlCol="0"/>
          <a:lstStyle/>
          <a:p>
            <a:pPr rtl="0"/>
            <a:r>
              <a:rPr lang="en-US" err="1"/>
              <a:t>Dosya</a:t>
            </a:r>
            <a:r>
              <a:rPr lang="en-US"/>
              <a:t> </a:t>
            </a:r>
            <a:r>
              <a:rPr lang="en-US" err="1"/>
              <a:t>sistemi</a:t>
            </a:r>
            <a:r>
              <a:rPr lang="en-US"/>
              <a:t>, </a:t>
            </a:r>
            <a:r>
              <a:rPr lang="en-US" err="1"/>
              <a:t>disklere</a:t>
            </a:r>
            <a:r>
              <a:rPr lang="en-US"/>
              <a:t> </a:t>
            </a:r>
            <a:r>
              <a:rPr lang="en-US" err="1"/>
              <a:t>kaydedilen</a:t>
            </a:r>
            <a:r>
              <a:rPr lang="tr-TR"/>
              <a:t> </a:t>
            </a:r>
            <a:r>
              <a:rPr lang="en-US" err="1"/>
              <a:t>ya</a:t>
            </a:r>
            <a:r>
              <a:rPr lang="en-US"/>
              <a:t>  da </a:t>
            </a:r>
            <a:r>
              <a:rPr lang="en-US" err="1"/>
              <a:t>disklerden</a:t>
            </a:r>
            <a:r>
              <a:rPr lang="en-US"/>
              <a:t> </a:t>
            </a:r>
            <a:r>
              <a:rPr lang="en-US" err="1"/>
              <a:t>silinen</a:t>
            </a:r>
            <a:r>
              <a:rPr lang="tr-TR"/>
              <a:t> </a:t>
            </a:r>
            <a:r>
              <a:rPr lang="en-US" err="1"/>
              <a:t>verilerin</a:t>
            </a:r>
            <a:r>
              <a:rPr lang="en-US"/>
              <a:t> </a:t>
            </a:r>
            <a:r>
              <a:rPr lang="en-US" err="1"/>
              <a:t>adresleme</a:t>
            </a:r>
            <a:r>
              <a:rPr lang="en-US"/>
              <a:t> </a:t>
            </a:r>
            <a:r>
              <a:rPr lang="en-US" err="1"/>
              <a:t>bilgisini</a:t>
            </a:r>
            <a:r>
              <a:rPr lang="en-US"/>
              <a:t> </a:t>
            </a:r>
            <a:r>
              <a:rPr lang="en-US" err="1"/>
              <a:t>ifade</a:t>
            </a:r>
            <a:r>
              <a:rPr lang="en-US"/>
              <a:t> </a:t>
            </a:r>
            <a:r>
              <a:rPr lang="en-US" err="1"/>
              <a:t>eden</a:t>
            </a:r>
            <a:r>
              <a:rPr lang="tr-TR"/>
              <a:t> </a:t>
            </a:r>
            <a:r>
              <a:rPr lang="en-US" err="1"/>
              <a:t>kavramdır</a:t>
            </a:r>
            <a:r>
              <a:rPr lang="en-US"/>
              <a:t>.</a:t>
            </a:r>
          </a:p>
          <a:p>
            <a:pPr rtl="0"/>
            <a:r>
              <a:rPr lang="en-US" err="1"/>
              <a:t>Dosya</a:t>
            </a:r>
            <a:r>
              <a:rPr lang="en-US"/>
              <a:t> </a:t>
            </a:r>
            <a:r>
              <a:rPr lang="en-US" err="1"/>
              <a:t>ve</a:t>
            </a:r>
            <a:r>
              <a:rPr lang="en-US"/>
              <a:t> </a:t>
            </a:r>
            <a:r>
              <a:rPr lang="en-US" err="1"/>
              <a:t>dizin</a:t>
            </a:r>
            <a:r>
              <a:rPr lang="en-US"/>
              <a:t> </a:t>
            </a:r>
            <a:r>
              <a:rPr lang="en-US" err="1"/>
              <a:t>yapısı</a:t>
            </a:r>
            <a:r>
              <a:rPr lang="tr-TR"/>
              <a:t> </a:t>
            </a:r>
            <a:r>
              <a:rPr lang="en-US" err="1"/>
              <a:t>Windows’dan</a:t>
            </a:r>
            <a:r>
              <a:rPr lang="en-US"/>
              <a:t> </a:t>
            </a:r>
            <a:r>
              <a:rPr lang="en-US" err="1"/>
              <a:t>farklıdır</a:t>
            </a:r>
            <a:r>
              <a:rPr lang="en-US"/>
              <a:t>.</a:t>
            </a:r>
            <a:endParaRPr lang="tr-TR"/>
          </a:p>
          <a:p>
            <a:pPr rtl="0"/>
            <a:r>
              <a:rPr lang="tr-TR"/>
              <a:t>Windows sistemlerin dosya  yapısı </a:t>
            </a:r>
            <a:r>
              <a:rPr lang="tr-TR" err="1"/>
              <a:t>NTFS’tir</a:t>
            </a:r>
            <a:r>
              <a:rPr lang="tr-TR"/>
              <a:t>. </a:t>
            </a:r>
          </a:p>
          <a:p>
            <a:pPr rtl="0"/>
            <a:r>
              <a:rPr lang="tr-TR"/>
              <a:t>Linux sistemlerin dosya yapısı  genellikle ext4 ve ext3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91FE024C-70A4-4C35-8477-55ECBED47B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-304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3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azı Tahtası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4_TF02804846_TF02804846" id="{EB671898-DFF6-4A21-9F6F-F4BD7303EE4C}" vid="{EA7E2B1D-C724-4643-A28D-720D24334D37}"/>
    </a:ext>
  </a:extLst>
</a:theme>
</file>

<file path=ppt/theme/theme2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495</Words>
  <Application>Microsoft Office PowerPoint</Application>
  <PresentationFormat>Özel</PresentationFormat>
  <Paragraphs>106</Paragraphs>
  <Slides>21</Slides>
  <Notes>18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7" baseType="lpstr">
      <vt:lpstr>Arial</vt:lpstr>
      <vt:lpstr>Consolas</vt:lpstr>
      <vt:lpstr>Constantia</vt:lpstr>
      <vt:lpstr>Corbel</vt:lpstr>
      <vt:lpstr>Wingdings</vt:lpstr>
      <vt:lpstr>Yazı Tahtası 16x9</vt:lpstr>
      <vt:lpstr>LINUX 101</vt:lpstr>
      <vt:lpstr>Kısayollar</vt:lpstr>
      <vt:lpstr>«&gt;» «&gt;&gt;» «&amp;» «&amp;&amp;» «|» «;»</vt:lpstr>
      <vt:lpstr>nl</vt:lpstr>
      <vt:lpstr>head</vt:lpstr>
      <vt:lpstr>tail</vt:lpstr>
      <vt:lpstr>more</vt:lpstr>
      <vt:lpstr>grep a.k.a Global RegexPrinter</vt:lpstr>
      <vt:lpstr>Linux Dosya Yapısı</vt:lpstr>
      <vt:lpstr>Linux Dosya Yapısı</vt:lpstr>
      <vt:lpstr>PowerPoint Sunusu</vt:lpstr>
      <vt:lpstr>Sudo ve sudoers dosyası</vt:lpstr>
      <vt:lpstr>chmod</vt:lpstr>
      <vt:lpstr>PowerPoint Sunusu</vt:lpstr>
      <vt:lpstr>adduser</vt:lpstr>
      <vt:lpstr>addgroup  </vt:lpstr>
      <vt:lpstr>chown</vt:lpstr>
      <vt:lpstr>usermod</vt:lpstr>
      <vt:lpstr>Userdel &amp; groupdel</vt:lpstr>
      <vt:lpstr>ps  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101</dc:title>
  <dc:creator>Emre Akcan</dc:creator>
  <cp:lastModifiedBy>Emre Akcan</cp:lastModifiedBy>
  <cp:revision>16</cp:revision>
  <dcterms:created xsi:type="dcterms:W3CDTF">2020-11-03T23:10:43Z</dcterms:created>
  <dcterms:modified xsi:type="dcterms:W3CDTF">2020-11-06T19:59:11Z</dcterms:modified>
</cp:coreProperties>
</file>