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Context-Aware Testing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AI-Driven Automated Testing Framework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Adaptive testing system based on real-time context</a:t>
            </a:r>
          </a:p>
          <a:p>
            <a:r>
              <a:t>• Uses AI for test case generation</a:t>
            </a:r>
          </a:p>
          <a:p>
            <a:r>
              <a:t>• Automates testing based on user behavior and system conditions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pic>
        <p:nvPicPr>
          <p:cNvPr id="3" name="Picture 2" descr="architectur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Context Collector: Gathers user and system data</a:t>
            </a:r>
          </a:p>
          <a:p>
            <a:r>
              <a:t>• AI-Powered Test Generator: Creates adaptive test cases</a:t>
            </a:r>
          </a:p>
          <a:p>
            <a:r>
              <a:t>• Test Orchestrator: Manages test execution</a:t>
            </a:r>
          </a:p>
          <a:p>
            <a:r>
              <a:t>• Execution Engine: Runs tests and logs results</a:t>
            </a:r>
          </a:p>
          <a:p>
            <a:r>
              <a:t>• Logging &amp; Reporting: Stores test data for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Context-Aware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Reduces manual test effort</a:t>
            </a:r>
          </a:p>
          <a:p>
            <a:r>
              <a:t>• Increases test accuracy with AI-generated cases</a:t>
            </a:r>
          </a:p>
          <a:p>
            <a:r>
              <a:t>• Adapts to real-world conditions</a:t>
            </a:r>
          </a:p>
          <a:p>
            <a:r>
              <a:t>• Enhances test coverage and automation efficiency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