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4E13F-EBB9-459E-8140-90FE0B2663C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06D87-CB20-4800-A2B1-01A0A2DD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06D87-CB20-4800-A2B1-01A0A2DD07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5A97-54AE-7278-8CD0-B1DBC144C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2400F-462F-EB1B-177B-3BBC16D3B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A779-25A7-56CA-7CFD-C629DCA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FAFF-2A02-C327-BDD7-37882AA5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09FA-51F3-94B9-55CB-27E37FA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EB3F-7FED-B677-307D-BAB5319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450B4-E8F4-E778-1DCE-0DE9E430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2CF2-B3DE-F737-1A8E-5B05FDB5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5A3C-41DE-28A9-A4A9-C673A2A2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204D-D367-5789-1A1E-71F59BBA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0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132A0-8EAA-6FC6-FDFF-3C745CFEA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4AC89-423B-BD41-BE6E-4BC0EC88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71558-E5FE-AE2F-B77B-5FC021C9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D6FF5-F9B2-3281-06BD-0A68B5EA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636A-4EEA-C470-250C-F8898BAA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9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280E-2156-2221-CB81-B6C2497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A324-8901-018D-9CFC-27A82CBA8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4744-3D1D-AAEE-7952-C43A82CE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B285-DBDA-83A9-DE50-ADCAC117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C08A-87C4-359F-5642-3EAF8C25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2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DEEB-238E-F796-68D2-188B0750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7C85-7310-7731-4173-0EF0306A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57BD-FF3E-2610-29C9-A9742E07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F31B-57B0-384E-39A6-9E437F00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8AE5E-439F-F0B4-B6AF-7A8BF775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B11A-6779-8958-9D05-BA4D7F2A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68E8-B604-CDBD-3950-8C33A8E5B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D7489-89EF-93C1-23BD-CE786617B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A04F7-0D23-4BF4-FEAB-FC8973E9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3FECF-B23D-BB4D-E54D-AA802EA1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52A8A-4163-6D5F-7959-28D07186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E0FB-B29A-D30B-2BB5-9A0551D9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9F37A-DD33-BD12-D915-A78F0883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4CDB-0A51-DB1A-D7E4-CDF1F2BF5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DCC18-F060-9B06-136C-9B31C8566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3CFD0-C684-FF72-3DE1-6E499229E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63061-0971-45FB-0769-0E740375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BD9C0-D616-818A-0562-ED759396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679F5-F21C-391B-234D-04EE41C0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5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20D6-7E44-6588-B078-6EFA79C2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688CC-C9E5-BD10-4778-580EA379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3A2E5-5D72-71B9-67BD-AB102A4D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C538C-A04D-28E2-B2AE-B33CAEA2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6A246-5560-FA66-38D8-487EA28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D1CAF-296D-8E3B-22F0-EE058A63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D1221-C51E-CA58-1AB8-B4BA6202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CC8B-FBA4-9C99-D249-A00E5CC1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AF43-5111-3449-A654-A21B7F89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3E3B1-88B4-CFF6-0A15-A34C2AAE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CDD47-33F3-9FB5-9268-064A96BA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C29A-8304-5C70-91DA-967E80F5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CC2C-F609-4C76-2C9D-2A546A0E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A8F1-004B-1280-5CD8-14C42846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57526-8E2D-603D-45F9-0F0A50AF4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3886E-FA15-D01A-50C3-437D28965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874EA-A1BC-2BD6-E4C6-3C64218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7B09-C321-9334-925A-E61244A6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EA5E-7339-4302-35D9-A06FC3A1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F0B64-E852-57ED-830F-46180BF8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4BE9D-04DD-F066-300A-3F7FCDB8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796E-3BCC-8AA0-22A2-21E3328EE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17E67-BE74-4F73-A164-1E248533883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99F0-D500-4DDA-CDB8-5908E4E92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869A-E866-3CA9-5D88-072EF42D9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3CD5D-B692-4843-865C-2D1FD914C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F0F3-6972-18F1-4042-71F6B2AEF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C79F6-E5AC-826A-8CD1-A81847BC5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191F38-120F-F7AB-EFB1-5D4E5CA2A41B}"/>
              </a:ext>
            </a:extLst>
          </p:cNvPr>
          <p:cNvSpPr/>
          <p:nvPr/>
        </p:nvSpPr>
        <p:spPr>
          <a:xfrm>
            <a:off x="1789845" y="2543787"/>
            <a:ext cx="3429000" cy="174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F4550-FC43-5E66-9312-06ABD222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88" y="2747084"/>
            <a:ext cx="2836926" cy="13345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F52128-79A9-B405-FF9D-9A2A1DFDC96B}"/>
              </a:ext>
            </a:extLst>
          </p:cNvPr>
          <p:cNvSpPr/>
          <p:nvPr/>
        </p:nvSpPr>
        <p:spPr>
          <a:xfrm>
            <a:off x="6852573" y="2543787"/>
            <a:ext cx="3429000" cy="174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03C51-ECE1-4617-2307-EB9D59B8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516" y="2747084"/>
            <a:ext cx="2836926" cy="13345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A24725-CC2B-78EF-45A3-48E2FFC937E8}"/>
              </a:ext>
            </a:extLst>
          </p:cNvPr>
          <p:cNvSpPr/>
          <p:nvPr/>
        </p:nvSpPr>
        <p:spPr>
          <a:xfrm>
            <a:off x="6794276" y="388701"/>
            <a:ext cx="3429000" cy="174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A72098-6C6B-63A7-74A6-A911FC4C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239" y="502494"/>
            <a:ext cx="1968570" cy="14926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E53449-5C6C-A1AD-2FCE-1FFADFFC3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6891" y="1995146"/>
            <a:ext cx="485843" cy="1724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0272D6-B18C-6343-8781-38F48F125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5565" y="388701"/>
            <a:ext cx="485843" cy="181952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23CF3D-FD2B-F93A-D205-1040D67461CC}"/>
              </a:ext>
            </a:extLst>
          </p:cNvPr>
          <p:cNvCxnSpPr/>
          <p:nvPr/>
        </p:nvCxnSpPr>
        <p:spPr>
          <a:xfrm>
            <a:off x="10281573" y="3187931"/>
            <a:ext cx="7452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A514E49-550D-AB5D-AC60-185A77EF93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67450" y="1731300"/>
            <a:ext cx="1671987" cy="213496"/>
          </a:xfrm>
          <a:prstGeom prst="bentConnector3">
            <a:avLst>
              <a:gd name="adj1" fmla="val 101375"/>
            </a:avLst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52962F-EEA6-3271-832C-737C50561AEC}"/>
              </a:ext>
            </a:extLst>
          </p:cNvPr>
          <p:cNvCxnSpPr>
            <a:cxnSpLocks/>
          </p:cNvCxnSpPr>
          <p:nvPr/>
        </p:nvCxnSpPr>
        <p:spPr>
          <a:xfrm>
            <a:off x="10796693" y="1002053"/>
            <a:ext cx="237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447FF6-A7DB-8995-9063-9E38052399CC}"/>
              </a:ext>
            </a:extLst>
          </p:cNvPr>
          <p:cNvCxnSpPr>
            <a:cxnSpLocks/>
          </p:cNvCxnSpPr>
          <p:nvPr/>
        </p:nvCxnSpPr>
        <p:spPr>
          <a:xfrm flipH="1">
            <a:off x="10223276" y="1690347"/>
            <a:ext cx="57341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E58D9A73-0B3B-B568-3984-A686224A67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175636"/>
                  </p:ext>
                </p:extLst>
              </p:nvPr>
            </p:nvGraphicFramePr>
            <p:xfrm>
              <a:off x="5792264" y="1995146"/>
              <a:ext cx="545187" cy="1724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187">
                      <a:extLst>
                        <a:ext uri="{9D8B030D-6E8A-4147-A177-3AD203B41FA5}">
                          <a16:colId xmlns:a16="http://schemas.microsoft.com/office/drawing/2014/main" val="3603649251"/>
                        </a:ext>
                      </a:extLst>
                    </a:gridCol>
                  </a:tblGrid>
                  <a:tr h="3448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34994"/>
                      </a:ext>
                    </a:extLst>
                  </a:tr>
                  <a:tr h="3448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640227"/>
                      </a:ext>
                    </a:extLst>
                  </a:tr>
                  <a:tr h="34485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20831"/>
                      </a:ext>
                    </a:extLst>
                  </a:tr>
                  <a:tr h="34485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934152"/>
                      </a:ext>
                    </a:extLst>
                  </a:tr>
                  <a:tr h="3448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585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E58D9A73-0B3B-B568-3984-A686224A67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175636"/>
                  </p:ext>
                </p:extLst>
              </p:nvPr>
            </p:nvGraphicFramePr>
            <p:xfrm>
              <a:off x="5792264" y="1995146"/>
              <a:ext cx="545187" cy="1724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187">
                      <a:extLst>
                        <a:ext uri="{9D8B030D-6E8A-4147-A177-3AD203B41FA5}">
                          <a16:colId xmlns:a16="http://schemas.microsoft.com/office/drawing/2014/main" val="3603649251"/>
                        </a:ext>
                      </a:extLst>
                    </a:gridCol>
                  </a:tblGrid>
                  <a:tr h="344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11" t="-1754" r="-4444" b="-4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34994"/>
                      </a:ext>
                    </a:extLst>
                  </a:tr>
                  <a:tr h="344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11" t="-101754" r="-4444" b="-3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640227"/>
                      </a:ext>
                    </a:extLst>
                  </a:tr>
                  <a:tr h="34485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20831"/>
                      </a:ext>
                    </a:extLst>
                  </a:tr>
                  <a:tr h="34485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934152"/>
                      </a:ext>
                    </a:extLst>
                  </a:tr>
                  <a:tr h="344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11" t="-400000" r="-4444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5854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D50E9989-26BE-9F76-B93E-9F6B790F25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169795"/>
                  </p:ext>
                </p:extLst>
              </p:nvPr>
            </p:nvGraphicFramePr>
            <p:xfrm>
              <a:off x="11010192" y="3832076"/>
              <a:ext cx="391216" cy="19129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1216">
                      <a:extLst>
                        <a:ext uri="{9D8B030D-6E8A-4147-A177-3AD203B41FA5}">
                          <a16:colId xmlns:a16="http://schemas.microsoft.com/office/drawing/2014/main" val="3603649251"/>
                        </a:ext>
                      </a:extLst>
                    </a:gridCol>
                  </a:tblGrid>
                  <a:tr h="38258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34994"/>
                      </a:ext>
                    </a:extLst>
                  </a:tr>
                  <a:tr h="3825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640227"/>
                      </a:ext>
                    </a:extLst>
                  </a:tr>
                  <a:tr h="382588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20831"/>
                      </a:ext>
                    </a:extLst>
                  </a:tr>
                  <a:tr h="382588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934152"/>
                      </a:ext>
                    </a:extLst>
                  </a:tr>
                  <a:tr h="3825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585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D50E9989-26BE-9F76-B93E-9F6B790F25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169795"/>
                  </p:ext>
                </p:extLst>
              </p:nvPr>
            </p:nvGraphicFramePr>
            <p:xfrm>
              <a:off x="11010192" y="3832076"/>
              <a:ext cx="391216" cy="19129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1216">
                      <a:extLst>
                        <a:ext uri="{9D8B030D-6E8A-4147-A177-3AD203B41FA5}">
                          <a16:colId xmlns:a16="http://schemas.microsoft.com/office/drawing/2014/main" val="3603649251"/>
                        </a:ext>
                      </a:extLst>
                    </a:gridCol>
                  </a:tblGrid>
                  <a:tr h="382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1587" r="-6154" b="-4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34994"/>
                      </a:ext>
                    </a:extLst>
                  </a:tr>
                  <a:tr h="382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101587" r="-6154" b="-3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640227"/>
                      </a:ext>
                    </a:extLst>
                  </a:tr>
                  <a:tr h="382588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20831"/>
                      </a:ext>
                    </a:extLst>
                  </a:tr>
                  <a:tr h="382588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934152"/>
                      </a:ext>
                    </a:extLst>
                  </a:tr>
                  <a:tr h="382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401587" r="-6154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5854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B6CCCDF-2B5C-BD71-8442-66BE482609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94151" y="4681798"/>
            <a:ext cx="1671987" cy="213496"/>
          </a:xfrm>
          <a:prstGeom prst="bentConnector3">
            <a:avLst>
              <a:gd name="adj1" fmla="val 101375"/>
            </a:avLst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26A189-5C9F-D88D-EE24-2568BF39185A}"/>
              </a:ext>
            </a:extLst>
          </p:cNvPr>
          <p:cNvCxnSpPr>
            <a:cxnSpLocks/>
          </p:cNvCxnSpPr>
          <p:nvPr/>
        </p:nvCxnSpPr>
        <p:spPr>
          <a:xfrm>
            <a:off x="10833245" y="3952552"/>
            <a:ext cx="20119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161089-3E61-0741-A54F-1DEEDBF62A73}"/>
              </a:ext>
            </a:extLst>
          </p:cNvPr>
          <p:cNvCxnSpPr/>
          <p:nvPr/>
        </p:nvCxnSpPr>
        <p:spPr>
          <a:xfrm flipH="1">
            <a:off x="10281573" y="4081660"/>
            <a:ext cx="51512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AD99910D-563A-6EFD-A311-0B4FEEC82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694506"/>
                  </p:ext>
                </p:extLst>
              </p:nvPr>
            </p:nvGraphicFramePr>
            <p:xfrm>
              <a:off x="5807296" y="3952553"/>
              <a:ext cx="515122" cy="17924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122">
                      <a:extLst>
                        <a:ext uri="{9D8B030D-6E8A-4147-A177-3AD203B41FA5}">
                          <a16:colId xmlns:a16="http://schemas.microsoft.com/office/drawing/2014/main" val="3603649251"/>
                        </a:ext>
                      </a:extLst>
                    </a:gridCol>
                  </a:tblGrid>
                  <a:tr h="34230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34994"/>
                      </a:ext>
                    </a:extLst>
                  </a:tr>
                  <a:tr h="3423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640227"/>
                      </a:ext>
                    </a:extLst>
                  </a:tr>
                  <a:tr h="423238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20831"/>
                      </a:ext>
                    </a:extLst>
                  </a:tr>
                  <a:tr h="342306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934152"/>
                      </a:ext>
                    </a:extLst>
                  </a:tr>
                  <a:tr h="3423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585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AD99910D-563A-6EFD-A311-0B4FEEC82A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694506"/>
                  </p:ext>
                </p:extLst>
              </p:nvPr>
            </p:nvGraphicFramePr>
            <p:xfrm>
              <a:off x="5807296" y="3952553"/>
              <a:ext cx="515122" cy="17924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122">
                      <a:extLst>
                        <a:ext uri="{9D8B030D-6E8A-4147-A177-3AD203B41FA5}">
                          <a16:colId xmlns:a16="http://schemas.microsoft.com/office/drawing/2014/main" val="3603649251"/>
                        </a:ext>
                      </a:extLst>
                    </a:gridCol>
                  </a:tblGrid>
                  <a:tr h="3423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1786" r="-4651" b="-430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34994"/>
                      </a:ext>
                    </a:extLst>
                  </a:tr>
                  <a:tr h="3423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100000" r="-4651" b="-322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640227"/>
                      </a:ext>
                    </a:extLst>
                  </a:tr>
                  <a:tr h="423238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20831"/>
                      </a:ext>
                    </a:extLst>
                  </a:tr>
                  <a:tr h="342306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934152"/>
                      </a:ext>
                    </a:extLst>
                  </a:tr>
                  <a:tr h="3423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3" t="-428571" r="-4651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58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9A8DD04A-70A2-7F55-5206-09135EA9BA35}"/>
              </a:ext>
            </a:extLst>
          </p:cNvPr>
          <p:cNvSpPr/>
          <p:nvPr/>
        </p:nvSpPr>
        <p:spPr>
          <a:xfrm>
            <a:off x="1809306" y="4628370"/>
            <a:ext cx="3429000" cy="174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A8F7898-1536-F183-AF83-4CA320AF8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374" y="4742166"/>
            <a:ext cx="1968570" cy="14926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6" name="Table 105">
                <a:extLst>
                  <a:ext uri="{FF2B5EF4-FFF2-40B4-BE49-F238E27FC236}">
                    <a16:creationId xmlns:a16="http://schemas.microsoft.com/office/drawing/2014/main" id="{6A50000A-25ED-1D2B-A4ED-68C9444A5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17987"/>
                  </p:ext>
                </p:extLst>
              </p:nvPr>
            </p:nvGraphicFramePr>
            <p:xfrm>
              <a:off x="865297" y="2747084"/>
              <a:ext cx="394394" cy="1746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94">
                      <a:extLst>
                        <a:ext uri="{9D8B030D-6E8A-4147-A177-3AD203B41FA5}">
                          <a16:colId xmlns:a16="http://schemas.microsoft.com/office/drawing/2014/main" val="3603649251"/>
                        </a:ext>
                      </a:extLst>
                    </a:gridCol>
                  </a:tblGrid>
                  <a:tr h="35367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34994"/>
                      </a:ext>
                    </a:extLst>
                  </a:tr>
                  <a:tr h="35412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640227"/>
                      </a:ext>
                    </a:extLst>
                  </a:tr>
                  <a:tr h="344344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20831"/>
                      </a:ext>
                    </a:extLst>
                  </a:tr>
                  <a:tr h="344344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934152"/>
                      </a:ext>
                    </a:extLst>
                  </a:tr>
                  <a:tr h="3500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^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585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6" name="Table 105">
                <a:extLst>
                  <a:ext uri="{FF2B5EF4-FFF2-40B4-BE49-F238E27FC236}">
                    <a16:creationId xmlns:a16="http://schemas.microsoft.com/office/drawing/2014/main" id="{6A50000A-25ED-1D2B-A4ED-68C9444A5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17987"/>
                  </p:ext>
                </p:extLst>
              </p:nvPr>
            </p:nvGraphicFramePr>
            <p:xfrm>
              <a:off x="865297" y="2747084"/>
              <a:ext cx="394394" cy="1746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394">
                      <a:extLst>
                        <a:ext uri="{9D8B030D-6E8A-4147-A177-3AD203B41FA5}">
                          <a16:colId xmlns:a16="http://schemas.microsoft.com/office/drawing/2014/main" val="3603649251"/>
                        </a:ext>
                      </a:extLst>
                    </a:gridCol>
                  </a:tblGrid>
                  <a:tr h="3536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515" t="-1724" r="-606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34994"/>
                      </a:ext>
                    </a:extLst>
                  </a:tr>
                  <a:tr h="354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515" t="-100000" r="-6061" b="-293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640227"/>
                      </a:ext>
                    </a:extLst>
                  </a:tr>
                  <a:tr h="344344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20831"/>
                      </a:ext>
                    </a:extLst>
                  </a:tr>
                  <a:tr h="344344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934152"/>
                      </a:ext>
                    </a:extLst>
                  </a:tr>
                  <a:tr h="35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515" t="-398276" r="-606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5854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93179B-1E50-4C88-CBB7-613B80B662B9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4747944" y="1261952"/>
            <a:ext cx="2046332" cy="1263443"/>
          </a:xfrm>
          <a:prstGeom prst="bentConnector3">
            <a:avLst>
              <a:gd name="adj1" fmla="val 100553"/>
            </a:avLst>
          </a:prstGeom>
          <a:ln w="25400" cap="flat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1BCBEBD-FA98-ED5E-1C56-E5C5504149BC}"/>
              </a:ext>
            </a:extLst>
          </p:cNvPr>
          <p:cNvCxnSpPr>
            <a:cxnSpLocks/>
          </p:cNvCxnSpPr>
          <p:nvPr/>
        </p:nvCxnSpPr>
        <p:spPr>
          <a:xfrm flipV="1">
            <a:off x="5213720" y="4284957"/>
            <a:ext cx="4132111" cy="1949861"/>
          </a:xfrm>
          <a:prstGeom prst="bentConnector3">
            <a:avLst>
              <a:gd name="adj1" fmla="val 100070"/>
            </a:avLst>
          </a:prstGeom>
          <a:ln w="25400">
            <a:solidFill>
              <a:schemeClr val="accent4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654F30C-7991-FB12-68F5-CD9BDA9D8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97" y="896677"/>
            <a:ext cx="485843" cy="18195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4" name="Table 133">
                <a:extLst>
                  <a:ext uri="{FF2B5EF4-FFF2-40B4-BE49-F238E27FC236}">
                    <a16:creationId xmlns:a16="http://schemas.microsoft.com/office/drawing/2014/main" id="{6289F548-C79B-2EFF-FB24-F6CFCCAA90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754026"/>
                  </p:ext>
                </p:extLst>
              </p:nvPr>
            </p:nvGraphicFramePr>
            <p:xfrm>
              <a:off x="832668" y="4628369"/>
              <a:ext cx="395768" cy="17465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768">
                      <a:extLst>
                        <a:ext uri="{9D8B030D-6E8A-4147-A177-3AD203B41FA5}">
                          <a16:colId xmlns:a16="http://schemas.microsoft.com/office/drawing/2014/main" val="3603649251"/>
                        </a:ext>
                      </a:extLst>
                    </a:gridCol>
                  </a:tblGrid>
                  <a:tr h="34930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34994"/>
                      </a:ext>
                    </a:extLst>
                  </a:tr>
                  <a:tr h="3493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640227"/>
                      </a:ext>
                    </a:extLst>
                  </a:tr>
                  <a:tr h="34930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20831"/>
                      </a:ext>
                    </a:extLst>
                  </a:tr>
                  <a:tr h="34930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934152"/>
                      </a:ext>
                    </a:extLst>
                  </a:tr>
                  <a:tr h="34930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585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4" name="Table 133">
                <a:extLst>
                  <a:ext uri="{FF2B5EF4-FFF2-40B4-BE49-F238E27FC236}">
                    <a16:creationId xmlns:a16="http://schemas.microsoft.com/office/drawing/2014/main" id="{6289F548-C79B-2EFF-FB24-F6CFCCAA90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754026"/>
                  </p:ext>
                </p:extLst>
              </p:nvPr>
            </p:nvGraphicFramePr>
            <p:xfrm>
              <a:off x="832668" y="4628369"/>
              <a:ext cx="395768" cy="17465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768">
                      <a:extLst>
                        <a:ext uri="{9D8B030D-6E8A-4147-A177-3AD203B41FA5}">
                          <a16:colId xmlns:a16="http://schemas.microsoft.com/office/drawing/2014/main" val="3603649251"/>
                        </a:ext>
                      </a:extLst>
                    </a:gridCol>
                  </a:tblGrid>
                  <a:tr h="3493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15" t="-1754" r="-6061" b="-40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434994"/>
                      </a:ext>
                    </a:extLst>
                  </a:tr>
                  <a:tr h="3493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15" t="-100000" r="-606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640227"/>
                      </a:ext>
                    </a:extLst>
                  </a:tr>
                  <a:tr h="34930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420831"/>
                      </a:ext>
                    </a:extLst>
                  </a:tr>
                  <a:tr h="349301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934152"/>
                      </a:ext>
                    </a:extLst>
                  </a:tr>
                  <a:tr h="3493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15" t="-405263" r="-6061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5854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BE135539-2B4E-2B86-431F-20971CD7365B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1259691" y="3620336"/>
            <a:ext cx="218548" cy="1892613"/>
          </a:xfrm>
          <a:prstGeom prst="bentConnector2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976B45B-EB7C-9F63-4C4E-08A848BFE954}"/>
              </a:ext>
            </a:extLst>
          </p:cNvPr>
          <p:cNvCxnSpPr>
            <a:cxnSpLocks/>
            <a:endCxn id="134" idx="3"/>
          </p:cNvCxnSpPr>
          <p:nvPr/>
        </p:nvCxnSpPr>
        <p:spPr>
          <a:xfrm flipH="1">
            <a:off x="1228436" y="5501621"/>
            <a:ext cx="249803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2DE3116-EEE3-08BB-913C-139FA970E2F3}"/>
              </a:ext>
            </a:extLst>
          </p:cNvPr>
          <p:cNvCxnSpPr/>
          <p:nvPr/>
        </p:nvCxnSpPr>
        <p:spPr>
          <a:xfrm flipH="1">
            <a:off x="1228436" y="3187931"/>
            <a:ext cx="561409" cy="0"/>
          </a:xfrm>
          <a:prstGeom prst="straightConnector1">
            <a:avLst/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A80180B-61FB-86C9-522D-D95CA55BF35D}"/>
              </a:ext>
            </a:extLst>
          </p:cNvPr>
          <p:cNvCxnSpPr/>
          <p:nvPr/>
        </p:nvCxnSpPr>
        <p:spPr>
          <a:xfrm>
            <a:off x="1478239" y="5070764"/>
            <a:ext cx="331067" cy="0"/>
          </a:xfrm>
          <a:prstGeom prst="straightConnector1">
            <a:avLst/>
          </a:prstGeom>
          <a:ln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AFF74A4-638C-BD7A-FA68-7D8AD562A4CF}"/>
              </a:ext>
            </a:extLst>
          </p:cNvPr>
          <p:cNvCxnSpPr>
            <a:cxnSpLocks/>
          </p:cNvCxnSpPr>
          <p:nvPr/>
        </p:nvCxnSpPr>
        <p:spPr>
          <a:xfrm>
            <a:off x="1228436" y="2135205"/>
            <a:ext cx="590126" cy="555626"/>
          </a:xfrm>
          <a:prstGeom prst="bentConnector3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B80055F-5EB7-10BC-017F-6D87D17FC801}"/>
              </a:ext>
            </a:extLst>
          </p:cNvPr>
          <p:cNvCxnSpPr>
            <a:cxnSpLocks/>
          </p:cNvCxnSpPr>
          <p:nvPr/>
        </p:nvCxnSpPr>
        <p:spPr>
          <a:xfrm>
            <a:off x="5213720" y="3026294"/>
            <a:ext cx="57854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87AAB8B-65CD-A72F-8623-A2488F1D97D9}"/>
              </a:ext>
            </a:extLst>
          </p:cNvPr>
          <p:cNvCxnSpPr>
            <a:cxnSpLocks/>
          </p:cNvCxnSpPr>
          <p:nvPr/>
        </p:nvCxnSpPr>
        <p:spPr>
          <a:xfrm>
            <a:off x="6322418" y="3023061"/>
            <a:ext cx="530155" cy="32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B9A60D8-F409-5BFA-101E-59C1914CE965}"/>
              </a:ext>
            </a:extLst>
          </p:cNvPr>
          <p:cNvCxnSpPr/>
          <p:nvPr/>
        </p:nvCxnSpPr>
        <p:spPr>
          <a:xfrm flipH="1">
            <a:off x="6315149" y="4093986"/>
            <a:ext cx="51512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4BE091E-38C1-4734-03C9-D64BD8307101}"/>
              </a:ext>
            </a:extLst>
          </p:cNvPr>
          <p:cNvCxnSpPr>
            <a:cxnSpLocks/>
          </p:cNvCxnSpPr>
          <p:nvPr/>
        </p:nvCxnSpPr>
        <p:spPr>
          <a:xfrm flipH="1">
            <a:off x="5213720" y="4081660"/>
            <a:ext cx="593576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CCA70F7-6626-D161-86F0-CF1612049E05}"/>
              </a:ext>
            </a:extLst>
          </p:cNvPr>
          <p:cNvSpPr/>
          <p:nvPr/>
        </p:nvSpPr>
        <p:spPr>
          <a:xfrm>
            <a:off x="7653203" y="2243884"/>
            <a:ext cx="1618593" cy="319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Generator-2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52EF087-2880-A079-45E7-73DDD5CD1C4F}"/>
              </a:ext>
            </a:extLst>
          </p:cNvPr>
          <p:cNvSpPr/>
          <p:nvPr/>
        </p:nvSpPr>
        <p:spPr>
          <a:xfrm>
            <a:off x="2619192" y="2205709"/>
            <a:ext cx="1509463" cy="31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Generator-1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53E7115-4EF1-0779-CDED-0A57B537AEE0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49104FA-11EA-0611-3773-E3C08EF437B2}"/>
              </a:ext>
            </a:extLst>
          </p:cNvPr>
          <p:cNvSpPr/>
          <p:nvPr/>
        </p:nvSpPr>
        <p:spPr>
          <a:xfrm>
            <a:off x="7777017" y="73891"/>
            <a:ext cx="1736437" cy="314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Discriminator-2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DE1FA22-C0DF-49FB-7B32-8EEA1B9EC4CD}"/>
              </a:ext>
            </a:extLst>
          </p:cNvPr>
          <p:cNvSpPr/>
          <p:nvPr/>
        </p:nvSpPr>
        <p:spPr>
          <a:xfrm>
            <a:off x="2619192" y="6374874"/>
            <a:ext cx="1417099" cy="483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Discriminator-1</a:t>
            </a:r>
          </a:p>
        </p:txBody>
      </p:sp>
    </p:spTree>
    <p:extLst>
      <p:ext uri="{BB962C8B-B14F-4D97-AF65-F5344CB8AC3E}">
        <p14:creationId xmlns:p14="http://schemas.microsoft.com/office/powerpoint/2010/main" val="420603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Sridevi Autoor</dc:creator>
  <cp:lastModifiedBy>Sridevi Autoor</cp:lastModifiedBy>
  <cp:revision>14</cp:revision>
  <dcterms:created xsi:type="dcterms:W3CDTF">2025-07-19T15:44:00Z</dcterms:created>
  <dcterms:modified xsi:type="dcterms:W3CDTF">2025-07-19T20:10:35Z</dcterms:modified>
</cp:coreProperties>
</file>