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628C-2FAC-72F8-0DC1-4BFC291C7B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36932-C9C8-B1F3-1588-D8AABB89F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4F565-A01A-5084-41AA-D1BDFE5F0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425D-A93D-4A88-A06F-DD309CE96BA9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D30DB-C6D1-8489-F2AA-3B83D449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31DE9-0F9E-8CA4-1D40-9123FF00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820C-538C-449E-A457-F6EDBB13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32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A5323-4A97-0101-E352-5785E3CDF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13E84-BBE6-B6D6-6686-C0EC19FDB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EB0B-A679-95DB-724C-7D01A1622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425D-A93D-4A88-A06F-DD309CE96BA9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921B2-74FA-3B7E-79D3-6C05C766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DDCD6-0FD0-C60E-8D18-36AA4DF94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820C-538C-449E-A457-F6EDBB13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26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D4D762-7985-FD52-928B-061F186B79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C98A3F-BC4F-CDC9-F27C-195CDE970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A2696-F0F9-A384-A924-AB4883FD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425D-A93D-4A88-A06F-DD309CE96BA9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66355-FD27-445A-9126-54FDB4B30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54D7D-B46E-D236-926D-93E9E53B0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820C-538C-449E-A457-F6EDBB13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981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D492D-A9BD-6B04-7EB1-C3EF868D3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6322B-F33C-FEFA-C269-7454681C3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D3343-AE25-C5A2-3E65-F69F110DA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425D-A93D-4A88-A06F-DD309CE96BA9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F25DC-C223-BFFA-4EB9-D2AF7C99E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388C9-DDC9-AA1A-E611-D0C8D365A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820C-538C-449E-A457-F6EDBB13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8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E1B29-2310-CEBA-EEB9-2CC171CC0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23B46-ED07-0996-46CA-3F20E5A5E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B24A1-228E-9616-4F2C-5A3AD8A6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425D-A93D-4A88-A06F-DD309CE96BA9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B002E-751A-E301-B6D4-0CB97354F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F8CD1-B66C-CA26-6477-D17FCBFD3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820C-538C-449E-A457-F6EDBB13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40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1969D-1A8C-8671-7089-B51EF2BD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7BB45-DE09-9136-65D8-82115D18F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2703F-7868-D608-5A1A-5EDFD13E0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A6E9D-F5EE-0E3C-6405-77432554F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425D-A93D-4A88-A06F-DD309CE96BA9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F71AB-DC9C-D62F-5BC1-96E6E1F6E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EDB25-2EE2-B2B7-91A7-1713F51F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820C-538C-449E-A457-F6EDBB13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7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F14A7-49C6-3165-4B14-4159C430E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F5BF5-EEE0-2730-2587-FD8940389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EF173C-2662-7614-A422-665006ED3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70F3B8-F0DB-F402-2267-B245F0CAE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4F0B8-2AC0-23BC-D094-55C8F93FC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405B0-A365-4132-E77C-34ADC706C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425D-A93D-4A88-A06F-DD309CE96BA9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7978A-3175-3752-A398-235603F7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82C680-C50B-D831-1E2C-C56AF614A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820C-538C-449E-A457-F6EDBB13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EDFA7-D4B6-E4B7-A407-DEC3E8BC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E5252B-BA99-574E-EACB-8AA2DBF09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425D-A93D-4A88-A06F-DD309CE96BA9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38D0E0-0105-AB7F-0CED-9EB767F6C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4C652-597E-7951-E758-2D0ABAD3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820C-538C-449E-A457-F6EDBB13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83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92F7EF-8AE7-8421-503C-EDEA8642F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425D-A93D-4A88-A06F-DD309CE96BA9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F6E3A8-5C35-449C-D07E-6971C1CDA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ABCE1-4FE0-2A88-ADB5-92F8BDE4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820C-538C-449E-A457-F6EDBB13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8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E549F-00E9-556B-4E71-B62F7E84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B44C1-215F-F2B9-75BF-2B4C85EC1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DED54-0DF4-1770-8E03-5B592B6D1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46154-BDB6-3AF4-7061-3232E8326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425D-A93D-4A88-A06F-DD309CE96BA9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C324C9-34CD-A195-38DD-ABDDC7CFC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35485-DED3-9A2A-1511-359B4A9E9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820C-538C-449E-A457-F6EDBB13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BE32A-E374-EEF9-6344-C5E17E10C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68258A-06AB-87EA-3764-14F3699E88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EAB98-F698-0B3A-C596-12DF3D38E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A2BD5D-61E9-7B4E-4F62-B2A6FABD1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B425D-A93D-4A88-A06F-DD309CE96BA9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9EB718-14BA-4AAD-64F0-97EC93E74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A7E35-FF16-C581-5DC3-2962C2D0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820C-538C-449E-A457-F6EDBB13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76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0820CF-7C79-A61D-6C32-138C6EA7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352D0E-D866-F5A8-8469-FEEEEB87D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25B5E-749F-81D9-350B-1100235A5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3B425D-A93D-4A88-A06F-DD309CE96BA9}" type="datetimeFigureOut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78519-D9C1-6D8C-D6FE-2AF7998B83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FE953-7D46-F70F-678C-C245C6E35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01820C-538C-449E-A457-F6EDBB13C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34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C05D42-42BA-39C9-5F47-A5EF819BD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967" y="1204602"/>
            <a:ext cx="8888065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731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Sridevi Autoor</dc:creator>
  <cp:lastModifiedBy>Sridevi Autoor</cp:lastModifiedBy>
  <cp:revision>1</cp:revision>
  <dcterms:created xsi:type="dcterms:W3CDTF">2025-08-03T15:02:33Z</dcterms:created>
  <dcterms:modified xsi:type="dcterms:W3CDTF">2025-08-03T15:03:58Z</dcterms:modified>
</cp:coreProperties>
</file>