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E5BD-CD23-1927-A70C-6D2447F28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6D6E49-388D-FF64-8791-56A1D0E94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AD40D-E4EF-BC86-C8DA-1246CF86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DA42-DA66-4680-9695-84416C6DF64E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36238-D492-79AA-C82A-CC54DFAC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68987-B8F5-7262-120E-4EA8D1B2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C65C-38F6-450A-8439-73F486A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5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8A7F5-6FD0-B18C-52F1-F924CB06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77E7F-3D86-685D-1A1C-8628184F6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D6AF3-8402-AC70-0CD0-5AA56CED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DA42-DA66-4680-9695-84416C6DF64E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409A9-AD70-DAD0-7303-49C2E5E8B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D8906-7D51-13C1-236E-158CDC08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C65C-38F6-450A-8439-73F486A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21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F35DAA-D89B-0047-1331-B7D0306BB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E78A5-123C-25C1-27F5-9F128530A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AFC41-5157-4C24-1CBC-ADC4A978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DA42-DA66-4680-9695-84416C6DF64E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F2393-7036-FA64-FC40-AF519015E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B33F1-6BBD-2608-F286-C508F545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C65C-38F6-450A-8439-73F486A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32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FD2F-41C3-6D44-544A-F70947AC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949F4-EA20-638C-D30B-2C1798555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808C3-E2FB-6218-8A2C-287D1086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DA42-DA66-4680-9695-84416C6DF64E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F2EAC-4425-10BB-CB46-2CDE919D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B0AF-0759-E258-CB91-4EDD25E2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C65C-38F6-450A-8439-73F486A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4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9F6DA-B23D-139A-B52F-8FAE1DAF5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43F7E-F0DC-BD11-DA49-81FC070E9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DD847-5E6F-E5DB-7902-3101B8215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DA42-DA66-4680-9695-84416C6DF64E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1054F-0446-EAEA-5228-18D1D0343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05EC6-3F6A-4C07-CF5C-1CFDD423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C65C-38F6-450A-8439-73F486A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6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2677-C321-7BB3-A3C5-73910BB0C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D8625-B982-C6F1-AC3E-08119C86D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4F4E3-EEC9-49AE-FA82-FEAB7B118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1C81E-52AD-5AE6-163C-D95F06ED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DA42-DA66-4680-9695-84416C6DF64E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46502-A621-96E5-B12A-90897000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66582-EB2A-89AA-0899-BF14F97E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C65C-38F6-450A-8439-73F486A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5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6849-E13A-C29A-F649-80BB08EFF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EFD1-F9C5-C2FD-4B80-576DA0884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7DD8D-7275-98AE-B843-AB443E1EC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6B2F4-DB46-0511-CA52-61CE4B74C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47E3DB-C02C-9563-5AFD-3F391D0DC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09FB6E-CEE2-5933-D019-F4C8517A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DA42-DA66-4680-9695-84416C6DF64E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044E80-1065-44D9-C31C-1574C9FC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41B31-D5D2-952E-7210-9691FB57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C65C-38F6-450A-8439-73F486A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3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29EB-9BD7-46DB-18A5-D7E3DF0B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76CD6A-F169-3CA1-CDBF-F4157F2D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DA42-DA66-4680-9695-84416C6DF64E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136217-DA6A-ECC3-5960-EF19D9250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EEBC6-93B1-4D06-C401-5959AE59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C65C-38F6-450A-8439-73F486A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10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C68E6-A3CF-5707-8512-379100674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DA42-DA66-4680-9695-84416C6DF64E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DE0AF-0A61-08D1-00CE-D96309DA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030FB-E313-4DA2-1227-283FC16F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C65C-38F6-450A-8439-73F486A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0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3115-5AA9-F2BB-1BD4-0CAEA77B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47CB-7659-067A-4C70-ED0DA50C4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EBB8AB-062F-9E77-8B78-76D7246B3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AB52C-7B5B-2836-B1E5-6EB6A7B7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DA42-DA66-4680-9695-84416C6DF64E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7B683-4ACF-1ADA-A54B-FDBE645B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E4141-E218-C457-4204-E922042E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C65C-38F6-450A-8439-73F486A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D6E0-465A-61B7-8159-ED62EE683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4CD86-00F6-2ECD-A6B1-398D20C2CE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BCB34D-CC64-6395-3F6C-7316D9B5E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6663E-3151-B333-E076-136022EF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ADA42-DA66-4680-9695-84416C6DF64E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F4DE1-6690-0B96-686F-CB8316FA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42D6D-054E-126B-7C65-7B95A327B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6C65C-38F6-450A-8439-73F486A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895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3AE47-05CE-D0A4-260B-CE6DBFB0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69DFA-17F7-8B17-0DE7-A8702EF5D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A9A36-9FF5-4955-3E80-8FC656327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ADA42-DA66-4680-9695-84416C6DF64E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D66F0-040E-678B-5346-835590AF0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6F11-BDAA-67B3-6104-7964A8FD7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86C65C-38F6-450A-8439-73F486A72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1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61DC4B-D7D5-7450-C687-C5B1C436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99469"/>
            <a:ext cx="5291666" cy="2659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C8DCA7-408B-F0EA-9BB0-8F26BD52D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139156"/>
            <a:ext cx="5291667" cy="257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609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Sridevi Autoor</dc:creator>
  <cp:lastModifiedBy>Sridevi Autoor</cp:lastModifiedBy>
  <cp:revision>1</cp:revision>
  <dcterms:created xsi:type="dcterms:W3CDTF">2025-08-03T14:52:38Z</dcterms:created>
  <dcterms:modified xsi:type="dcterms:W3CDTF">2025-08-03T14:58:48Z</dcterms:modified>
</cp:coreProperties>
</file>