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EF0-9DFF-000A-D441-9A89241D2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8FD50-142D-CFFB-85FB-9B6F6CDD7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0554C-9D92-32FE-4FCE-62D6F0F5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E3C7-FBC6-C09A-EAEF-7EA1E3CE0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CF28-973B-CC72-D668-C138F4AE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3095-AA21-9A83-5603-E6CAD64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30773-BCAF-4EE7-EC58-DFD2E12A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FE48B-1240-1774-10D5-DF2CFD3C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39CD1-A5A6-AB14-07AA-B578F63A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77DD-5A95-34AB-D823-AC118E76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9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A8B3-06FC-93C8-AD63-C7E0B2894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ADDC8-DB0C-A8DF-65F6-ADFED355F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8D11-B944-D71F-D89E-53E0FEA5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0F9B-2632-52B2-62FC-90D85E4E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69A5-0289-913A-DAD3-6C9FC8D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2903-99EF-50C4-D99D-544332C7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13AC-702B-A6E5-6B7B-D8826ACA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8E125-2ACB-7994-EC6B-7DE0A66D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D236-D287-64F3-939D-EBA37D16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0BD2-21FA-99A3-214D-32AD8072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C306-32BB-0E93-EF9A-ED8BD34F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FD704-0987-AD13-7077-4693DE3E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26DA9-AEFB-8004-9D25-E6503F5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5EFA-3586-C005-DA5D-BC56C9B2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EAC8-B4DD-60D6-18AA-4EF92C7B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72A-90DC-8F4A-E8D8-34A9934A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7FF8-CF7E-8E33-67D4-F3C7196A7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533D4-8ADA-0D9E-B14D-6EED5B6F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657E0-E903-1AA6-3921-084821E0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A8575-C239-257C-8500-225BF56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B83BD-F6DC-05C4-F413-03139485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C0C3-3ECF-BCE7-5273-E93C8B99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8B9C-3021-67FB-2D7B-F1D97503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CE045-0E1D-9953-BF13-BA4BC9146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3425-7A75-9B83-D5CD-C438C8B96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93CBA-6621-D21D-092C-E89C42CB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C318D-2AA3-3DD4-526E-9A1EEE49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E605A-6440-17DF-3DEA-89A61AE2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206F3-2B4A-9239-D507-136536CD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AF88-FA96-CEFC-A530-4306AAAC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D5438-8017-74E9-CE56-41548EAD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1E5B-769F-5C6B-A04F-0F4A8DBA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710DB-E65F-2D0C-07DC-8015E11B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F7B2E-1F37-4DB3-79C3-1C22C70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78796-2530-E1E3-3A9B-A4E22475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0F4F-58D6-EEDE-F5B3-F25914B4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D28A-62F0-961B-10BD-CA8A5AF8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D169-EE9E-BC8A-F5FD-65AF1866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3DCE3-345B-9F22-1663-E862ADED0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694BB-9F23-5526-512D-6F4F24C4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3FF6-593A-AA4A-3388-8AAFFE2D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2B8F7-AA10-31D9-20A4-23C0E079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DD67-BF35-BF17-86BF-26B22DA3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E7370-1FCD-6B38-126D-276036618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440A-1A3E-7676-B116-0222FA97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F616F-B228-6C56-AE48-145A9C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BF968-5F8C-CF68-1EE8-C9DD3D1B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7DAE4-EA33-46EE-CF26-32845B83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EEF77-AA69-7B28-BAFB-65ABF69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DE29-FEB2-6CAB-EF45-F3E2402A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6EDFB-4EA7-7B76-7E96-9BFB65C30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8721F-618C-4800-AA26-05A0107EEAC5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AAB8-85D8-3E0B-FF30-40FBE3FC3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8A415-67E8-550C-1657-D8C59013B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B1ECC-A4FC-42BE-9070-5AFED2F4A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112CE8-D5F4-6F1B-7D13-2C1D0DF0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118557"/>
            <a:ext cx="5294716" cy="262088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8B89F-0598-ABE6-D5A8-B1E3F1BF9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98703"/>
            <a:ext cx="5294715" cy="26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Sridevi Autoor</dc:creator>
  <cp:lastModifiedBy>Sridevi Autoor</cp:lastModifiedBy>
  <cp:revision>3</cp:revision>
  <dcterms:created xsi:type="dcterms:W3CDTF">2025-08-02T19:25:01Z</dcterms:created>
  <dcterms:modified xsi:type="dcterms:W3CDTF">2025-08-03T04:21:08Z</dcterms:modified>
</cp:coreProperties>
</file>